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3" r:id="rId6"/>
    <p:sldId id="259" r:id="rId7"/>
    <p:sldId id="260" r:id="rId8"/>
    <p:sldId id="261" r:id="rId9"/>
    <p:sldId id="270" r:id="rId10"/>
    <p:sldId id="266" r:id="rId11"/>
    <p:sldId id="276" r:id="rId12"/>
    <p:sldId id="271" r:id="rId13"/>
    <p:sldId id="272" r:id="rId14"/>
    <p:sldId id="269" r:id="rId15"/>
    <p:sldId id="275" r:id="rId16"/>
    <p:sldId id="277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E6D85-3933-971B-3017-DDB6FEF44A29}" v="78" dt="2024-06-04T08:45:12.230"/>
    <p1510:client id="{3E9AACAE-DE34-7036-3ECF-04862C76E445}" v="17" dt="2024-06-04T18:49:09.511"/>
    <p1510:client id="{63A2A2CE-F7E4-D960-4FA0-026927DEFAEF}" v="372" dt="2024-06-05T10:52:57.042"/>
    <p1510:client id="{77A34F35-CE52-5C52-9EBE-D54E4E58ADFD}" v="36" dt="2024-06-05T18:29:56.907"/>
    <p1510:client id="{95F7FB5C-C784-CE15-7D3A-D4F59B36C05C}" v="100" dt="2024-06-05T18:29:47"/>
    <p1510:client id="{C17545DF-83CF-2346-F6B1-E3847A4EE1B3}" v="4" dt="2024-06-04T07:58:47.159"/>
    <p1510:client id="{E68E85B2-69E7-052F-FBFA-3B7C1CFA20A0}" v="74" dt="2024-06-05T10:20:17.249"/>
    <p1510:client id="{E6A08D35-2ACC-50ED-2D8B-71E0E66D6BF2}" v="383" dt="2024-06-04T08:46:1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CC703-FE4B-4C42-8824-B12459FDA10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E1999C2-5A2A-4881-AB5E-0EEF5F07B995}">
      <dgm:prSet/>
      <dgm:spPr/>
      <dgm:t>
        <a:bodyPr/>
        <a:lstStyle/>
        <a:p>
          <a:r>
            <a:rPr lang="de-DE"/>
            <a:t>Ursprünglich Notizprogramm, wurde zu Text Editor</a:t>
          </a:r>
          <a:endParaRPr lang="en-US"/>
        </a:p>
      </dgm:t>
    </dgm:pt>
    <dgm:pt modelId="{F908D1CE-EEB8-4564-B4A4-BB65329A0A44}" type="parTrans" cxnId="{48166A75-F405-495E-BD72-778970DA3EC6}">
      <dgm:prSet/>
      <dgm:spPr/>
      <dgm:t>
        <a:bodyPr/>
        <a:lstStyle/>
        <a:p>
          <a:endParaRPr lang="en-US"/>
        </a:p>
      </dgm:t>
    </dgm:pt>
    <dgm:pt modelId="{33D983FC-7B18-4797-962C-EDC959DD6385}" type="sibTrans" cxnId="{48166A75-F405-495E-BD72-778970DA3EC6}">
      <dgm:prSet/>
      <dgm:spPr/>
      <dgm:t>
        <a:bodyPr/>
        <a:lstStyle/>
        <a:p>
          <a:endParaRPr lang="en-US"/>
        </a:p>
      </dgm:t>
    </dgm:pt>
    <dgm:pt modelId="{07BA91E9-D2C0-4022-9F28-3446050D67C0}">
      <dgm:prSet/>
      <dgm:spPr/>
      <dgm:t>
        <a:bodyPr/>
        <a:lstStyle/>
        <a:p>
          <a:r>
            <a:rPr lang="de-DE"/>
            <a:t>GUI</a:t>
          </a:r>
          <a:endParaRPr lang="en-US"/>
        </a:p>
      </dgm:t>
    </dgm:pt>
    <dgm:pt modelId="{63DB23E3-7814-4B8A-8B8E-0A063CA70C46}" type="parTrans" cxnId="{F2156717-1398-4425-9FEB-111BDC6A90A4}">
      <dgm:prSet/>
      <dgm:spPr/>
      <dgm:t>
        <a:bodyPr/>
        <a:lstStyle/>
        <a:p>
          <a:endParaRPr lang="en-US"/>
        </a:p>
      </dgm:t>
    </dgm:pt>
    <dgm:pt modelId="{C95B82F3-D954-4629-8F93-C343534E34D7}" type="sibTrans" cxnId="{F2156717-1398-4425-9FEB-111BDC6A90A4}">
      <dgm:prSet/>
      <dgm:spPr/>
      <dgm:t>
        <a:bodyPr/>
        <a:lstStyle/>
        <a:p>
          <a:endParaRPr lang="en-US"/>
        </a:p>
      </dgm:t>
    </dgm:pt>
    <dgm:pt modelId="{A826A640-9A39-4486-A04A-7A885F36B76B}">
      <dgm:prSet/>
      <dgm:spPr/>
      <dgm:t>
        <a:bodyPr/>
        <a:lstStyle/>
        <a:p>
          <a:r>
            <a:rPr lang="de-DE"/>
            <a:t>Beginn mit JAVA-Swing</a:t>
          </a:r>
          <a:endParaRPr lang="en-US"/>
        </a:p>
      </dgm:t>
    </dgm:pt>
    <dgm:pt modelId="{2B8F2E18-E545-4B85-B136-F0627EF9F9C8}" type="parTrans" cxnId="{EA3CD52E-97FC-4F67-97D5-639DED0DE804}">
      <dgm:prSet/>
      <dgm:spPr/>
      <dgm:t>
        <a:bodyPr/>
        <a:lstStyle/>
        <a:p>
          <a:endParaRPr lang="en-US"/>
        </a:p>
      </dgm:t>
    </dgm:pt>
    <dgm:pt modelId="{994FEBD7-EC0E-49E8-A422-4BA7EA39B00A}" type="sibTrans" cxnId="{EA3CD52E-97FC-4F67-97D5-639DED0DE804}">
      <dgm:prSet/>
      <dgm:spPr/>
      <dgm:t>
        <a:bodyPr/>
        <a:lstStyle/>
        <a:p>
          <a:endParaRPr lang="en-US"/>
        </a:p>
      </dgm:t>
    </dgm:pt>
    <dgm:pt modelId="{23CF54B3-7A85-4036-A7C9-3CE429D37421}">
      <dgm:prSet/>
      <dgm:spPr/>
      <dgm:t>
        <a:bodyPr/>
        <a:lstStyle/>
        <a:p>
          <a:r>
            <a:rPr lang="de-DE"/>
            <a:t>Umstellung auf JAVA-FX</a:t>
          </a:r>
          <a:endParaRPr lang="en-US"/>
        </a:p>
      </dgm:t>
    </dgm:pt>
    <dgm:pt modelId="{BBE762AF-91AF-46EF-BE96-87601F75C07D}" type="parTrans" cxnId="{A165D1C5-AE03-41F8-8497-40FBD58DCC52}">
      <dgm:prSet/>
      <dgm:spPr/>
      <dgm:t>
        <a:bodyPr/>
        <a:lstStyle/>
        <a:p>
          <a:endParaRPr lang="en-US"/>
        </a:p>
      </dgm:t>
    </dgm:pt>
    <dgm:pt modelId="{BCB1F41E-DDF4-4506-9070-AF6CF0A55760}" type="sibTrans" cxnId="{A165D1C5-AE03-41F8-8497-40FBD58DCC52}">
      <dgm:prSet/>
      <dgm:spPr/>
      <dgm:t>
        <a:bodyPr/>
        <a:lstStyle/>
        <a:p>
          <a:endParaRPr lang="en-US"/>
        </a:p>
      </dgm:t>
    </dgm:pt>
    <dgm:pt modelId="{C132E7AB-32B3-4AE9-8DFD-6AEC8C7970E0}">
      <dgm:prSet/>
      <dgm:spPr/>
      <dgm:t>
        <a:bodyPr/>
        <a:lstStyle/>
        <a:p>
          <a:r>
            <a:rPr lang="de-DE"/>
            <a:t>Speicher- u. Öffnen von Dateien</a:t>
          </a:r>
          <a:endParaRPr lang="en-US"/>
        </a:p>
      </dgm:t>
    </dgm:pt>
    <dgm:pt modelId="{EE2C1DF1-4AD0-4A8E-80C3-CBFB2461252F}" type="parTrans" cxnId="{3140B98D-A93D-482C-A70F-A81E0BEC4B01}">
      <dgm:prSet/>
      <dgm:spPr/>
      <dgm:t>
        <a:bodyPr/>
        <a:lstStyle/>
        <a:p>
          <a:endParaRPr lang="en-US"/>
        </a:p>
      </dgm:t>
    </dgm:pt>
    <dgm:pt modelId="{F45C5C06-AB31-4562-85BB-C807130331BB}" type="sibTrans" cxnId="{3140B98D-A93D-482C-A70F-A81E0BEC4B01}">
      <dgm:prSet/>
      <dgm:spPr/>
      <dgm:t>
        <a:bodyPr/>
        <a:lstStyle/>
        <a:p>
          <a:endParaRPr lang="en-US"/>
        </a:p>
      </dgm:t>
    </dgm:pt>
    <dgm:pt modelId="{096D4832-2ED6-4AFD-8EA4-3FCD55F7BEF7}">
      <dgm:prSet/>
      <dgm:spPr/>
      <dgm:t>
        <a:bodyPr/>
        <a:lstStyle/>
        <a:p>
          <a:r>
            <a:rPr lang="de-DE"/>
            <a:t>Benutzereinstellungen</a:t>
          </a:r>
          <a:endParaRPr lang="en-US"/>
        </a:p>
      </dgm:t>
    </dgm:pt>
    <dgm:pt modelId="{DE6A734E-AFD4-4A73-B274-CAA9B999F4FD}" type="parTrans" cxnId="{F4F20572-AAEA-4F8D-8986-E0AB3C00F598}">
      <dgm:prSet/>
      <dgm:spPr/>
      <dgm:t>
        <a:bodyPr/>
        <a:lstStyle/>
        <a:p>
          <a:endParaRPr lang="en-US"/>
        </a:p>
      </dgm:t>
    </dgm:pt>
    <dgm:pt modelId="{C3DAC035-1AE6-486C-B4DB-51452FE68E70}" type="sibTrans" cxnId="{F4F20572-AAEA-4F8D-8986-E0AB3C00F598}">
      <dgm:prSet/>
      <dgm:spPr/>
      <dgm:t>
        <a:bodyPr/>
        <a:lstStyle/>
        <a:p>
          <a:endParaRPr lang="en-US"/>
        </a:p>
      </dgm:t>
    </dgm:pt>
    <dgm:pt modelId="{6A134099-AF0F-4EB3-8DA3-F253D12BCBA7}">
      <dgm:prSet/>
      <dgm:spPr/>
      <dgm:t>
        <a:bodyPr/>
        <a:lstStyle/>
        <a:p>
          <a:r>
            <a:rPr lang="de-DE"/>
            <a:t>Technologien</a:t>
          </a:r>
          <a:endParaRPr lang="en-US"/>
        </a:p>
      </dgm:t>
    </dgm:pt>
    <dgm:pt modelId="{C8A1FCF9-D408-4FC8-BDE5-D5CF5B769492}" type="parTrans" cxnId="{E2138BD4-CA50-4700-9672-5FEC3FD73F72}">
      <dgm:prSet/>
      <dgm:spPr/>
      <dgm:t>
        <a:bodyPr/>
        <a:lstStyle/>
        <a:p>
          <a:endParaRPr lang="en-US"/>
        </a:p>
      </dgm:t>
    </dgm:pt>
    <dgm:pt modelId="{00BE02BD-FF58-4381-84E0-788839AF7A17}" type="sibTrans" cxnId="{E2138BD4-CA50-4700-9672-5FEC3FD73F72}">
      <dgm:prSet/>
      <dgm:spPr/>
      <dgm:t>
        <a:bodyPr/>
        <a:lstStyle/>
        <a:p>
          <a:endParaRPr lang="en-US"/>
        </a:p>
      </dgm:t>
    </dgm:pt>
    <dgm:pt modelId="{8ED8F4DA-E3F9-4367-A349-DFE685B89318}">
      <dgm:prSet/>
      <dgm:spPr/>
      <dgm:t>
        <a:bodyPr/>
        <a:lstStyle/>
        <a:p>
          <a:r>
            <a:rPr lang="de-DE"/>
            <a:t>Für Windows 10 und 11 entwickelt</a:t>
          </a:r>
          <a:endParaRPr lang="en-US"/>
        </a:p>
      </dgm:t>
    </dgm:pt>
    <dgm:pt modelId="{23883EC0-42B7-4D84-9896-65960C4478A5}" type="parTrans" cxnId="{C5C6C67C-37AF-45EA-AA90-E909F96767B6}">
      <dgm:prSet/>
      <dgm:spPr/>
      <dgm:t>
        <a:bodyPr/>
        <a:lstStyle/>
        <a:p>
          <a:endParaRPr lang="en-US"/>
        </a:p>
      </dgm:t>
    </dgm:pt>
    <dgm:pt modelId="{B1AD0129-91BE-4DC6-AD0A-3D1A560CBD25}" type="sibTrans" cxnId="{C5C6C67C-37AF-45EA-AA90-E909F96767B6}">
      <dgm:prSet/>
      <dgm:spPr/>
      <dgm:t>
        <a:bodyPr/>
        <a:lstStyle/>
        <a:p>
          <a:endParaRPr lang="en-US"/>
        </a:p>
      </dgm:t>
    </dgm:pt>
    <dgm:pt modelId="{04ADBF17-8611-457B-ACB9-04FE3B61DF84}">
      <dgm:prSet/>
      <dgm:spPr/>
      <dgm:t>
        <a:bodyPr/>
        <a:lstStyle/>
        <a:p>
          <a:r>
            <a:rPr lang="de-DE"/>
            <a:t>Java 17 </a:t>
          </a:r>
          <a:endParaRPr lang="en-US"/>
        </a:p>
      </dgm:t>
    </dgm:pt>
    <dgm:pt modelId="{061DC699-D284-4E24-89C4-310F3158B40A}" type="parTrans" cxnId="{A5C2C42A-EFF8-4469-A08E-908AD2CEDE0A}">
      <dgm:prSet/>
      <dgm:spPr/>
      <dgm:t>
        <a:bodyPr/>
        <a:lstStyle/>
        <a:p>
          <a:endParaRPr lang="en-US"/>
        </a:p>
      </dgm:t>
    </dgm:pt>
    <dgm:pt modelId="{260C67EF-1635-458A-B3AD-70973109CE8F}" type="sibTrans" cxnId="{A5C2C42A-EFF8-4469-A08E-908AD2CEDE0A}">
      <dgm:prSet/>
      <dgm:spPr/>
      <dgm:t>
        <a:bodyPr/>
        <a:lstStyle/>
        <a:p>
          <a:endParaRPr lang="en-US"/>
        </a:p>
      </dgm:t>
    </dgm:pt>
    <dgm:pt modelId="{5872D19F-2E07-4BED-AC9B-29FCCFD784ED}">
      <dgm:prSet/>
      <dgm:spPr/>
      <dgm:t>
        <a:bodyPr/>
        <a:lstStyle/>
        <a:p>
          <a:r>
            <a:rPr lang="de-DE"/>
            <a:t>Java-FX Bibliothek</a:t>
          </a:r>
          <a:endParaRPr lang="en-US"/>
        </a:p>
      </dgm:t>
    </dgm:pt>
    <dgm:pt modelId="{F467792B-6C51-4DA2-88C7-363C4D3B1802}" type="parTrans" cxnId="{C6920D57-13EF-45B5-AAA9-FB44C0FB50BD}">
      <dgm:prSet/>
      <dgm:spPr/>
      <dgm:t>
        <a:bodyPr/>
        <a:lstStyle/>
        <a:p>
          <a:endParaRPr lang="en-US"/>
        </a:p>
      </dgm:t>
    </dgm:pt>
    <dgm:pt modelId="{CD5ECE36-51C7-4663-B98A-0D1B6052602B}" type="sibTrans" cxnId="{C6920D57-13EF-45B5-AAA9-FB44C0FB50BD}">
      <dgm:prSet/>
      <dgm:spPr/>
      <dgm:t>
        <a:bodyPr/>
        <a:lstStyle/>
        <a:p>
          <a:endParaRPr lang="en-US"/>
        </a:p>
      </dgm:t>
    </dgm:pt>
    <dgm:pt modelId="{C6EC7F68-604C-4E03-A921-001208B9CE0C}">
      <dgm:prSet/>
      <dgm:spPr/>
      <dgm:t>
        <a:bodyPr/>
        <a:lstStyle/>
        <a:p>
          <a:r>
            <a:rPr lang="de-DE"/>
            <a:t>Eclipse Java FX Plugin</a:t>
          </a:r>
          <a:endParaRPr lang="en-US"/>
        </a:p>
      </dgm:t>
    </dgm:pt>
    <dgm:pt modelId="{6BE091E3-D2E6-475E-9E88-44EAB83311D1}" type="parTrans" cxnId="{32035BA8-1039-4B28-BBD6-8B7D0C747FFE}">
      <dgm:prSet/>
      <dgm:spPr/>
      <dgm:t>
        <a:bodyPr/>
        <a:lstStyle/>
        <a:p>
          <a:endParaRPr lang="en-US"/>
        </a:p>
      </dgm:t>
    </dgm:pt>
    <dgm:pt modelId="{78958A3B-7397-4FD6-A8D5-0F0200970398}" type="sibTrans" cxnId="{32035BA8-1039-4B28-BBD6-8B7D0C747FFE}">
      <dgm:prSet/>
      <dgm:spPr/>
      <dgm:t>
        <a:bodyPr/>
        <a:lstStyle/>
        <a:p>
          <a:endParaRPr lang="en-US"/>
        </a:p>
      </dgm:t>
    </dgm:pt>
    <dgm:pt modelId="{02119D78-26AA-45CD-81E5-7D7CFCD03B5C}">
      <dgm:prSet/>
      <dgm:spPr/>
      <dgm:t>
        <a:bodyPr/>
        <a:lstStyle/>
        <a:p>
          <a:r>
            <a:rPr lang="de-DE"/>
            <a:t>Plug-In Code-Together installiert</a:t>
          </a:r>
          <a:endParaRPr lang="en-US"/>
        </a:p>
      </dgm:t>
    </dgm:pt>
    <dgm:pt modelId="{686E2ADE-EC58-43DD-8FFA-10E940770F6D}" type="parTrans" cxnId="{80068526-39AC-4C8C-8975-DD4B0DD09B33}">
      <dgm:prSet/>
      <dgm:spPr/>
      <dgm:t>
        <a:bodyPr/>
        <a:lstStyle/>
        <a:p>
          <a:endParaRPr lang="en-US"/>
        </a:p>
      </dgm:t>
    </dgm:pt>
    <dgm:pt modelId="{611CF20E-4B17-42E2-AC2B-2B2AA247F720}" type="sibTrans" cxnId="{80068526-39AC-4C8C-8975-DD4B0DD09B33}">
      <dgm:prSet/>
      <dgm:spPr/>
      <dgm:t>
        <a:bodyPr/>
        <a:lstStyle/>
        <a:p>
          <a:endParaRPr lang="en-US"/>
        </a:p>
      </dgm:t>
    </dgm:pt>
    <dgm:pt modelId="{9F6C66BB-5920-4625-9BDB-4F964181759C}" type="pres">
      <dgm:prSet presAssocID="{C60CC703-FE4B-4C42-8824-B12459FDA10D}" presName="linear" presStyleCnt="0">
        <dgm:presLayoutVars>
          <dgm:dir/>
          <dgm:animLvl val="lvl"/>
          <dgm:resizeHandles val="exact"/>
        </dgm:presLayoutVars>
      </dgm:prSet>
      <dgm:spPr/>
    </dgm:pt>
    <dgm:pt modelId="{5FC9E76A-8BA6-417D-9D76-FE807392E00A}" type="pres">
      <dgm:prSet presAssocID="{BE1999C2-5A2A-4881-AB5E-0EEF5F07B995}" presName="parentLin" presStyleCnt="0"/>
      <dgm:spPr/>
    </dgm:pt>
    <dgm:pt modelId="{C228D9BF-C956-4576-A0AD-20CA247B3498}" type="pres">
      <dgm:prSet presAssocID="{BE1999C2-5A2A-4881-AB5E-0EEF5F07B995}" presName="parentLeftMargin" presStyleLbl="node1" presStyleIdx="0" presStyleCnt="5"/>
      <dgm:spPr/>
    </dgm:pt>
    <dgm:pt modelId="{BD523CBF-2DC7-453C-802E-A939DC76558B}" type="pres">
      <dgm:prSet presAssocID="{BE1999C2-5A2A-4881-AB5E-0EEF5F07B9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1E8AC5-DB06-454D-B8EE-D4E08733302A}" type="pres">
      <dgm:prSet presAssocID="{BE1999C2-5A2A-4881-AB5E-0EEF5F07B995}" presName="negativeSpace" presStyleCnt="0"/>
      <dgm:spPr/>
    </dgm:pt>
    <dgm:pt modelId="{6FACBB3C-EB08-4653-B604-F7C30241A7D2}" type="pres">
      <dgm:prSet presAssocID="{BE1999C2-5A2A-4881-AB5E-0EEF5F07B995}" presName="childText" presStyleLbl="conFgAcc1" presStyleIdx="0" presStyleCnt="5">
        <dgm:presLayoutVars>
          <dgm:bulletEnabled val="1"/>
        </dgm:presLayoutVars>
      </dgm:prSet>
      <dgm:spPr/>
    </dgm:pt>
    <dgm:pt modelId="{9066F102-79B9-44B2-A9E1-0310D884E7A7}" type="pres">
      <dgm:prSet presAssocID="{33D983FC-7B18-4797-962C-EDC959DD6385}" presName="spaceBetweenRectangles" presStyleCnt="0"/>
      <dgm:spPr/>
    </dgm:pt>
    <dgm:pt modelId="{A6FE5B8C-71BC-442F-8D6A-2CC357EC290A}" type="pres">
      <dgm:prSet presAssocID="{07BA91E9-D2C0-4022-9F28-3446050D67C0}" presName="parentLin" presStyleCnt="0"/>
      <dgm:spPr/>
    </dgm:pt>
    <dgm:pt modelId="{1A3385B0-E65B-4121-9186-0A2F8BE95D10}" type="pres">
      <dgm:prSet presAssocID="{07BA91E9-D2C0-4022-9F28-3446050D67C0}" presName="parentLeftMargin" presStyleLbl="node1" presStyleIdx="0" presStyleCnt="5"/>
      <dgm:spPr/>
    </dgm:pt>
    <dgm:pt modelId="{D782D4F2-9F29-422D-B859-3597A2CDC225}" type="pres">
      <dgm:prSet presAssocID="{07BA91E9-D2C0-4022-9F28-3446050D67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9D5948-9154-4638-95E5-49D86717CE32}" type="pres">
      <dgm:prSet presAssocID="{07BA91E9-D2C0-4022-9F28-3446050D67C0}" presName="negativeSpace" presStyleCnt="0"/>
      <dgm:spPr/>
    </dgm:pt>
    <dgm:pt modelId="{38C144B8-1DC5-4C67-B31B-7F42C304E969}" type="pres">
      <dgm:prSet presAssocID="{07BA91E9-D2C0-4022-9F28-3446050D67C0}" presName="childText" presStyleLbl="conFgAcc1" presStyleIdx="1" presStyleCnt="5">
        <dgm:presLayoutVars>
          <dgm:bulletEnabled val="1"/>
        </dgm:presLayoutVars>
      </dgm:prSet>
      <dgm:spPr/>
    </dgm:pt>
    <dgm:pt modelId="{43F8E7AB-5E95-46C3-B8D0-80895E2B26C2}" type="pres">
      <dgm:prSet presAssocID="{C95B82F3-D954-4629-8F93-C343534E34D7}" presName="spaceBetweenRectangles" presStyleCnt="0"/>
      <dgm:spPr/>
    </dgm:pt>
    <dgm:pt modelId="{437FC5CF-0DD0-431A-98D3-DBE3AA8DC837}" type="pres">
      <dgm:prSet presAssocID="{C132E7AB-32B3-4AE9-8DFD-6AEC8C7970E0}" presName="parentLin" presStyleCnt="0"/>
      <dgm:spPr/>
    </dgm:pt>
    <dgm:pt modelId="{03822B39-DF1C-44E3-9C3D-A39627CD16F0}" type="pres">
      <dgm:prSet presAssocID="{C132E7AB-32B3-4AE9-8DFD-6AEC8C7970E0}" presName="parentLeftMargin" presStyleLbl="node1" presStyleIdx="1" presStyleCnt="5"/>
      <dgm:spPr/>
    </dgm:pt>
    <dgm:pt modelId="{00CA3F7A-0233-4F27-BF6B-72A017D36FDB}" type="pres">
      <dgm:prSet presAssocID="{C132E7AB-32B3-4AE9-8DFD-6AEC8C7970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F85A11-428B-425D-A5C9-F34561B2F0A1}" type="pres">
      <dgm:prSet presAssocID="{C132E7AB-32B3-4AE9-8DFD-6AEC8C7970E0}" presName="negativeSpace" presStyleCnt="0"/>
      <dgm:spPr/>
    </dgm:pt>
    <dgm:pt modelId="{BAF7584F-2BC8-48DF-BE25-A43B879A10BC}" type="pres">
      <dgm:prSet presAssocID="{C132E7AB-32B3-4AE9-8DFD-6AEC8C7970E0}" presName="childText" presStyleLbl="conFgAcc1" presStyleIdx="2" presStyleCnt="5">
        <dgm:presLayoutVars>
          <dgm:bulletEnabled val="1"/>
        </dgm:presLayoutVars>
      </dgm:prSet>
      <dgm:spPr/>
    </dgm:pt>
    <dgm:pt modelId="{B3C41C7E-819B-462A-9E67-315889A7C19E}" type="pres">
      <dgm:prSet presAssocID="{F45C5C06-AB31-4562-85BB-C807130331BB}" presName="spaceBetweenRectangles" presStyleCnt="0"/>
      <dgm:spPr/>
    </dgm:pt>
    <dgm:pt modelId="{15CBB04A-ACDB-48DF-A1AD-BFE13249577E}" type="pres">
      <dgm:prSet presAssocID="{096D4832-2ED6-4AFD-8EA4-3FCD55F7BEF7}" presName="parentLin" presStyleCnt="0"/>
      <dgm:spPr/>
    </dgm:pt>
    <dgm:pt modelId="{FF24AC70-BFD6-46CE-B23A-240707D4D72B}" type="pres">
      <dgm:prSet presAssocID="{096D4832-2ED6-4AFD-8EA4-3FCD55F7BEF7}" presName="parentLeftMargin" presStyleLbl="node1" presStyleIdx="2" presStyleCnt="5"/>
      <dgm:spPr/>
    </dgm:pt>
    <dgm:pt modelId="{28D9DF9A-AFBE-47E6-B835-46B42B62AF1F}" type="pres">
      <dgm:prSet presAssocID="{096D4832-2ED6-4AFD-8EA4-3FCD55F7BE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5BCB2A-691D-47EF-AD52-3AA1650FAFB5}" type="pres">
      <dgm:prSet presAssocID="{096D4832-2ED6-4AFD-8EA4-3FCD55F7BEF7}" presName="negativeSpace" presStyleCnt="0"/>
      <dgm:spPr/>
    </dgm:pt>
    <dgm:pt modelId="{519C6D56-BB9C-4507-B701-39E96EA7E773}" type="pres">
      <dgm:prSet presAssocID="{096D4832-2ED6-4AFD-8EA4-3FCD55F7BEF7}" presName="childText" presStyleLbl="conFgAcc1" presStyleIdx="3" presStyleCnt="5">
        <dgm:presLayoutVars>
          <dgm:bulletEnabled val="1"/>
        </dgm:presLayoutVars>
      </dgm:prSet>
      <dgm:spPr/>
    </dgm:pt>
    <dgm:pt modelId="{28332354-FDE1-4BD4-8F92-051400C0CD66}" type="pres">
      <dgm:prSet presAssocID="{C3DAC035-1AE6-486C-B4DB-51452FE68E70}" presName="spaceBetweenRectangles" presStyleCnt="0"/>
      <dgm:spPr/>
    </dgm:pt>
    <dgm:pt modelId="{8E871E7A-2E80-499E-AD79-939E5740C60E}" type="pres">
      <dgm:prSet presAssocID="{6A134099-AF0F-4EB3-8DA3-F253D12BCBA7}" presName="parentLin" presStyleCnt="0"/>
      <dgm:spPr/>
    </dgm:pt>
    <dgm:pt modelId="{722DBAB0-5431-44F4-B0BC-5BF197B611FE}" type="pres">
      <dgm:prSet presAssocID="{6A134099-AF0F-4EB3-8DA3-F253D12BCBA7}" presName="parentLeftMargin" presStyleLbl="node1" presStyleIdx="3" presStyleCnt="5"/>
      <dgm:spPr/>
    </dgm:pt>
    <dgm:pt modelId="{DCCAF22A-0058-4DAC-9B6B-66AD2979ADD0}" type="pres">
      <dgm:prSet presAssocID="{6A134099-AF0F-4EB3-8DA3-F253D12BCB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2D6B81-7D8B-43A7-9406-110656D16DFD}" type="pres">
      <dgm:prSet presAssocID="{6A134099-AF0F-4EB3-8DA3-F253D12BCBA7}" presName="negativeSpace" presStyleCnt="0"/>
      <dgm:spPr/>
    </dgm:pt>
    <dgm:pt modelId="{2AA95113-483D-478F-B6DF-969D243B9EBB}" type="pres">
      <dgm:prSet presAssocID="{6A134099-AF0F-4EB3-8DA3-F253D12BCB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2156717-1398-4425-9FEB-111BDC6A90A4}" srcId="{C60CC703-FE4B-4C42-8824-B12459FDA10D}" destId="{07BA91E9-D2C0-4022-9F28-3446050D67C0}" srcOrd="1" destOrd="0" parTransId="{63DB23E3-7814-4B8A-8B8E-0A063CA70C46}" sibTransId="{C95B82F3-D954-4629-8F93-C343534E34D7}"/>
    <dgm:cxn modelId="{67596219-0D5C-4D27-A395-6B3AE5FCAEC1}" type="presOf" srcId="{BE1999C2-5A2A-4881-AB5E-0EEF5F07B995}" destId="{BD523CBF-2DC7-453C-802E-A939DC76558B}" srcOrd="1" destOrd="0" presId="urn:microsoft.com/office/officeart/2005/8/layout/list1"/>
    <dgm:cxn modelId="{CFB4CD1E-C6D2-4051-A9DE-DAAAE570263C}" type="presOf" srcId="{5872D19F-2E07-4BED-AC9B-29FCCFD784ED}" destId="{2AA95113-483D-478F-B6DF-969D243B9EBB}" srcOrd="0" destOrd="2" presId="urn:microsoft.com/office/officeart/2005/8/layout/list1"/>
    <dgm:cxn modelId="{DA3C4021-7A39-4DF8-84C7-5ABFF21577E3}" type="presOf" srcId="{096D4832-2ED6-4AFD-8EA4-3FCD55F7BEF7}" destId="{28D9DF9A-AFBE-47E6-B835-46B42B62AF1F}" srcOrd="1" destOrd="0" presId="urn:microsoft.com/office/officeart/2005/8/layout/list1"/>
    <dgm:cxn modelId="{80068526-39AC-4C8C-8975-DD4B0DD09B33}" srcId="{6A134099-AF0F-4EB3-8DA3-F253D12BCBA7}" destId="{02119D78-26AA-45CD-81E5-7D7CFCD03B5C}" srcOrd="3" destOrd="0" parTransId="{686E2ADE-EC58-43DD-8FFA-10E940770F6D}" sibTransId="{611CF20E-4B17-42E2-AC2B-2B2AA247F720}"/>
    <dgm:cxn modelId="{A5C2C42A-EFF8-4469-A08E-908AD2CEDE0A}" srcId="{6A134099-AF0F-4EB3-8DA3-F253D12BCBA7}" destId="{04ADBF17-8611-457B-ACB9-04FE3B61DF84}" srcOrd="1" destOrd="0" parTransId="{061DC699-D284-4E24-89C4-310F3158B40A}" sibTransId="{260C67EF-1635-458A-B3AD-70973109CE8F}"/>
    <dgm:cxn modelId="{EA3CD52E-97FC-4F67-97D5-639DED0DE804}" srcId="{07BA91E9-D2C0-4022-9F28-3446050D67C0}" destId="{A826A640-9A39-4486-A04A-7A885F36B76B}" srcOrd="0" destOrd="0" parTransId="{2B8F2E18-E545-4B85-B136-F0627EF9F9C8}" sibTransId="{994FEBD7-EC0E-49E8-A422-4BA7EA39B00A}"/>
    <dgm:cxn modelId="{A12E1B38-F59D-4A13-BCFB-240258A6761A}" type="presOf" srcId="{C60CC703-FE4B-4C42-8824-B12459FDA10D}" destId="{9F6C66BB-5920-4625-9BDB-4F964181759C}" srcOrd="0" destOrd="0" presId="urn:microsoft.com/office/officeart/2005/8/layout/list1"/>
    <dgm:cxn modelId="{223C706C-7A01-4C88-BCCE-3A887B065A83}" type="presOf" srcId="{6A134099-AF0F-4EB3-8DA3-F253D12BCBA7}" destId="{DCCAF22A-0058-4DAC-9B6B-66AD2979ADD0}" srcOrd="1" destOrd="0" presId="urn:microsoft.com/office/officeart/2005/8/layout/list1"/>
    <dgm:cxn modelId="{F4F20572-AAEA-4F8D-8986-E0AB3C00F598}" srcId="{C60CC703-FE4B-4C42-8824-B12459FDA10D}" destId="{096D4832-2ED6-4AFD-8EA4-3FCD55F7BEF7}" srcOrd="3" destOrd="0" parTransId="{DE6A734E-AFD4-4A73-B274-CAA9B999F4FD}" sibTransId="{C3DAC035-1AE6-486C-B4DB-51452FE68E70}"/>
    <dgm:cxn modelId="{48166A75-F405-495E-BD72-778970DA3EC6}" srcId="{C60CC703-FE4B-4C42-8824-B12459FDA10D}" destId="{BE1999C2-5A2A-4881-AB5E-0EEF5F07B995}" srcOrd="0" destOrd="0" parTransId="{F908D1CE-EEB8-4564-B4A4-BB65329A0A44}" sibTransId="{33D983FC-7B18-4797-962C-EDC959DD6385}"/>
    <dgm:cxn modelId="{5CEDE355-DF8A-4DBB-BEBA-0CF9EA2EE3C0}" type="presOf" srcId="{BE1999C2-5A2A-4881-AB5E-0EEF5F07B995}" destId="{C228D9BF-C956-4576-A0AD-20CA247B3498}" srcOrd="0" destOrd="0" presId="urn:microsoft.com/office/officeart/2005/8/layout/list1"/>
    <dgm:cxn modelId="{C6920D57-13EF-45B5-AAA9-FB44C0FB50BD}" srcId="{6A134099-AF0F-4EB3-8DA3-F253D12BCBA7}" destId="{5872D19F-2E07-4BED-AC9B-29FCCFD784ED}" srcOrd="2" destOrd="0" parTransId="{F467792B-6C51-4DA2-88C7-363C4D3B1802}" sibTransId="{CD5ECE36-51C7-4663-B98A-0D1B6052602B}"/>
    <dgm:cxn modelId="{8300E559-7BD3-4AAC-87F2-112383A5891F}" type="presOf" srcId="{C132E7AB-32B3-4AE9-8DFD-6AEC8C7970E0}" destId="{03822B39-DF1C-44E3-9C3D-A39627CD16F0}" srcOrd="0" destOrd="0" presId="urn:microsoft.com/office/officeart/2005/8/layout/list1"/>
    <dgm:cxn modelId="{C5C6C67C-37AF-45EA-AA90-E909F96767B6}" srcId="{6A134099-AF0F-4EB3-8DA3-F253D12BCBA7}" destId="{8ED8F4DA-E3F9-4367-A349-DFE685B89318}" srcOrd="0" destOrd="0" parTransId="{23883EC0-42B7-4D84-9896-65960C4478A5}" sibTransId="{B1AD0129-91BE-4DC6-AD0A-3D1A560CBD25}"/>
    <dgm:cxn modelId="{D8EE697F-319C-4756-A16B-55060185B994}" type="presOf" srcId="{23CF54B3-7A85-4036-A7C9-3CE429D37421}" destId="{38C144B8-1DC5-4C67-B31B-7F42C304E969}" srcOrd="0" destOrd="1" presId="urn:microsoft.com/office/officeart/2005/8/layout/list1"/>
    <dgm:cxn modelId="{6A462288-3575-4995-A328-5A52002AF06F}" type="presOf" srcId="{6A134099-AF0F-4EB3-8DA3-F253D12BCBA7}" destId="{722DBAB0-5431-44F4-B0BC-5BF197B611FE}" srcOrd="0" destOrd="0" presId="urn:microsoft.com/office/officeart/2005/8/layout/list1"/>
    <dgm:cxn modelId="{3140B98D-A93D-482C-A70F-A81E0BEC4B01}" srcId="{C60CC703-FE4B-4C42-8824-B12459FDA10D}" destId="{C132E7AB-32B3-4AE9-8DFD-6AEC8C7970E0}" srcOrd="2" destOrd="0" parTransId="{EE2C1DF1-4AD0-4A8E-80C3-CBFB2461252F}" sibTransId="{F45C5C06-AB31-4562-85BB-C807130331BB}"/>
    <dgm:cxn modelId="{5DE9A792-ABC7-4DAA-AB17-EA933E44A02C}" type="presOf" srcId="{096D4832-2ED6-4AFD-8EA4-3FCD55F7BEF7}" destId="{FF24AC70-BFD6-46CE-B23A-240707D4D72B}" srcOrd="0" destOrd="0" presId="urn:microsoft.com/office/officeart/2005/8/layout/list1"/>
    <dgm:cxn modelId="{7CFD5199-F8CF-4302-962E-459EBDFCFF6D}" type="presOf" srcId="{C132E7AB-32B3-4AE9-8DFD-6AEC8C7970E0}" destId="{00CA3F7A-0233-4F27-BF6B-72A017D36FDB}" srcOrd="1" destOrd="0" presId="urn:microsoft.com/office/officeart/2005/8/layout/list1"/>
    <dgm:cxn modelId="{32035BA8-1039-4B28-BBD6-8B7D0C747FFE}" srcId="{5872D19F-2E07-4BED-AC9B-29FCCFD784ED}" destId="{C6EC7F68-604C-4E03-A921-001208B9CE0C}" srcOrd="0" destOrd="0" parTransId="{6BE091E3-D2E6-475E-9E88-44EAB83311D1}" sibTransId="{78958A3B-7397-4FD6-A8D5-0F0200970398}"/>
    <dgm:cxn modelId="{4E26CDAE-40DF-4B70-8D08-C20DD772A47D}" type="presOf" srcId="{07BA91E9-D2C0-4022-9F28-3446050D67C0}" destId="{1A3385B0-E65B-4121-9186-0A2F8BE95D10}" srcOrd="0" destOrd="0" presId="urn:microsoft.com/office/officeart/2005/8/layout/list1"/>
    <dgm:cxn modelId="{12670DB1-AC8A-44E8-8F10-41002C4B87A6}" type="presOf" srcId="{02119D78-26AA-45CD-81E5-7D7CFCD03B5C}" destId="{2AA95113-483D-478F-B6DF-969D243B9EBB}" srcOrd="0" destOrd="4" presId="urn:microsoft.com/office/officeart/2005/8/layout/list1"/>
    <dgm:cxn modelId="{084AB2C1-9193-4B7A-9186-7E67559202E1}" type="presOf" srcId="{C6EC7F68-604C-4E03-A921-001208B9CE0C}" destId="{2AA95113-483D-478F-B6DF-969D243B9EBB}" srcOrd="0" destOrd="3" presId="urn:microsoft.com/office/officeart/2005/8/layout/list1"/>
    <dgm:cxn modelId="{FFCCB0C2-92FF-4564-9894-8FD08918DD70}" type="presOf" srcId="{8ED8F4DA-E3F9-4367-A349-DFE685B89318}" destId="{2AA95113-483D-478F-B6DF-969D243B9EBB}" srcOrd="0" destOrd="0" presId="urn:microsoft.com/office/officeart/2005/8/layout/list1"/>
    <dgm:cxn modelId="{A165D1C5-AE03-41F8-8497-40FBD58DCC52}" srcId="{07BA91E9-D2C0-4022-9F28-3446050D67C0}" destId="{23CF54B3-7A85-4036-A7C9-3CE429D37421}" srcOrd="1" destOrd="0" parTransId="{BBE762AF-91AF-46EF-BE96-87601F75C07D}" sibTransId="{BCB1F41E-DDF4-4506-9070-AF6CF0A55760}"/>
    <dgm:cxn modelId="{F3E794D3-6A82-4C18-A739-A1D01A2D3E54}" type="presOf" srcId="{07BA91E9-D2C0-4022-9F28-3446050D67C0}" destId="{D782D4F2-9F29-422D-B859-3597A2CDC225}" srcOrd="1" destOrd="0" presId="urn:microsoft.com/office/officeart/2005/8/layout/list1"/>
    <dgm:cxn modelId="{E2138BD4-CA50-4700-9672-5FEC3FD73F72}" srcId="{C60CC703-FE4B-4C42-8824-B12459FDA10D}" destId="{6A134099-AF0F-4EB3-8DA3-F253D12BCBA7}" srcOrd="4" destOrd="0" parTransId="{C8A1FCF9-D408-4FC8-BDE5-D5CF5B769492}" sibTransId="{00BE02BD-FF58-4381-84E0-788839AF7A17}"/>
    <dgm:cxn modelId="{AEA121D8-DDB7-4483-B351-E4E93B2650EC}" type="presOf" srcId="{04ADBF17-8611-457B-ACB9-04FE3B61DF84}" destId="{2AA95113-483D-478F-B6DF-969D243B9EBB}" srcOrd="0" destOrd="1" presId="urn:microsoft.com/office/officeart/2005/8/layout/list1"/>
    <dgm:cxn modelId="{A9DA05F5-D535-41E0-A3D0-89515C677F33}" type="presOf" srcId="{A826A640-9A39-4486-A04A-7A885F36B76B}" destId="{38C144B8-1DC5-4C67-B31B-7F42C304E969}" srcOrd="0" destOrd="0" presId="urn:microsoft.com/office/officeart/2005/8/layout/list1"/>
    <dgm:cxn modelId="{797B2EE6-0609-403C-8246-8737F2573C56}" type="presParOf" srcId="{9F6C66BB-5920-4625-9BDB-4F964181759C}" destId="{5FC9E76A-8BA6-417D-9D76-FE807392E00A}" srcOrd="0" destOrd="0" presId="urn:microsoft.com/office/officeart/2005/8/layout/list1"/>
    <dgm:cxn modelId="{129B2193-8FFF-4803-BDBC-5957665A92C3}" type="presParOf" srcId="{5FC9E76A-8BA6-417D-9D76-FE807392E00A}" destId="{C228D9BF-C956-4576-A0AD-20CA247B3498}" srcOrd="0" destOrd="0" presId="urn:microsoft.com/office/officeart/2005/8/layout/list1"/>
    <dgm:cxn modelId="{2E4CFE7E-E27C-4067-8AC6-7DFF3951222A}" type="presParOf" srcId="{5FC9E76A-8BA6-417D-9D76-FE807392E00A}" destId="{BD523CBF-2DC7-453C-802E-A939DC76558B}" srcOrd="1" destOrd="0" presId="urn:microsoft.com/office/officeart/2005/8/layout/list1"/>
    <dgm:cxn modelId="{3F7166A4-BA80-4813-B580-712625170431}" type="presParOf" srcId="{9F6C66BB-5920-4625-9BDB-4F964181759C}" destId="{9E1E8AC5-DB06-454D-B8EE-D4E08733302A}" srcOrd="1" destOrd="0" presId="urn:microsoft.com/office/officeart/2005/8/layout/list1"/>
    <dgm:cxn modelId="{72E4C17B-E420-4630-9AF6-21C13A47D3E5}" type="presParOf" srcId="{9F6C66BB-5920-4625-9BDB-4F964181759C}" destId="{6FACBB3C-EB08-4653-B604-F7C30241A7D2}" srcOrd="2" destOrd="0" presId="urn:microsoft.com/office/officeart/2005/8/layout/list1"/>
    <dgm:cxn modelId="{35D3B041-10BE-4CA2-B58A-A93ABEE537B3}" type="presParOf" srcId="{9F6C66BB-5920-4625-9BDB-4F964181759C}" destId="{9066F102-79B9-44B2-A9E1-0310D884E7A7}" srcOrd="3" destOrd="0" presId="urn:microsoft.com/office/officeart/2005/8/layout/list1"/>
    <dgm:cxn modelId="{5EBF6846-4B59-43E1-B3D7-9A8302071457}" type="presParOf" srcId="{9F6C66BB-5920-4625-9BDB-4F964181759C}" destId="{A6FE5B8C-71BC-442F-8D6A-2CC357EC290A}" srcOrd="4" destOrd="0" presId="urn:microsoft.com/office/officeart/2005/8/layout/list1"/>
    <dgm:cxn modelId="{B6B5F320-38E5-4BF1-87DF-12B36219E653}" type="presParOf" srcId="{A6FE5B8C-71BC-442F-8D6A-2CC357EC290A}" destId="{1A3385B0-E65B-4121-9186-0A2F8BE95D10}" srcOrd="0" destOrd="0" presId="urn:microsoft.com/office/officeart/2005/8/layout/list1"/>
    <dgm:cxn modelId="{FA995ECD-CAD6-459D-B543-1940CB78F2B9}" type="presParOf" srcId="{A6FE5B8C-71BC-442F-8D6A-2CC357EC290A}" destId="{D782D4F2-9F29-422D-B859-3597A2CDC225}" srcOrd="1" destOrd="0" presId="urn:microsoft.com/office/officeart/2005/8/layout/list1"/>
    <dgm:cxn modelId="{6E9E4CC5-8614-4A30-A607-4AFF6B09792B}" type="presParOf" srcId="{9F6C66BB-5920-4625-9BDB-4F964181759C}" destId="{739D5948-9154-4638-95E5-49D86717CE32}" srcOrd="5" destOrd="0" presId="urn:microsoft.com/office/officeart/2005/8/layout/list1"/>
    <dgm:cxn modelId="{DC60A275-2063-4006-8F65-A80F4B648372}" type="presParOf" srcId="{9F6C66BB-5920-4625-9BDB-4F964181759C}" destId="{38C144B8-1DC5-4C67-B31B-7F42C304E969}" srcOrd="6" destOrd="0" presId="urn:microsoft.com/office/officeart/2005/8/layout/list1"/>
    <dgm:cxn modelId="{BE254A1F-F6C4-44A9-89F2-1C157C85DA03}" type="presParOf" srcId="{9F6C66BB-5920-4625-9BDB-4F964181759C}" destId="{43F8E7AB-5E95-46C3-B8D0-80895E2B26C2}" srcOrd="7" destOrd="0" presId="urn:microsoft.com/office/officeart/2005/8/layout/list1"/>
    <dgm:cxn modelId="{4CCF6BC2-1519-4ED2-AEDA-1FE8F02F3D49}" type="presParOf" srcId="{9F6C66BB-5920-4625-9BDB-4F964181759C}" destId="{437FC5CF-0DD0-431A-98D3-DBE3AA8DC837}" srcOrd="8" destOrd="0" presId="urn:microsoft.com/office/officeart/2005/8/layout/list1"/>
    <dgm:cxn modelId="{50E56C36-51BD-42DF-9464-368235640A28}" type="presParOf" srcId="{437FC5CF-0DD0-431A-98D3-DBE3AA8DC837}" destId="{03822B39-DF1C-44E3-9C3D-A39627CD16F0}" srcOrd="0" destOrd="0" presId="urn:microsoft.com/office/officeart/2005/8/layout/list1"/>
    <dgm:cxn modelId="{CFC8F6D7-6B8B-4F79-B8F0-8D4791FA4A4A}" type="presParOf" srcId="{437FC5CF-0DD0-431A-98D3-DBE3AA8DC837}" destId="{00CA3F7A-0233-4F27-BF6B-72A017D36FDB}" srcOrd="1" destOrd="0" presId="urn:microsoft.com/office/officeart/2005/8/layout/list1"/>
    <dgm:cxn modelId="{C977FD83-41FF-4981-84FE-B1BFE888FDA7}" type="presParOf" srcId="{9F6C66BB-5920-4625-9BDB-4F964181759C}" destId="{B5F85A11-428B-425D-A5C9-F34561B2F0A1}" srcOrd="9" destOrd="0" presId="urn:microsoft.com/office/officeart/2005/8/layout/list1"/>
    <dgm:cxn modelId="{33DEBB30-0E01-4622-9818-D0BE8493D811}" type="presParOf" srcId="{9F6C66BB-5920-4625-9BDB-4F964181759C}" destId="{BAF7584F-2BC8-48DF-BE25-A43B879A10BC}" srcOrd="10" destOrd="0" presId="urn:microsoft.com/office/officeart/2005/8/layout/list1"/>
    <dgm:cxn modelId="{AB866EE9-3862-46A0-9BC1-FE4993D61AB3}" type="presParOf" srcId="{9F6C66BB-5920-4625-9BDB-4F964181759C}" destId="{B3C41C7E-819B-462A-9E67-315889A7C19E}" srcOrd="11" destOrd="0" presId="urn:microsoft.com/office/officeart/2005/8/layout/list1"/>
    <dgm:cxn modelId="{231C3363-FCB7-4424-BF3B-1DF0C9084859}" type="presParOf" srcId="{9F6C66BB-5920-4625-9BDB-4F964181759C}" destId="{15CBB04A-ACDB-48DF-A1AD-BFE13249577E}" srcOrd="12" destOrd="0" presId="urn:microsoft.com/office/officeart/2005/8/layout/list1"/>
    <dgm:cxn modelId="{2B7A5D53-CF17-405B-8F2E-54AC6C85ABC8}" type="presParOf" srcId="{15CBB04A-ACDB-48DF-A1AD-BFE13249577E}" destId="{FF24AC70-BFD6-46CE-B23A-240707D4D72B}" srcOrd="0" destOrd="0" presId="urn:microsoft.com/office/officeart/2005/8/layout/list1"/>
    <dgm:cxn modelId="{43AE06A4-C420-438F-A701-ADA1B851FC14}" type="presParOf" srcId="{15CBB04A-ACDB-48DF-A1AD-BFE13249577E}" destId="{28D9DF9A-AFBE-47E6-B835-46B42B62AF1F}" srcOrd="1" destOrd="0" presId="urn:microsoft.com/office/officeart/2005/8/layout/list1"/>
    <dgm:cxn modelId="{5C4DAEA7-7E12-404F-BDAA-B5D6FE16AD86}" type="presParOf" srcId="{9F6C66BB-5920-4625-9BDB-4F964181759C}" destId="{F55BCB2A-691D-47EF-AD52-3AA1650FAFB5}" srcOrd="13" destOrd="0" presId="urn:microsoft.com/office/officeart/2005/8/layout/list1"/>
    <dgm:cxn modelId="{539A05B5-5608-43A7-A231-69E7630DE8EA}" type="presParOf" srcId="{9F6C66BB-5920-4625-9BDB-4F964181759C}" destId="{519C6D56-BB9C-4507-B701-39E96EA7E773}" srcOrd="14" destOrd="0" presId="urn:microsoft.com/office/officeart/2005/8/layout/list1"/>
    <dgm:cxn modelId="{30974DCE-5DF8-4319-A808-005E639595D9}" type="presParOf" srcId="{9F6C66BB-5920-4625-9BDB-4F964181759C}" destId="{28332354-FDE1-4BD4-8F92-051400C0CD66}" srcOrd="15" destOrd="0" presId="urn:microsoft.com/office/officeart/2005/8/layout/list1"/>
    <dgm:cxn modelId="{BD2605D9-8744-46F1-8342-3B0FAA9D3469}" type="presParOf" srcId="{9F6C66BB-5920-4625-9BDB-4F964181759C}" destId="{8E871E7A-2E80-499E-AD79-939E5740C60E}" srcOrd="16" destOrd="0" presId="urn:microsoft.com/office/officeart/2005/8/layout/list1"/>
    <dgm:cxn modelId="{BF30B0C5-1A1C-4D33-9739-3FF56A236F56}" type="presParOf" srcId="{8E871E7A-2E80-499E-AD79-939E5740C60E}" destId="{722DBAB0-5431-44F4-B0BC-5BF197B611FE}" srcOrd="0" destOrd="0" presId="urn:microsoft.com/office/officeart/2005/8/layout/list1"/>
    <dgm:cxn modelId="{651B9A8F-5614-40B0-8B51-B52F5495A3A0}" type="presParOf" srcId="{8E871E7A-2E80-499E-AD79-939E5740C60E}" destId="{DCCAF22A-0058-4DAC-9B6B-66AD2979ADD0}" srcOrd="1" destOrd="0" presId="urn:microsoft.com/office/officeart/2005/8/layout/list1"/>
    <dgm:cxn modelId="{0596BAF8-6739-433F-B4D4-33BB5A5A673F}" type="presParOf" srcId="{9F6C66BB-5920-4625-9BDB-4F964181759C}" destId="{C12D6B81-7D8B-43A7-9406-110656D16DFD}" srcOrd="17" destOrd="0" presId="urn:microsoft.com/office/officeart/2005/8/layout/list1"/>
    <dgm:cxn modelId="{4E42C589-3334-4F4C-B0A8-6AB1DC3CE315}" type="presParOf" srcId="{9F6C66BB-5920-4625-9BDB-4F964181759C}" destId="{2AA95113-483D-478F-B6DF-969D243B9EB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02EB3-03CB-4114-A7FF-69722AFBEE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1C491-94A1-4F14-A8C9-9E9715BEDC51}">
      <dgm:prSet/>
      <dgm:spPr/>
      <dgm:t>
        <a:bodyPr/>
        <a:lstStyle/>
        <a:p>
          <a:r>
            <a:rPr lang="de-DE"/>
            <a:t>Gesamtzeilen: 322</a:t>
          </a:r>
          <a:endParaRPr lang="en-US"/>
        </a:p>
      </dgm:t>
    </dgm:pt>
    <dgm:pt modelId="{9004E83D-5DCB-4A85-8961-D11EDB87A640}" type="parTrans" cxnId="{33879288-1911-4739-AD73-AD5A71E7EB73}">
      <dgm:prSet/>
      <dgm:spPr/>
      <dgm:t>
        <a:bodyPr/>
        <a:lstStyle/>
        <a:p>
          <a:endParaRPr lang="en-US"/>
        </a:p>
      </dgm:t>
    </dgm:pt>
    <dgm:pt modelId="{EE21D72D-B632-41F3-8FC2-984D4E57E5C9}" type="sibTrans" cxnId="{33879288-1911-4739-AD73-AD5A71E7EB73}">
      <dgm:prSet/>
      <dgm:spPr/>
      <dgm:t>
        <a:bodyPr/>
        <a:lstStyle/>
        <a:p>
          <a:endParaRPr lang="en-US"/>
        </a:p>
      </dgm:t>
    </dgm:pt>
    <dgm:pt modelId="{B5C8AF77-71EF-4EB7-9225-A4EACF41A5C4}">
      <dgm:prSet/>
      <dgm:spPr/>
      <dgm:t>
        <a:bodyPr/>
        <a:lstStyle/>
        <a:p>
          <a:r>
            <a:rPr lang="de-DE"/>
            <a:t>Import-Anweisungen: 18</a:t>
          </a:r>
          <a:endParaRPr lang="en-US"/>
        </a:p>
      </dgm:t>
    </dgm:pt>
    <dgm:pt modelId="{DD927925-C602-4A93-BB7C-4B0DF55D1592}" type="parTrans" cxnId="{7DAC1978-40AC-45F7-9135-9070E5E1B1D5}">
      <dgm:prSet/>
      <dgm:spPr/>
      <dgm:t>
        <a:bodyPr/>
        <a:lstStyle/>
        <a:p>
          <a:endParaRPr lang="en-US"/>
        </a:p>
      </dgm:t>
    </dgm:pt>
    <dgm:pt modelId="{72FDE8D2-F0C8-40AC-93AD-2811A53794F1}" type="sibTrans" cxnId="{7DAC1978-40AC-45F7-9135-9070E5E1B1D5}">
      <dgm:prSet/>
      <dgm:spPr/>
      <dgm:t>
        <a:bodyPr/>
        <a:lstStyle/>
        <a:p>
          <a:endParaRPr lang="en-US"/>
        </a:p>
      </dgm:t>
    </dgm:pt>
    <dgm:pt modelId="{A0AFB3FD-BAA1-4CD4-841B-84C05E8DD72E}">
      <dgm:prSet/>
      <dgm:spPr/>
      <dgm:t>
        <a:bodyPr/>
        <a:lstStyle/>
        <a:p>
          <a:r>
            <a:rPr lang="de-DE"/>
            <a:t>Kommentarzeilen: 24</a:t>
          </a:r>
          <a:endParaRPr lang="en-US"/>
        </a:p>
      </dgm:t>
    </dgm:pt>
    <dgm:pt modelId="{4A4CC304-830B-49AE-90B6-527CE16DCB39}" type="parTrans" cxnId="{449D4C8D-5B5B-4FF1-83E9-07E1EF254A70}">
      <dgm:prSet/>
      <dgm:spPr/>
      <dgm:t>
        <a:bodyPr/>
        <a:lstStyle/>
        <a:p>
          <a:endParaRPr lang="en-US"/>
        </a:p>
      </dgm:t>
    </dgm:pt>
    <dgm:pt modelId="{A33AD7B6-8FAF-4E59-882F-DDD58DBEA163}" type="sibTrans" cxnId="{449D4C8D-5B5B-4FF1-83E9-07E1EF254A70}">
      <dgm:prSet/>
      <dgm:spPr/>
      <dgm:t>
        <a:bodyPr/>
        <a:lstStyle/>
        <a:p>
          <a:endParaRPr lang="en-US"/>
        </a:p>
      </dgm:t>
    </dgm:pt>
    <dgm:pt modelId="{1BF3E09D-795E-4366-AF15-387F01B64FDC}">
      <dgm:prSet/>
      <dgm:spPr/>
      <dgm:t>
        <a:bodyPr/>
        <a:lstStyle/>
        <a:p>
          <a:r>
            <a:rPr lang="de-DE"/>
            <a:t>Methoden: 7</a:t>
          </a:r>
          <a:endParaRPr lang="en-US"/>
        </a:p>
      </dgm:t>
    </dgm:pt>
    <dgm:pt modelId="{0AF6DBD4-E0F0-4841-BD39-944B34F1D7F6}" type="parTrans" cxnId="{595BE558-C37C-491B-9376-457A901CC255}">
      <dgm:prSet/>
      <dgm:spPr/>
      <dgm:t>
        <a:bodyPr/>
        <a:lstStyle/>
        <a:p>
          <a:endParaRPr lang="en-US"/>
        </a:p>
      </dgm:t>
    </dgm:pt>
    <dgm:pt modelId="{C4123EA8-CFF6-444C-9CBA-F5030350CF1A}" type="sibTrans" cxnId="{595BE558-C37C-491B-9376-457A901CC255}">
      <dgm:prSet/>
      <dgm:spPr/>
      <dgm:t>
        <a:bodyPr/>
        <a:lstStyle/>
        <a:p>
          <a:endParaRPr lang="en-US"/>
        </a:p>
      </dgm:t>
    </dgm:pt>
    <dgm:pt modelId="{1CA3658B-D5BD-448A-AC2E-B2FC9D05A553}">
      <dgm:prSet/>
      <dgm:spPr/>
      <dgm:t>
        <a:bodyPr/>
        <a:lstStyle/>
        <a:p>
          <a:r>
            <a:rPr lang="de-DE"/>
            <a:t>Methodenaufrufe: 112</a:t>
          </a:r>
          <a:endParaRPr lang="en-US"/>
        </a:p>
      </dgm:t>
    </dgm:pt>
    <dgm:pt modelId="{B46C1BEC-2769-47AF-A1F3-8852542C0800}" type="parTrans" cxnId="{A33ECBEC-1AEB-41DB-835D-AE779BC23E01}">
      <dgm:prSet/>
      <dgm:spPr/>
      <dgm:t>
        <a:bodyPr/>
        <a:lstStyle/>
        <a:p>
          <a:endParaRPr lang="en-US"/>
        </a:p>
      </dgm:t>
    </dgm:pt>
    <dgm:pt modelId="{32CCFBC3-9FFB-4F63-ABFB-87CB6BB35B9F}" type="sibTrans" cxnId="{A33ECBEC-1AEB-41DB-835D-AE779BC23E01}">
      <dgm:prSet/>
      <dgm:spPr/>
      <dgm:t>
        <a:bodyPr/>
        <a:lstStyle/>
        <a:p>
          <a:endParaRPr lang="en-US"/>
        </a:p>
      </dgm:t>
    </dgm:pt>
    <dgm:pt modelId="{F6558197-D4E5-4F86-BA38-5C4AB56FC3E9}">
      <dgm:prSet/>
      <dgm:spPr/>
      <dgm:t>
        <a:bodyPr/>
        <a:lstStyle/>
        <a:p>
          <a:r>
            <a:rPr lang="de-DE"/>
            <a:t>Variablen: 27</a:t>
          </a:r>
          <a:endParaRPr lang="en-US"/>
        </a:p>
      </dgm:t>
    </dgm:pt>
    <dgm:pt modelId="{63205CDA-C4D4-4B6A-9360-D980FA545F46}" type="parTrans" cxnId="{970500C7-3997-4A27-B564-390B4E026F17}">
      <dgm:prSet/>
      <dgm:spPr/>
      <dgm:t>
        <a:bodyPr/>
        <a:lstStyle/>
        <a:p>
          <a:endParaRPr lang="en-US"/>
        </a:p>
      </dgm:t>
    </dgm:pt>
    <dgm:pt modelId="{40FFCEAE-F134-4781-9B3C-949DE3477BEA}" type="sibTrans" cxnId="{970500C7-3997-4A27-B564-390B4E026F17}">
      <dgm:prSet/>
      <dgm:spPr/>
      <dgm:t>
        <a:bodyPr/>
        <a:lstStyle/>
        <a:p>
          <a:endParaRPr lang="en-US"/>
        </a:p>
      </dgm:t>
    </dgm:pt>
    <dgm:pt modelId="{AD43943F-E6AF-44AB-AC26-09AE160A3F4A}">
      <dgm:prSet/>
      <dgm:spPr/>
      <dgm:t>
        <a:bodyPr/>
        <a:lstStyle/>
        <a:p>
          <a:r>
            <a:rPr lang="de-DE"/>
            <a:t>Schleifen: 15</a:t>
          </a:r>
          <a:endParaRPr lang="en-US"/>
        </a:p>
      </dgm:t>
    </dgm:pt>
    <dgm:pt modelId="{AB460739-87AC-4F0F-B196-E1ED6277B053}" type="parTrans" cxnId="{0D1EB9F4-C589-4567-9BCE-DE9ED8754E45}">
      <dgm:prSet/>
      <dgm:spPr/>
      <dgm:t>
        <a:bodyPr/>
        <a:lstStyle/>
        <a:p>
          <a:endParaRPr lang="en-US"/>
        </a:p>
      </dgm:t>
    </dgm:pt>
    <dgm:pt modelId="{E2DF4BE3-97E4-485D-8DEA-33B672FB22B3}" type="sibTrans" cxnId="{0D1EB9F4-C589-4567-9BCE-DE9ED8754E45}">
      <dgm:prSet/>
      <dgm:spPr/>
      <dgm:t>
        <a:bodyPr/>
        <a:lstStyle/>
        <a:p>
          <a:endParaRPr lang="en-US"/>
        </a:p>
      </dgm:t>
    </dgm:pt>
    <dgm:pt modelId="{3C68CCE3-57D3-4D88-A482-0A8845FC547E}">
      <dgm:prSet/>
      <dgm:spPr/>
      <dgm:t>
        <a:bodyPr/>
        <a:lstStyle/>
        <a:p>
          <a:r>
            <a:rPr lang="de-DE"/>
            <a:t>Bedingungen: 10</a:t>
          </a:r>
          <a:endParaRPr lang="en-US"/>
        </a:p>
      </dgm:t>
    </dgm:pt>
    <dgm:pt modelId="{F5830951-6B19-457A-B376-A97FF4746227}" type="parTrans" cxnId="{F50DD0BA-C5F1-4643-9486-D64AE39E0FA6}">
      <dgm:prSet/>
      <dgm:spPr/>
      <dgm:t>
        <a:bodyPr/>
        <a:lstStyle/>
        <a:p>
          <a:endParaRPr lang="en-US"/>
        </a:p>
      </dgm:t>
    </dgm:pt>
    <dgm:pt modelId="{6B77CCF7-13A2-4790-B688-52456075B84B}" type="sibTrans" cxnId="{F50DD0BA-C5F1-4643-9486-D64AE39E0FA6}">
      <dgm:prSet/>
      <dgm:spPr/>
      <dgm:t>
        <a:bodyPr/>
        <a:lstStyle/>
        <a:p>
          <a:endParaRPr lang="en-US"/>
        </a:p>
      </dgm:t>
    </dgm:pt>
    <dgm:pt modelId="{457A63B1-5355-4903-986B-02EEA9B38655}">
      <dgm:prSet/>
      <dgm:spPr/>
      <dgm:t>
        <a:bodyPr/>
        <a:lstStyle/>
        <a:p>
          <a:r>
            <a:rPr lang="de-DE"/>
            <a:t>String-Literale: 134</a:t>
          </a:r>
          <a:endParaRPr lang="en-US"/>
        </a:p>
      </dgm:t>
    </dgm:pt>
    <dgm:pt modelId="{AA25EACE-CC7D-40B9-89F3-2979EC4ABD41}" type="parTrans" cxnId="{5C1AEA9E-63AA-4C3C-BE38-6A00CE9A4C04}">
      <dgm:prSet/>
      <dgm:spPr/>
      <dgm:t>
        <a:bodyPr/>
        <a:lstStyle/>
        <a:p>
          <a:endParaRPr lang="en-US"/>
        </a:p>
      </dgm:t>
    </dgm:pt>
    <dgm:pt modelId="{FEB53D34-582E-468E-AEC9-C69D7E99A4E3}" type="sibTrans" cxnId="{5C1AEA9E-63AA-4C3C-BE38-6A00CE9A4C04}">
      <dgm:prSet/>
      <dgm:spPr/>
      <dgm:t>
        <a:bodyPr/>
        <a:lstStyle/>
        <a:p>
          <a:endParaRPr lang="en-US"/>
        </a:p>
      </dgm:t>
    </dgm:pt>
    <dgm:pt modelId="{711FF2DF-3C69-4100-91D8-C4F16331C38E}">
      <dgm:prSet/>
      <dgm:spPr/>
      <dgm:t>
        <a:bodyPr/>
        <a:lstStyle/>
        <a:p>
          <a:r>
            <a:rPr lang="de-DE"/>
            <a:t>GUI-Komponenten: 81</a:t>
          </a:r>
          <a:endParaRPr lang="en-US"/>
        </a:p>
      </dgm:t>
    </dgm:pt>
    <dgm:pt modelId="{A1EA8233-7731-4DDF-B3FB-17C25EC8216C}" type="parTrans" cxnId="{A61A27B1-702D-47FC-BEF3-B065E84BE353}">
      <dgm:prSet/>
      <dgm:spPr/>
      <dgm:t>
        <a:bodyPr/>
        <a:lstStyle/>
        <a:p>
          <a:endParaRPr lang="en-US"/>
        </a:p>
      </dgm:t>
    </dgm:pt>
    <dgm:pt modelId="{1802C70F-59B3-43AA-A04B-50A2CDF528E1}" type="sibTrans" cxnId="{A61A27B1-702D-47FC-BEF3-B065E84BE353}">
      <dgm:prSet/>
      <dgm:spPr/>
      <dgm:t>
        <a:bodyPr/>
        <a:lstStyle/>
        <a:p>
          <a:endParaRPr lang="en-US"/>
        </a:p>
      </dgm:t>
    </dgm:pt>
    <dgm:pt modelId="{65FD6DB7-A16F-485B-BF86-B3DC9B7BB3D8}" type="pres">
      <dgm:prSet presAssocID="{6C902EB3-03CB-4114-A7FF-69722AFBEEE4}" presName="diagram" presStyleCnt="0">
        <dgm:presLayoutVars>
          <dgm:dir/>
          <dgm:resizeHandles val="exact"/>
        </dgm:presLayoutVars>
      </dgm:prSet>
      <dgm:spPr/>
    </dgm:pt>
    <dgm:pt modelId="{CAA6AD5D-A585-4408-8F34-D7FE9D91F65A}" type="pres">
      <dgm:prSet presAssocID="{C1F1C491-94A1-4F14-A8C9-9E9715BEDC51}" presName="node" presStyleLbl="node1" presStyleIdx="0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7BFC6FEE-8FE0-41C4-8026-46FE4D786FB8}" type="pres">
      <dgm:prSet presAssocID="{EE21D72D-B632-41F3-8FC2-984D4E57E5C9}" presName="sibTrans" presStyleCnt="0"/>
      <dgm:spPr/>
    </dgm:pt>
    <dgm:pt modelId="{8E1BD11C-D412-4D0A-AA15-88A6D5AAA5B2}" type="pres">
      <dgm:prSet presAssocID="{B5C8AF77-71EF-4EB7-9225-A4EACF41A5C4}" presName="node" presStyleLbl="node1" presStyleIdx="1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8A660FE9-C75F-4063-83B5-A80E9F6397AB}" type="pres">
      <dgm:prSet presAssocID="{72FDE8D2-F0C8-40AC-93AD-2811A53794F1}" presName="sibTrans" presStyleCnt="0"/>
      <dgm:spPr/>
    </dgm:pt>
    <dgm:pt modelId="{9F66666A-BB55-4580-9C66-38A835974336}" type="pres">
      <dgm:prSet presAssocID="{A0AFB3FD-BAA1-4CD4-841B-84C05E8DD72E}" presName="node" presStyleLbl="node1" presStyleIdx="2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A2E546D7-7724-4EA2-B5B3-3946EC4E92FE}" type="pres">
      <dgm:prSet presAssocID="{A33AD7B6-8FAF-4E59-882F-DDD58DBEA163}" presName="sibTrans" presStyleCnt="0"/>
      <dgm:spPr/>
    </dgm:pt>
    <dgm:pt modelId="{6D051C55-0223-40F7-9069-07DDCA298C43}" type="pres">
      <dgm:prSet presAssocID="{1BF3E09D-795E-4366-AF15-387F01B64FDC}" presName="node" presStyleLbl="node1" presStyleIdx="3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A1F8B7B9-FCCE-4459-9898-B1D0233CEB56}" type="pres">
      <dgm:prSet presAssocID="{C4123EA8-CFF6-444C-9CBA-F5030350CF1A}" presName="sibTrans" presStyleCnt="0"/>
      <dgm:spPr/>
    </dgm:pt>
    <dgm:pt modelId="{584381F5-3A93-497F-B534-4FC5B7D092E5}" type="pres">
      <dgm:prSet presAssocID="{1CA3658B-D5BD-448A-AC2E-B2FC9D05A553}" presName="node" presStyleLbl="node1" presStyleIdx="4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EF485095-39E5-4F7A-ABE1-C8583F521A6B}" type="pres">
      <dgm:prSet presAssocID="{32CCFBC3-9FFB-4F63-ABFB-87CB6BB35B9F}" presName="sibTrans" presStyleCnt="0"/>
      <dgm:spPr/>
    </dgm:pt>
    <dgm:pt modelId="{724495FB-1885-4260-82D3-083D4D1E33E1}" type="pres">
      <dgm:prSet presAssocID="{F6558197-D4E5-4F86-BA38-5C4AB56FC3E9}" presName="node" presStyleLbl="node1" presStyleIdx="5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DEDA5D68-87AF-4B1D-8039-94DE3BEE3872}" type="pres">
      <dgm:prSet presAssocID="{40FFCEAE-F134-4781-9B3C-949DE3477BEA}" presName="sibTrans" presStyleCnt="0"/>
      <dgm:spPr/>
    </dgm:pt>
    <dgm:pt modelId="{3AE8EBFE-CFFA-4A2C-8B96-D961DF8E4EE9}" type="pres">
      <dgm:prSet presAssocID="{AD43943F-E6AF-44AB-AC26-09AE160A3F4A}" presName="node" presStyleLbl="node1" presStyleIdx="6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D77401EF-1334-41FD-8EC0-DDF478D9AEDC}" type="pres">
      <dgm:prSet presAssocID="{E2DF4BE3-97E4-485D-8DEA-33B672FB22B3}" presName="sibTrans" presStyleCnt="0"/>
      <dgm:spPr/>
    </dgm:pt>
    <dgm:pt modelId="{54399329-D779-4134-AD04-3153BD6BC622}" type="pres">
      <dgm:prSet presAssocID="{3C68CCE3-57D3-4D88-A482-0A8845FC547E}" presName="node" presStyleLbl="node1" presStyleIdx="7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0E34E83C-2EB1-4CEB-B842-6E87720743BC}" type="pres">
      <dgm:prSet presAssocID="{6B77CCF7-13A2-4790-B688-52456075B84B}" presName="sibTrans" presStyleCnt="0"/>
      <dgm:spPr/>
    </dgm:pt>
    <dgm:pt modelId="{69AE0039-707E-46E6-8DD5-37626F29EDA0}" type="pres">
      <dgm:prSet presAssocID="{457A63B1-5355-4903-986B-02EEA9B38655}" presName="node" presStyleLbl="node1" presStyleIdx="8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8E3B341A-EF65-4B34-81DF-DABA537FDBF2}" type="pres">
      <dgm:prSet presAssocID="{FEB53D34-582E-468E-AEC9-C69D7E99A4E3}" presName="sibTrans" presStyleCnt="0"/>
      <dgm:spPr/>
    </dgm:pt>
    <dgm:pt modelId="{EA152912-2B5D-4BB9-97AB-EE23ECED7B47}" type="pres">
      <dgm:prSet presAssocID="{711FF2DF-3C69-4100-91D8-C4F16331C38E}" presName="node" presStyleLbl="node1" presStyleIdx="9" presStyleCnt="10">
        <dgm:presLayoutVars>
          <dgm:bulletEnabled val="1"/>
        </dgm:presLayoutVars>
      </dgm:prSet>
      <dgm:spPr>
        <a:solidFill>
          <a:schemeClr val="tx1"/>
        </a:solidFill>
      </dgm:spPr>
    </dgm:pt>
  </dgm:ptLst>
  <dgm:cxnLst>
    <dgm:cxn modelId="{5FA46401-68D5-469F-87CE-4E3D1CDEA79F}" type="presOf" srcId="{B5C8AF77-71EF-4EB7-9225-A4EACF41A5C4}" destId="{8E1BD11C-D412-4D0A-AA15-88A6D5AAA5B2}" srcOrd="0" destOrd="0" presId="urn:microsoft.com/office/officeart/2005/8/layout/default"/>
    <dgm:cxn modelId="{A3BFE61A-95B6-48BB-9CFD-89A925C6C0DA}" type="presOf" srcId="{1CA3658B-D5BD-448A-AC2E-B2FC9D05A553}" destId="{584381F5-3A93-497F-B534-4FC5B7D092E5}" srcOrd="0" destOrd="0" presId="urn:microsoft.com/office/officeart/2005/8/layout/default"/>
    <dgm:cxn modelId="{AB889A25-946E-478D-AD7B-B8DD309C3EB1}" type="presOf" srcId="{6C902EB3-03CB-4114-A7FF-69722AFBEEE4}" destId="{65FD6DB7-A16F-485B-BF86-B3DC9B7BB3D8}" srcOrd="0" destOrd="0" presId="urn:microsoft.com/office/officeart/2005/8/layout/default"/>
    <dgm:cxn modelId="{91395372-49C5-42A3-956C-A2EE0EFEB937}" type="presOf" srcId="{C1F1C491-94A1-4F14-A8C9-9E9715BEDC51}" destId="{CAA6AD5D-A585-4408-8F34-D7FE9D91F65A}" srcOrd="0" destOrd="0" presId="urn:microsoft.com/office/officeart/2005/8/layout/default"/>
    <dgm:cxn modelId="{7DAC1978-40AC-45F7-9135-9070E5E1B1D5}" srcId="{6C902EB3-03CB-4114-A7FF-69722AFBEEE4}" destId="{B5C8AF77-71EF-4EB7-9225-A4EACF41A5C4}" srcOrd="1" destOrd="0" parTransId="{DD927925-C602-4A93-BB7C-4B0DF55D1592}" sibTransId="{72FDE8D2-F0C8-40AC-93AD-2811A53794F1}"/>
    <dgm:cxn modelId="{595BE558-C37C-491B-9376-457A901CC255}" srcId="{6C902EB3-03CB-4114-A7FF-69722AFBEEE4}" destId="{1BF3E09D-795E-4366-AF15-387F01B64FDC}" srcOrd="3" destOrd="0" parTransId="{0AF6DBD4-E0F0-4841-BD39-944B34F1D7F6}" sibTransId="{C4123EA8-CFF6-444C-9CBA-F5030350CF1A}"/>
    <dgm:cxn modelId="{33879288-1911-4739-AD73-AD5A71E7EB73}" srcId="{6C902EB3-03CB-4114-A7FF-69722AFBEEE4}" destId="{C1F1C491-94A1-4F14-A8C9-9E9715BEDC51}" srcOrd="0" destOrd="0" parTransId="{9004E83D-5DCB-4A85-8961-D11EDB87A640}" sibTransId="{EE21D72D-B632-41F3-8FC2-984D4E57E5C9}"/>
    <dgm:cxn modelId="{B1B7B18C-4ADC-4FFD-89F9-7EB9657077FD}" type="presOf" srcId="{711FF2DF-3C69-4100-91D8-C4F16331C38E}" destId="{EA152912-2B5D-4BB9-97AB-EE23ECED7B47}" srcOrd="0" destOrd="0" presId="urn:microsoft.com/office/officeart/2005/8/layout/default"/>
    <dgm:cxn modelId="{449D4C8D-5B5B-4FF1-83E9-07E1EF254A70}" srcId="{6C902EB3-03CB-4114-A7FF-69722AFBEEE4}" destId="{A0AFB3FD-BAA1-4CD4-841B-84C05E8DD72E}" srcOrd="2" destOrd="0" parTransId="{4A4CC304-830B-49AE-90B6-527CE16DCB39}" sibTransId="{A33AD7B6-8FAF-4E59-882F-DDD58DBEA163}"/>
    <dgm:cxn modelId="{5C1AEA9E-63AA-4C3C-BE38-6A00CE9A4C04}" srcId="{6C902EB3-03CB-4114-A7FF-69722AFBEEE4}" destId="{457A63B1-5355-4903-986B-02EEA9B38655}" srcOrd="8" destOrd="0" parTransId="{AA25EACE-CC7D-40B9-89F3-2979EC4ABD41}" sibTransId="{FEB53D34-582E-468E-AEC9-C69D7E99A4E3}"/>
    <dgm:cxn modelId="{0C8765AE-F61C-4265-9CE2-752B5FF9BB70}" type="presOf" srcId="{3C68CCE3-57D3-4D88-A482-0A8845FC547E}" destId="{54399329-D779-4134-AD04-3153BD6BC622}" srcOrd="0" destOrd="0" presId="urn:microsoft.com/office/officeart/2005/8/layout/default"/>
    <dgm:cxn modelId="{A61A27B1-702D-47FC-BEF3-B065E84BE353}" srcId="{6C902EB3-03CB-4114-A7FF-69722AFBEEE4}" destId="{711FF2DF-3C69-4100-91D8-C4F16331C38E}" srcOrd="9" destOrd="0" parTransId="{A1EA8233-7731-4DDF-B3FB-17C25EC8216C}" sibTransId="{1802C70F-59B3-43AA-A04B-50A2CDF528E1}"/>
    <dgm:cxn modelId="{F50DD0BA-C5F1-4643-9486-D64AE39E0FA6}" srcId="{6C902EB3-03CB-4114-A7FF-69722AFBEEE4}" destId="{3C68CCE3-57D3-4D88-A482-0A8845FC547E}" srcOrd="7" destOrd="0" parTransId="{F5830951-6B19-457A-B376-A97FF4746227}" sibTransId="{6B77CCF7-13A2-4790-B688-52456075B84B}"/>
    <dgm:cxn modelId="{E7466CBB-D6A4-4418-B7FD-A07EC1D0E0B3}" type="presOf" srcId="{F6558197-D4E5-4F86-BA38-5C4AB56FC3E9}" destId="{724495FB-1885-4260-82D3-083D4D1E33E1}" srcOrd="0" destOrd="0" presId="urn:microsoft.com/office/officeart/2005/8/layout/default"/>
    <dgm:cxn modelId="{6A3953BC-848D-4820-BE20-D20C7C3ACF2D}" type="presOf" srcId="{AD43943F-E6AF-44AB-AC26-09AE160A3F4A}" destId="{3AE8EBFE-CFFA-4A2C-8B96-D961DF8E4EE9}" srcOrd="0" destOrd="0" presId="urn:microsoft.com/office/officeart/2005/8/layout/default"/>
    <dgm:cxn modelId="{970500C7-3997-4A27-B564-390B4E026F17}" srcId="{6C902EB3-03CB-4114-A7FF-69722AFBEEE4}" destId="{F6558197-D4E5-4F86-BA38-5C4AB56FC3E9}" srcOrd="5" destOrd="0" parTransId="{63205CDA-C4D4-4B6A-9360-D980FA545F46}" sibTransId="{40FFCEAE-F134-4781-9B3C-949DE3477BEA}"/>
    <dgm:cxn modelId="{A80114CC-2188-437F-8C3E-771B7E52DECF}" type="presOf" srcId="{457A63B1-5355-4903-986B-02EEA9B38655}" destId="{69AE0039-707E-46E6-8DD5-37626F29EDA0}" srcOrd="0" destOrd="0" presId="urn:microsoft.com/office/officeart/2005/8/layout/default"/>
    <dgm:cxn modelId="{714C26D1-B0A5-4307-B57A-232D983A7410}" type="presOf" srcId="{1BF3E09D-795E-4366-AF15-387F01B64FDC}" destId="{6D051C55-0223-40F7-9069-07DDCA298C43}" srcOrd="0" destOrd="0" presId="urn:microsoft.com/office/officeart/2005/8/layout/default"/>
    <dgm:cxn modelId="{A33ECBEC-1AEB-41DB-835D-AE779BC23E01}" srcId="{6C902EB3-03CB-4114-A7FF-69722AFBEEE4}" destId="{1CA3658B-D5BD-448A-AC2E-B2FC9D05A553}" srcOrd="4" destOrd="0" parTransId="{B46C1BEC-2769-47AF-A1F3-8852542C0800}" sibTransId="{32CCFBC3-9FFB-4F63-ABFB-87CB6BB35B9F}"/>
    <dgm:cxn modelId="{0D1EB9F4-C589-4567-9BCE-DE9ED8754E45}" srcId="{6C902EB3-03CB-4114-A7FF-69722AFBEEE4}" destId="{AD43943F-E6AF-44AB-AC26-09AE160A3F4A}" srcOrd="6" destOrd="0" parTransId="{AB460739-87AC-4F0F-B196-E1ED6277B053}" sibTransId="{E2DF4BE3-97E4-485D-8DEA-33B672FB22B3}"/>
    <dgm:cxn modelId="{7DA43EF9-8C76-4B0A-B01F-A2307F561EC5}" type="presOf" srcId="{A0AFB3FD-BAA1-4CD4-841B-84C05E8DD72E}" destId="{9F66666A-BB55-4580-9C66-38A835974336}" srcOrd="0" destOrd="0" presId="urn:microsoft.com/office/officeart/2005/8/layout/default"/>
    <dgm:cxn modelId="{1C956FB7-E421-4B37-BF8A-D4EE29035072}" type="presParOf" srcId="{65FD6DB7-A16F-485B-BF86-B3DC9B7BB3D8}" destId="{CAA6AD5D-A585-4408-8F34-D7FE9D91F65A}" srcOrd="0" destOrd="0" presId="urn:microsoft.com/office/officeart/2005/8/layout/default"/>
    <dgm:cxn modelId="{C6125086-9056-41E2-AD26-5EE33ED93213}" type="presParOf" srcId="{65FD6DB7-A16F-485B-BF86-B3DC9B7BB3D8}" destId="{7BFC6FEE-8FE0-41C4-8026-46FE4D786FB8}" srcOrd="1" destOrd="0" presId="urn:microsoft.com/office/officeart/2005/8/layout/default"/>
    <dgm:cxn modelId="{49DB303E-9A08-4DC7-A329-43741F1E13DF}" type="presParOf" srcId="{65FD6DB7-A16F-485B-BF86-B3DC9B7BB3D8}" destId="{8E1BD11C-D412-4D0A-AA15-88A6D5AAA5B2}" srcOrd="2" destOrd="0" presId="urn:microsoft.com/office/officeart/2005/8/layout/default"/>
    <dgm:cxn modelId="{3CB151FF-21DD-426E-B2B0-C239A15E1B7C}" type="presParOf" srcId="{65FD6DB7-A16F-485B-BF86-B3DC9B7BB3D8}" destId="{8A660FE9-C75F-4063-83B5-A80E9F6397AB}" srcOrd="3" destOrd="0" presId="urn:microsoft.com/office/officeart/2005/8/layout/default"/>
    <dgm:cxn modelId="{D2EA4A2C-4A43-4F6E-8E0C-784DB8D3DABF}" type="presParOf" srcId="{65FD6DB7-A16F-485B-BF86-B3DC9B7BB3D8}" destId="{9F66666A-BB55-4580-9C66-38A835974336}" srcOrd="4" destOrd="0" presId="urn:microsoft.com/office/officeart/2005/8/layout/default"/>
    <dgm:cxn modelId="{22D65E18-F063-4EC0-80C5-F0024401E12A}" type="presParOf" srcId="{65FD6DB7-A16F-485B-BF86-B3DC9B7BB3D8}" destId="{A2E546D7-7724-4EA2-B5B3-3946EC4E92FE}" srcOrd="5" destOrd="0" presId="urn:microsoft.com/office/officeart/2005/8/layout/default"/>
    <dgm:cxn modelId="{2BD6A664-8A9C-4B25-83F0-53E1A2C88539}" type="presParOf" srcId="{65FD6DB7-A16F-485B-BF86-B3DC9B7BB3D8}" destId="{6D051C55-0223-40F7-9069-07DDCA298C43}" srcOrd="6" destOrd="0" presId="urn:microsoft.com/office/officeart/2005/8/layout/default"/>
    <dgm:cxn modelId="{43AEB197-B459-4818-9ED5-3B6661C43286}" type="presParOf" srcId="{65FD6DB7-A16F-485B-BF86-B3DC9B7BB3D8}" destId="{A1F8B7B9-FCCE-4459-9898-B1D0233CEB56}" srcOrd="7" destOrd="0" presId="urn:microsoft.com/office/officeart/2005/8/layout/default"/>
    <dgm:cxn modelId="{9275BFAF-B07A-4274-98A0-B22E953CB688}" type="presParOf" srcId="{65FD6DB7-A16F-485B-BF86-B3DC9B7BB3D8}" destId="{584381F5-3A93-497F-B534-4FC5B7D092E5}" srcOrd="8" destOrd="0" presId="urn:microsoft.com/office/officeart/2005/8/layout/default"/>
    <dgm:cxn modelId="{BEA9BFE1-3E42-4D9E-8A1A-14EC8AE12B22}" type="presParOf" srcId="{65FD6DB7-A16F-485B-BF86-B3DC9B7BB3D8}" destId="{EF485095-39E5-4F7A-ABE1-C8583F521A6B}" srcOrd="9" destOrd="0" presId="urn:microsoft.com/office/officeart/2005/8/layout/default"/>
    <dgm:cxn modelId="{B5FA474F-6F55-4B5A-83B0-883178021A75}" type="presParOf" srcId="{65FD6DB7-A16F-485B-BF86-B3DC9B7BB3D8}" destId="{724495FB-1885-4260-82D3-083D4D1E33E1}" srcOrd="10" destOrd="0" presId="urn:microsoft.com/office/officeart/2005/8/layout/default"/>
    <dgm:cxn modelId="{1F794317-1D00-49D6-BED3-4DBCA92195DC}" type="presParOf" srcId="{65FD6DB7-A16F-485B-BF86-B3DC9B7BB3D8}" destId="{DEDA5D68-87AF-4B1D-8039-94DE3BEE3872}" srcOrd="11" destOrd="0" presId="urn:microsoft.com/office/officeart/2005/8/layout/default"/>
    <dgm:cxn modelId="{3094927B-5CB5-4A95-80A0-24DF4B904812}" type="presParOf" srcId="{65FD6DB7-A16F-485B-BF86-B3DC9B7BB3D8}" destId="{3AE8EBFE-CFFA-4A2C-8B96-D961DF8E4EE9}" srcOrd="12" destOrd="0" presId="urn:microsoft.com/office/officeart/2005/8/layout/default"/>
    <dgm:cxn modelId="{22C2E751-D0EE-4F64-9A7B-E8AA2D8DFCF1}" type="presParOf" srcId="{65FD6DB7-A16F-485B-BF86-B3DC9B7BB3D8}" destId="{D77401EF-1334-41FD-8EC0-DDF478D9AEDC}" srcOrd="13" destOrd="0" presId="urn:microsoft.com/office/officeart/2005/8/layout/default"/>
    <dgm:cxn modelId="{E072149D-124B-4E88-B299-B62D45C98FA3}" type="presParOf" srcId="{65FD6DB7-A16F-485B-BF86-B3DC9B7BB3D8}" destId="{54399329-D779-4134-AD04-3153BD6BC622}" srcOrd="14" destOrd="0" presId="urn:microsoft.com/office/officeart/2005/8/layout/default"/>
    <dgm:cxn modelId="{884CB42B-6AC5-4E58-A514-7D1CFA82E6EF}" type="presParOf" srcId="{65FD6DB7-A16F-485B-BF86-B3DC9B7BB3D8}" destId="{0E34E83C-2EB1-4CEB-B842-6E87720743BC}" srcOrd="15" destOrd="0" presId="urn:microsoft.com/office/officeart/2005/8/layout/default"/>
    <dgm:cxn modelId="{9F3D0F7C-E1AA-47BD-98AC-DE1B9AA0090A}" type="presParOf" srcId="{65FD6DB7-A16F-485B-BF86-B3DC9B7BB3D8}" destId="{69AE0039-707E-46E6-8DD5-37626F29EDA0}" srcOrd="16" destOrd="0" presId="urn:microsoft.com/office/officeart/2005/8/layout/default"/>
    <dgm:cxn modelId="{61B31F16-EA51-415B-B1CA-AE0EF771696E}" type="presParOf" srcId="{65FD6DB7-A16F-485B-BF86-B3DC9B7BB3D8}" destId="{8E3B341A-EF65-4B34-81DF-DABA537FDBF2}" srcOrd="17" destOrd="0" presId="urn:microsoft.com/office/officeart/2005/8/layout/default"/>
    <dgm:cxn modelId="{24A5986E-0C02-45DB-AFBC-7822595907E6}" type="presParOf" srcId="{65FD6DB7-A16F-485B-BF86-B3DC9B7BB3D8}" destId="{EA152912-2B5D-4BB9-97AB-EE23ECED7B4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15835-264F-4AE6-92DA-4105E4D9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69E27-426C-444B-AF1D-2D63D40CAD61}">
      <dgm:prSet/>
      <dgm:spPr/>
      <dgm:t>
        <a:bodyPr/>
        <a:lstStyle/>
        <a:p>
          <a:r>
            <a:rPr lang="de-DE"/>
            <a:t>Grafischen Benutzeroberfläche in Java zu entwickeln</a:t>
          </a:r>
          <a:endParaRPr lang="en-US"/>
        </a:p>
      </dgm:t>
    </dgm:pt>
    <dgm:pt modelId="{149B3CA1-697F-48B7-A00A-8C85C612B18D}" type="parTrans" cxnId="{C8728AAE-A4E5-44B7-A288-8D4E3FD1B679}">
      <dgm:prSet/>
      <dgm:spPr/>
      <dgm:t>
        <a:bodyPr/>
        <a:lstStyle/>
        <a:p>
          <a:endParaRPr lang="en-US"/>
        </a:p>
      </dgm:t>
    </dgm:pt>
    <dgm:pt modelId="{5DBE76EB-984C-45A3-B580-C906E0A5C138}" type="sibTrans" cxnId="{C8728AAE-A4E5-44B7-A288-8D4E3FD1B679}">
      <dgm:prSet/>
      <dgm:spPr/>
      <dgm:t>
        <a:bodyPr/>
        <a:lstStyle/>
        <a:p>
          <a:endParaRPr lang="en-US"/>
        </a:p>
      </dgm:t>
    </dgm:pt>
    <dgm:pt modelId="{197A8CE6-E27D-4221-AD8E-3E39A5D35B84}">
      <dgm:prSet/>
      <dgm:spPr/>
      <dgm:t>
        <a:bodyPr/>
        <a:lstStyle/>
        <a:p>
          <a:r>
            <a:rPr lang="de-DE"/>
            <a:t>Texteditor arbeitet mit verschiedenen Windows Schnittstellen zusammen.</a:t>
          </a:r>
          <a:endParaRPr lang="en-US"/>
        </a:p>
      </dgm:t>
    </dgm:pt>
    <dgm:pt modelId="{DD6CE561-DD40-49C4-A452-30AC3D53C102}" type="parTrans" cxnId="{E17C3056-A0B1-4390-A42C-20AA75A829A0}">
      <dgm:prSet/>
      <dgm:spPr/>
      <dgm:t>
        <a:bodyPr/>
        <a:lstStyle/>
        <a:p>
          <a:endParaRPr lang="en-US"/>
        </a:p>
      </dgm:t>
    </dgm:pt>
    <dgm:pt modelId="{216B136A-018A-4FDC-8D1D-4C928DD3A258}" type="sibTrans" cxnId="{E17C3056-A0B1-4390-A42C-20AA75A829A0}">
      <dgm:prSet/>
      <dgm:spPr/>
      <dgm:t>
        <a:bodyPr/>
        <a:lstStyle/>
        <a:p>
          <a:endParaRPr lang="en-US"/>
        </a:p>
      </dgm:t>
    </dgm:pt>
    <dgm:pt modelId="{95EA99C1-601A-4892-903E-560E3E0C70B8}">
      <dgm:prSet/>
      <dgm:spPr/>
      <dgm:t>
        <a:bodyPr/>
        <a:lstStyle/>
        <a:p>
          <a:r>
            <a:rPr lang="de-DE"/>
            <a:t>Potenzial für zusätzliche und Zukünftige Funktionen. </a:t>
          </a:r>
          <a:endParaRPr lang="en-US"/>
        </a:p>
      </dgm:t>
    </dgm:pt>
    <dgm:pt modelId="{F01CB9C8-9FB6-45F9-840E-A1C04AD012DE}" type="parTrans" cxnId="{B40D39AB-01B3-427B-A1C3-65E1EF05A998}">
      <dgm:prSet/>
      <dgm:spPr/>
      <dgm:t>
        <a:bodyPr/>
        <a:lstStyle/>
        <a:p>
          <a:endParaRPr lang="en-US"/>
        </a:p>
      </dgm:t>
    </dgm:pt>
    <dgm:pt modelId="{7DA68D48-0996-42C0-8708-ECEDC4C72B54}" type="sibTrans" cxnId="{B40D39AB-01B3-427B-A1C3-65E1EF05A998}">
      <dgm:prSet/>
      <dgm:spPr/>
      <dgm:t>
        <a:bodyPr/>
        <a:lstStyle/>
        <a:p>
          <a:endParaRPr lang="en-US"/>
        </a:p>
      </dgm:t>
    </dgm:pt>
    <dgm:pt modelId="{35A9AB46-E138-429D-907E-84A06245978A}">
      <dgm:prSet/>
      <dgm:spPr/>
      <dgm:t>
        <a:bodyPr/>
        <a:lstStyle/>
        <a:p>
          <a:r>
            <a:rPr lang="de-DE"/>
            <a:t>Gewünschte Formate Konvertieren.</a:t>
          </a:r>
          <a:endParaRPr lang="en-US"/>
        </a:p>
      </dgm:t>
    </dgm:pt>
    <dgm:pt modelId="{A2D8849F-B45E-4AEB-B979-67CEEFF8A082}" type="parTrans" cxnId="{D5B72557-228A-4D0A-AFF4-7F6C2451F3A5}">
      <dgm:prSet/>
      <dgm:spPr/>
      <dgm:t>
        <a:bodyPr/>
        <a:lstStyle/>
        <a:p>
          <a:endParaRPr lang="en-US"/>
        </a:p>
      </dgm:t>
    </dgm:pt>
    <dgm:pt modelId="{0C915741-899E-4428-BF2C-6A8E018B856A}" type="sibTrans" cxnId="{D5B72557-228A-4D0A-AFF4-7F6C2451F3A5}">
      <dgm:prSet/>
      <dgm:spPr/>
      <dgm:t>
        <a:bodyPr/>
        <a:lstStyle/>
        <a:p>
          <a:endParaRPr lang="en-US"/>
        </a:p>
      </dgm:t>
    </dgm:pt>
    <dgm:pt modelId="{DDD5757D-DDBF-4550-8516-4C6794AC046F}">
      <dgm:prSet/>
      <dgm:spPr/>
      <dgm:t>
        <a:bodyPr/>
        <a:lstStyle/>
        <a:p>
          <a:r>
            <a:rPr lang="de-DE"/>
            <a:t>Breite Anwendbarkeit</a:t>
          </a:r>
          <a:endParaRPr lang="en-US"/>
        </a:p>
      </dgm:t>
    </dgm:pt>
    <dgm:pt modelId="{03B1A5BA-0C4E-4B3C-9AB4-9B6B7DAAFD33}" type="parTrans" cxnId="{4315A748-7152-42A8-A41C-EF74472466A6}">
      <dgm:prSet/>
      <dgm:spPr/>
      <dgm:t>
        <a:bodyPr/>
        <a:lstStyle/>
        <a:p>
          <a:endParaRPr lang="en-US"/>
        </a:p>
      </dgm:t>
    </dgm:pt>
    <dgm:pt modelId="{B6E27600-5D63-499A-A8E4-4850D1B33EBB}" type="sibTrans" cxnId="{4315A748-7152-42A8-A41C-EF74472466A6}">
      <dgm:prSet/>
      <dgm:spPr/>
      <dgm:t>
        <a:bodyPr/>
        <a:lstStyle/>
        <a:p>
          <a:endParaRPr lang="en-US"/>
        </a:p>
      </dgm:t>
    </dgm:pt>
    <dgm:pt modelId="{B794039D-6C69-413F-8A09-DCF471819511}">
      <dgm:prSet/>
      <dgm:spPr/>
      <dgm:t>
        <a:bodyPr/>
        <a:lstStyle/>
        <a:p>
          <a:r>
            <a:rPr lang="de-DE"/>
            <a:t>Erweiterbarkeit und Anpassungsfähigkeit</a:t>
          </a:r>
          <a:endParaRPr lang="en-US"/>
        </a:p>
      </dgm:t>
    </dgm:pt>
    <dgm:pt modelId="{F4D5F0C8-E3EC-4B3A-917B-9B1F856888C2}" type="parTrans" cxnId="{65C677E6-E3ED-4B34-86AA-74B4B139E14D}">
      <dgm:prSet/>
      <dgm:spPr/>
      <dgm:t>
        <a:bodyPr/>
        <a:lstStyle/>
        <a:p>
          <a:endParaRPr lang="en-US"/>
        </a:p>
      </dgm:t>
    </dgm:pt>
    <dgm:pt modelId="{7CA83532-2BEB-4BE6-B1E1-0F5529ACBB6B}" type="sibTrans" cxnId="{65C677E6-E3ED-4B34-86AA-74B4B139E14D}">
      <dgm:prSet/>
      <dgm:spPr/>
      <dgm:t>
        <a:bodyPr/>
        <a:lstStyle/>
        <a:p>
          <a:endParaRPr lang="en-US"/>
        </a:p>
      </dgm:t>
    </dgm:pt>
    <dgm:pt modelId="{FEAF97C8-AF19-4F53-92C9-01D83594CDC7}">
      <dgm:prSet/>
      <dgm:spPr/>
      <dgm:t>
        <a:bodyPr/>
        <a:lstStyle/>
        <a:p>
          <a:r>
            <a:rPr lang="de-DE"/>
            <a:t>Datenstrukturen und Algorithmen</a:t>
          </a:r>
          <a:endParaRPr lang="en-US"/>
        </a:p>
      </dgm:t>
    </dgm:pt>
    <dgm:pt modelId="{6D415952-A2E7-4D80-944E-248D156409B5}" type="parTrans" cxnId="{A32A08A9-0A02-4317-B289-100BBE20E624}">
      <dgm:prSet/>
      <dgm:spPr/>
      <dgm:t>
        <a:bodyPr/>
        <a:lstStyle/>
        <a:p>
          <a:endParaRPr lang="en-US"/>
        </a:p>
      </dgm:t>
    </dgm:pt>
    <dgm:pt modelId="{40B4303E-2255-4399-B988-076CC715E8F1}" type="sibTrans" cxnId="{A32A08A9-0A02-4317-B289-100BBE20E624}">
      <dgm:prSet/>
      <dgm:spPr/>
      <dgm:t>
        <a:bodyPr/>
        <a:lstStyle/>
        <a:p>
          <a:endParaRPr lang="en-US"/>
        </a:p>
      </dgm:t>
    </dgm:pt>
    <dgm:pt modelId="{BFC06875-6302-4C5C-B098-AD3CCC2B8B3A}" type="pres">
      <dgm:prSet presAssocID="{5ED15835-264F-4AE6-92DA-4105E4D99E49}" presName="root" presStyleCnt="0">
        <dgm:presLayoutVars>
          <dgm:dir/>
          <dgm:resizeHandles val="exact"/>
        </dgm:presLayoutVars>
      </dgm:prSet>
      <dgm:spPr/>
    </dgm:pt>
    <dgm:pt modelId="{32704CDF-6E3F-4ACE-B830-B42FAA7ADBCF}" type="pres">
      <dgm:prSet presAssocID="{DB369E27-426C-444B-AF1D-2D63D40CAD61}" presName="compNode" presStyleCnt="0"/>
      <dgm:spPr/>
    </dgm:pt>
    <dgm:pt modelId="{4A8AD71F-130E-40EF-8489-86B3D738ED96}" type="pres">
      <dgm:prSet presAssocID="{DB369E27-426C-444B-AF1D-2D63D40CAD61}" presName="bgRect" presStyleLbl="bgShp" presStyleIdx="0" presStyleCnt="7"/>
      <dgm:spPr/>
    </dgm:pt>
    <dgm:pt modelId="{9E75E35B-69DA-43D3-96A4-5C0261820C11}" type="pres">
      <dgm:prSet presAssocID="{DB369E27-426C-444B-AF1D-2D63D40CAD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322EF-249E-4DDB-9357-BCDCDA058131}" type="pres">
      <dgm:prSet presAssocID="{DB369E27-426C-444B-AF1D-2D63D40CAD61}" presName="spaceRect" presStyleCnt="0"/>
      <dgm:spPr/>
    </dgm:pt>
    <dgm:pt modelId="{E92D3D52-BD70-40B6-982C-6AE1BB770280}" type="pres">
      <dgm:prSet presAssocID="{DB369E27-426C-444B-AF1D-2D63D40CAD61}" presName="parTx" presStyleLbl="revTx" presStyleIdx="0" presStyleCnt="7">
        <dgm:presLayoutVars>
          <dgm:chMax val="0"/>
          <dgm:chPref val="0"/>
        </dgm:presLayoutVars>
      </dgm:prSet>
      <dgm:spPr/>
    </dgm:pt>
    <dgm:pt modelId="{12E2ABFD-5D4E-4A52-A1EC-E04D06E7BCF0}" type="pres">
      <dgm:prSet presAssocID="{5DBE76EB-984C-45A3-B580-C906E0A5C138}" presName="sibTrans" presStyleCnt="0"/>
      <dgm:spPr/>
    </dgm:pt>
    <dgm:pt modelId="{CE39D158-ED0E-4CBE-B0B9-EA28E9429A64}" type="pres">
      <dgm:prSet presAssocID="{197A8CE6-E27D-4221-AD8E-3E39A5D35B84}" presName="compNode" presStyleCnt="0"/>
      <dgm:spPr/>
    </dgm:pt>
    <dgm:pt modelId="{E6931DD9-878C-45AD-AB84-A38AEDC977A8}" type="pres">
      <dgm:prSet presAssocID="{197A8CE6-E27D-4221-AD8E-3E39A5D35B84}" presName="bgRect" presStyleLbl="bgShp" presStyleIdx="1" presStyleCnt="7"/>
      <dgm:spPr/>
    </dgm:pt>
    <dgm:pt modelId="{7AF40B48-F4E0-445E-8CF4-5F382FFA3BA8}" type="pres">
      <dgm:prSet presAssocID="{197A8CE6-E27D-4221-AD8E-3E39A5D35B8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D5EB7B-6489-410C-B58B-2BDB55276D7D}" type="pres">
      <dgm:prSet presAssocID="{197A8CE6-E27D-4221-AD8E-3E39A5D35B84}" presName="spaceRect" presStyleCnt="0"/>
      <dgm:spPr/>
    </dgm:pt>
    <dgm:pt modelId="{6374894E-F0E6-4FF0-9D8C-A93330B19E51}" type="pres">
      <dgm:prSet presAssocID="{197A8CE6-E27D-4221-AD8E-3E39A5D35B84}" presName="parTx" presStyleLbl="revTx" presStyleIdx="1" presStyleCnt="7">
        <dgm:presLayoutVars>
          <dgm:chMax val="0"/>
          <dgm:chPref val="0"/>
        </dgm:presLayoutVars>
      </dgm:prSet>
      <dgm:spPr/>
    </dgm:pt>
    <dgm:pt modelId="{DE983CC4-C2B6-4508-A727-1090B949FD29}" type="pres">
      <dgm:prSet presAssocID="{216B136A-018A-4FDC-8D1D-4C928DD3A258}" presName="sibTrans" presStyleCnt="0"/>
      <dgm:spPr/>
    </dgm:pt>
    <dgm:pt modelId="{136ACB39-3D05-4A6E-9CE6-4ABC8653C716}" type="pres">
      <dgm:prSet presAssocID="{95EA99C1-601A-4892-903E-560E3E0C70B8}" presName="compNode" presStyleCnt="0"/>
      <dgm:spPr/>
    </dgm:pt>
    <dgm:pt modelId="{A0BD78EA-D804-41B8-BA48-80F12C5B308B}" type="pres">
      <dgm:prSet presAssocID="{95EA99C1-601A-4892-903E-560E3E0C70B8}" presName="bgRect" presStyleLbl="bgShp" presStyleIdx="2" presStyleCnt="7"/>
      <dgm:spPr/>
    </dgm:pt>
    <dgm:pt modelId="{E2D72210-2918-4765-8695-A57E0D4CF658}" type="pres">
      <dgm:prSet presAssocID="{95EA99C1-601A-4892-903E-560E3E0C70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244A30D6-2113-41FA-A987-05EB797B8C81}" type="pres">
      <dgm:prSet presAssocID="{95EA99C1-601A-4892-903E-560E3E0C70B8}" presName="spaceRect" presStyleCnt="0"/>
      <dgm:spPr/>
    </dgm:pt>
    <dgm:pt modelId="{40D00C89-21F8-4239-8998-A7CB6AECA8A6}" type="pres">
      <dgm:prSet presAssocID="{95EA99C1-601A-4892-903E-560E3E0C70B8}" presName="parTx" presStyleLbl="revTx" presStyleIdx="2" presStyleCnt="7">
        <dgm:presLayoutVars>
          <dgm:chMax val="0"/>
          <dgm:chPref val="0"/>
        </dgm:presLayoutVars>
      </dgm:prSet>
      <dgm:spPr/>
    </dgm:pt>
    <dgm:pt modelId="{3D4F3D82-AA9E-4040-AC28-DE0D5931887C}" type="pres">
      <dgm:prSet presAssocID="{7DA68D48-0996-42C0-8708-ECEDC4C72B54}" presName="sibTrans" presStyleCnt="0"/>
      <dgm:spPr/>
    </dgm:pt>
    <dgm:pt modelId="{5FE49276-A410-4416-8C6E-68E113E54F92}" type="pres">
      <dgm:prSet presAssocID="{35A9AB46-E138-429D-907E-84A06245978A}" presName="compNode" presStyleCnt="0"/>
      <dgm:spPr/>
    </dgm:pt>
    <dgm:pt modelId="{67DF9B2E-89A8-45E7-A5B1-20ABB365F45D}" type="pres">
      <dgm:prSet presAssocID="{35A9AB46-E138-429D-907E-84A06245978A}" presName="bgRect" presStyleLbl="bgShp" presStyleIdx="3" presStyleCnt="7"/>
      <dgm:spPr/>
    </dgm:pt>
    <dgm:pt modelId="{7BC355F9-2E15-4895-A83D-15705E8A9465}" type="pres">
      <dgm:prSet presAssocID="{35A9AB46-E138-429D-907E-84A06245978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werfen"/>
        </a:ext>
      </dgm:extLst>
    </dgm:pt>
    <dgm:pt modelId="{089B5CE6-B850-4431-8F52-929F89B7BDED}" type="pres">
      <dgm:prSet presAssocID="{35A9AB46-E138-429D-907E-84A06245978A}" presName="spaceRect" presStyleCnt="0"/>
      <dgm:spPr/>
    </dgm:pt>
    <dgm:pt modelId="{DB264A17-5844-4B9E-B864-B2BB708F06F5}" type="pres">
      <dgm:prSet presAssocID="{35A9AB46-E138-429D-907E-84A06245978A}" presName="parTx" presStyleLbl="revTx" presStyleIdx="3" presStyleCnt="7">
        <dgm:presLayoutVars>
          <dgm:chMax val="0"/>
          <dgm:chPref val="0"/>
        </dgm:presLayoutVars>
      </dgm:prSet>
      <dgm:spPr/>
    </dgm:pt>
    <dgm:pt modelId="{12B6E701-5065-4486-A256-53EEE00B007F}" type="pres">
      <dgm:prSet presAssocID="{0C915741-899E-4428-BF2C-6A8E018B856A}" presName="sibTrans" presStyleCnt="0"/>
      <dgm:spPr/>
    </dgm:pt>
    <dgm:pt modelId="{7FE65ECC-68A1-412B-9350-AAB5E87D92AA}" type="pres">
      <dgm:prSet presAssocID="{DDD5757D-DDBF-4550-8516-4C6794AC046F}" presName="compNode" presStyleCnt="0"/>
      <dgm:spPr/>
    </dgm:pt>
    <dgm:pt modelId="{9C542A0C-3BBA-4ADE-A886-4732C48C1A62}" type="pres">
      <dgm:prSet presAssocID="{DDD5757D-DDBF-4550-8516-4C6794AC046F}" presName="bgRect" presStyleLbl="bgShp" presStyleIdx="4" presStyleCnt="7"/>
      <dgm:spPr/>
    </dgm:pt>
    <dgm:pt modelId="{BA389905-CD20-47A7-A551-43E4AB5756A9}" type="pres">
      <dgm:prSet presAssocID="{DDD5757D-DDBF-4550-8516-4C6794AC046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C089C44-6651-42B8-A07E-265C5BE790C6}" type="pres">
      <dgm:prSet presAssocID="{DDD5757D-DDBF-4550-8516-4C6794AC046F}" presName="spaceRect" presStyleCnt="0"/>
      <dgm:spPr/>
    </dgm:pt>
    <dgm:pt modelId="{14E3C397-82AE-4565-9351-68892D341F6B}" type="pres">
      <dgm:prSet presAssocID="{DDD5757D-DDBF-4550-8516-4C6794AC046F}" presName="parTx" presStyleLbl="revTx" presStyleIdx="4" presStyleCnt="7">
        <dgm:presLayoutVars>
          <dgm:chMax val="0"/>
          <dgm:chPref val="0"/>
        </dgm:presLayoutVars>
      </dgm:prSet>
      <dgm:spPr/>
    </dgm:pt>
    <dgm:pt modelId="{64AACE91-FEC1-4347-858D-B3C0ACFEC6EA}" type="pres">
      <dgm:prSet presAssocID="{B6E27600-5D63-499A-A8E4-4850D1B33EBB}" presName="sibTrans" presStyleCnt="0"/>
      <dgm:spPr/>
    </dgm:pt>
    <dgm:pt modelId="{BB279D78-BAB2-46C2-B926-8702D416804D}" type="pres">
      <dgm:prSet presAssocID="{B794039D-6C69-413F-8A09-DCF471819511}" presName="compNode" presStyleCnt="0"/>
      <dgm:spPr/>
    </dgm:pt>
    <dgm:pt modelId="{5E5EBF96-D28C-4C72-B367-6B8F704743E7}" type="pres">
      <dgm:prSet presAssocID="{B794039D-6C69-413F-8A09-DCF471819511}" presName="bgRect" presStyleLbl="bgShp" presStyleIdx="5" presStyleCnt="7"/>
      <dgm:spPr/>
    </dgm:pt>
    <dgm:pt modelId="{73F63D1E-385E-476B-AC37-F628B2B0536E}" type="pres">
      <dgm:prSet presAssocID="{B794039D-6C69-413F-8A09-DCF4718195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E97125-A1EB-4CEC-AAE0-368C4E5AA6BA}" type="pres">
      <dgm:prSet presAssocID="{B794039D-6C69-413F-8A09-DCF471819511}" presName="spaceRect" presStyleCnt="0"/>
      <dgm:spPr/>
    </dgm:pt>
    <dgm:pt modelId="{2FE4AA41-E1AF-47A7-94CC-F6C705955030}" type="pres">
      <dgm:prSet presAssocID="{B794039D-6C69-413F-8A09-DCF471819511}" presName="parTx" presStyleLbl="revTx" presStyleIdx="5" presStyleCnt="7">
        <dgm:presLayoutVars>
          <dgm:chMax val="0"/>
          <dgm:chPref val="0"/>
        </dgm:presLayoutVars>
      </dgm:prSet>
      <dgm:spPr/>
    </dgm:pt>
    <dgm:pt modelId="{833F4E10-76FD-4AC4-A521-9612ADDFF4B5}" type="pres">
      <dgm:prSet presAssocID="{7CA83532-2BEB-4BE6-B1E1-0F5529ACBB6B}" presName="sibTrans" presStyleCnt="0"/>
      <dgm:spPr/>
    </dgm:pt>
    <dgm:pt modelId="{2F659C80-CB4A-470D-A44F-790772FF169C}" type="pres">
      <dgm:prSet presAssocID="{FEAF97C8-AF19-4F53-92C9-01D83594CDC7}" presName="compNode" presStyleCnt="0"/>
      <dgm:spPr/>
    </dgm:pt>
    <dgm:pt modelId="{40C83DA3-66BB-4ED3-B98F-45FC07AC50BF}" type="pres">
      <dgm:prSet presAssocID="{FEAF97C8-AF19-4F53-92C9-01D83594CDC7}" presName="bgRect" presStyleLbl="bgShp" presStyleIdx="6" presStyleCnt="7"/>
      <dgm:spPr/>
    </dgm:pt>
    <dgm:pt modelId="{92F40100-EFB5-4516-B42C-77EED969F0AE}" type="pres">
      <dgm:prSet presAssocID="{FEAF97C8-AF19-4F53-92C9-01D83594CDC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87D3BFE8-29C5-469B-93B3-87398DAFCBCE}" type="pres">
      <dgm:prSet presAssocID="{FEAF97C8-AF19-4F53-92C9-01D83594CDC7}" presName="spaceRect" presStyleCnt="0"/>
      <dgm:spPr/>
    </dgm:pt>
    <dgm:pt modelId="{2C7D408D-9214-4E82-B888-AFE7787BF02A}" type="pres">
      <dgm:prSet presAssocID="{FEAF97C8-AF19-4F53-92C9-01D83594CDC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15A748-7152-42A8-A41C-EF74472466A6}" srcId="{5ED15835-264F-4AE6-92DA-4105E4D99E49}" destId="{DDD5757D-DDBF-4550-8516-4C6794AC046F}" srcOrd="4" destOrd="0" parTransId="{03B1A5BA-0C4E-4B3C-9AB4-9B6B7DAAFD33}" sibTransId="{B6E27600-5D63-499A-A8E4-4850D1B33EBB}"/>
    <dgm:cxn modelId="{E17C3056-A0B1-4390-A42C-20AA75A829A0}" srcId="{5ED15835-264F-4AE6-92DA-4105E4D99E49}" destId="{197A8CE6-E27D-4221-AD8E-3E39A5D35B84}" srcOrd="1" destOrd="0" parTransId="{DD6CE561-DD40-49C4-A452-30AC3D53C102}" sibTransId="{216B136A-018A-4FDC-8D1D-4C928DD3A258}"/>
    <dgm:cxn modelId="{D5B72557-228A-4D0A-AFF4-7F6C2451F3A5}" srcId="{5ED15835-264F-4AE6-92DA-4105E4D99E49}" destId="{35A9AB46-E138-429D-907E-84A06245978A}" srcOrd="3" destOrd="0" parTransId="{A2D8849F-B45E-4AEB-B979-67CEEFF8A082}" sibTransId="{0C915741-899E-4428-BF2C-6A8E018B856A}"/>
    <dgm:cxn modelId="{31C65A7B-077D-4ACC-86C1-6BCB5D9173AE}" type="presOf" srcId="{95EA99C1-601A-4892-903E-560E3E0C70B8}" destId="{40D00C89-21F8-4239-8998-A7CB6AECA8A6}" srcOrd="0" destOrd="0" presId="urn:microsoft.com/office/officeart/2018/2/layout/IconVerticalSolidList"/>
    <dgm:cxn modelId="{A32A08A9-0A02-4317-B289-100BBE20E624}" srcId="{5ED15835-264F-4AE6-92DA-4105E4D99E49}" destId="{FEAF97C8-AF19-4F53-92C9-01D83594CDC7}" srcOrd="6" destOrd="0" parTransId="{6D415952-A2E7-4D80-944E-248D156409B5}" sibTransId="{40B4303E-2255-4399-B988-076CC715E8F1}"/>
    <dgm:cxn modelId="{B40D39AB-01B3-427B-A1C3-65E1EF05A998}" srcId="{5ED15835-264F-4AE6-92DA-4105E4D99E49}" destId="{95EA99C1-601A-4892-903E-560E3E0C70B8}" srcOrd="2" destOrd="0" parTransId="{F01CB9C8-9FB6-45F9-840E-A1C04AD012DE}" sibTransId="{7DA68D48-0996-42C0-8708-ECEDC4C72B54}"/>
    <dgm:cxn modelId="{5B9DC5AB-FB7A-4A22-B348-D69ED58A7FB5}" type="presOf" srcId="{35A9AB46-E138-429D-907E-84A06245978A}" destId="{DB264A17-5844-4B9E-B864-B2BB708F06F5}" srcOrd="0" destOrd="0" presId="urn:microsoft.com/office/officeart/2018/2/layout/IconVerticalSolidList"/>
    <dgm:cxn modelId="{C8728AAE-A4E5-44B7-A288-8D4E3FD1B679}" srcId="{5ED15835-264F-4AE6-92DA-4105E4D99E49}" destId="{DB369E27-426C-444B-AF1D-2D63D40CAD61}" srcOrd="0" destOrd="0" parTransId="{149B3CA1-697F-48B7-A00A-8C85C612B18D}" sibTransId="{5DBE76EB-984C-45A3-B580-C906E0A5C138}"/>
    <dgm:cxn modelId="{3439ACBA-51C1-4D98-899D-91B882AD8373}" type="presOf" srcId="{DB369E27-426C-444B-AF1D-2D63D40CAD61}" destId="{E92D3D52-BD70-40B6-982C-6AE1BB770280}" srcOrd="0" destOrd="0" presId="urn:microsoft.com/office/officeart/2018/2/layout/IconVerticalSolidList"/>
    <dgm:cxn modelId="{D1CB43D4-4B9F-437D-BC65-E70DE200ACD2}" type="presOf" srcId="{B794039D-6C69-413F-8A09-DCF471819511}" destId="{2FE4AA41-E1AF-47A7-94CC-F6C705955030}" srcOrd="0" destOrd="0" presId="urn:microsoft.com/office/officeart/2018/2/layout/IconVerticalSolidList"/>
    <dgm:cxn modelId="{A07303D9-E0A3-421C-B292-91BD324A5607}" type="presOf" srcId="{5ED15835-264F-4AE6-92DA-4105E4D99E49}" destId="{BFC06875-6302-4C5C-B098-AD3CCC2B8B3A}" srcOrd="0" destOrd="0" presId="urn:microsoft.com/office/officeart/2018/2/layout/IconVerticalSolidList"/>
    <dgm:cxn modelId="{65C677E6-E3ED-4B34-86AA-74B4B139E14D}" srcId="{5ED15835-264F-4AE6-92DA-4105E4D99E49}" destId="{B794039D-6C69-413F-8A09-DCF471819511}" srcOrd="5" destOrd="0" parTransId="{F4D5F0C8-E3EC-4B3A-917B-9B1F856888C2}" sibTransId="{7CA83532-2BEB-4BE6-B1E1-0F5529ACBB6B}"/>
    <dgm:cxn modelId="{3B2FADF1-5500-467C-AA45-35ECB52F9A1B}" type="presOf" srcId="{DDD5757D-DDBF-4550-8516-4C6794AC046F}" destId="{14E3C397-82AE-4565-9351-68892D341F6B}" srcOrd="0" destOrd="0" presId="urn:microsoft.com/office/officeart/2018/2/layout/IconVerticalSolidList"/>
    <dgm:cxn modelId="{BB7226F3-8BEB-4320-AA24-7089C4E46D34}" type="presOf" srcId="{FEAF97C8-AF19-4F53-92C9-01D83594CDC7}" destId="{2C7D408D-9214-4E82-B888-AFE7787BF02A}" srcOrd="0" destOrd="0" presId="urn:microsoft.com/office/officeart/2018/2/layout/IconVerticalSolidList"/>
    <dgm:cxn modelId="{5C1DCAFF-7BE8-41D0-B6BF-FC4C6AA44A12}" type="presOf" srcId="{197A8CE6-E27D-4221-AD8E-3E39A5D35B84}" destId="{6374894E-F0E6-4FF0-9D8C-A93330B19E51}" srcOrd="0" destOrd="0" presId="urn:microsoft.com/office/officeart/2018/2/layout/IconVerticalSolidList"/>
    <dgm:cxn modelId="{0F9A0C43-68B2-427C-8DE0-5D28ED99A842}" type="presParOf" srcId="{BFC06875-6302-4C5C-B098-AD3CCC2B8B3A}" destId="{32704CDF-6E3F-4ACE-B830-B42FAA7ADBCF}" srcOrd="0" destOrd="0" presId="urn:microsoft.com/office/officeart/2018/2/layout/IconVerticalSolidList"/>
    <dgm:cxn modelId="{B9D70B26-0554-469A-A4D5-BCCB17D2468C}" type="presParOf" srcId="{32704CDF-6E3F-4ACE-B830-B42FAA7ADBCF}" destId="{4A8AD71F-130E-40EF-8489-86B3D738ED96}" srcOrd="0" destOrd="0" presId="urn:microsoft.com/office/officeart/2018/2/layout/IconVerticalSolidList"/>
    <dgm:cxn modelId="{D4AB127B-5C37-4714-8448-BD9446F33BA2}" type="presParOf" srcId="{32704CDF-6E3F-4ACE-B830-B42FAA7ADBCF}" destId="{9E75E35B-69DA-43D3-96A4-5C0261820C11}" srcOrd="1" destOrd="0" presId="urn:microsoft.com/office/officeart/2018/2/layout/IconVerticalSolidList"/>
    <dgm:cxn modelId="{F964723C-0FB2-4112-B4EE-D2ACFFF80D28}" type="presParOf" srcId="{32704CDF-6E3F-4ACE-B830-B42FAA7ADBCF}" destId="{08F322EF-249E-4DDB-9357-BCDCDA058131}" srcOrd="2" destOrd="0" presId="urn:microsoft.com/office/officeart/2018/2/layout/IconVerticalSolidList"/>
    <dgm:cxn modelId="{ED52CDC7-3E72-4163-B428-12043C18D7EC}" type="presParOf" srcId="{32704CDF-6E3F-4ACE-B830-B42FAA7ADBCF}" destId="{E92D3D52-BD70-40B6-982C-6AE1BB770280}" srcOrd="3" destOrd="0" presId="urn:microsoft.com/office/officeart/2018/2/layout/IconVerticalSolidList"/>
    <dgm:cxn modelId="{2F113B38-5C4C-46C6-A877-57FA716C8A62}" type="presParOf" srcId="{BFC06875-6302-4C5C-B098-AD3CCC2B8B3A}" destId="{12E2ABFD-5D4E-4A52-A1EC-E04D06E7BCF0}" srcOrd="1" destOrd="0" presId="urn:microsoft.com/office/officeart/2018/2/layout/IconVerticalSolidList"/>
    <dgm:cxn modelId="{F80F747F-FE42-423F-90BC-CFA1ACBD1277}" type="presParOf" srcId="{BFC06875-6302-4C5C-B098-AD3CCC2B8B3A}" destId="{CE39D158-ED0E-4CBE-B0B9-EA28E9429A64}" srcOrd="2" destOrd="0" presId="urn:microsoft.com/office/officeart/2018/2/layout/IconVerticalSolidList"/>
    <dgm:cxn modelId="{9901843A-124F-4EAF-99EB-6386BEDCC1CB}" type="presParOf" srcId="{CE39D158-ED0E-4CBE-B0B9-EA28E9429A64}" destId="{E6931DD9-878C-45AD-AB84-A38AEDC977A8}" srcOrd="0" destOrd="0" presId="urn:microsoft.com/office/officeart/2018/2/layout/IconVerticalSolidList"/>
    <dgm:cxn modelId="{2D13FEF8-5F67-4167-8211-4AD8665E536B}" type="presParOf" srcId="{CE39D158-ED0E-4CBE-B0B9-EA28E9429A64}" destId="{7AF40B48-F4E0-445E-8CF4-5F382FFA3BA8}" srcOrd="1" destOrd="0" presId="urn:microsoft.com/office/officeart/2018/2/layout/IconVerticalSolidList"/>
    <dgm:cxn modelId="{C15F8422-310C-4AC0-A433-C9FFDD56CE65}" type="presParOf" srcId="{CE39D158-ED0E-4CBE-B0B9-EA28E9429A64}" destId="{4CD5EB7B-6489-410C-B58B-2BDB55276D7D}" srcOrd="2" destOrd="0" presId="urn:microsoft.com/office/officeart/2018/2/layout/IconVerticalSolidList"/>
    <dgm:cxn modelId="{9B9D6A85-3C89-48C6-957D-317DA318360D}" type="presParOf" srcId="{CE39D158-ED0E-4CBE-B0B9-EA28E9429A64}" destId="{6374894E-F0E6-4FF0-9D8C-A93330B19E51}" srcOrd="3" destOrd="0" presId="urn:microsoft.com/office/officeart/2018/2/layout/IconVerticalSolidList"/>
    <dgm:cxn modelId="{7A2D7AC1-D5AC-4880-9AAE-7CB78EC122FB}" type="presParOf" srcId="{BFC06875-6302-4C5C-B098-AD3CCC2B8B3A}" destId="{DE983CC4-C2B6-4508-A727-1090B949FD29}" srcOrd="3" destOrd="0" presId="urn:microsoft.com/office/officeart/2018/2/layout/IconVerticalSolidList"/>
    <dgm:cxn modelId="{329BEFC9-1715-46ED-8DD5-21A9C08B64F5}" type="presParOf" srcId="{BFC06875-6302-4C5C-B098-AD3CCC2B8B3A}" destId="{136ACB39-3D05-4A6E-9CE6-4ABC8653C716}" srcOrd="4" destOrd="0" presId="urn:microsoft.com/office/officeart/2018/2/layout/IconVerticalSolidList"/>
    <dgm:cxn modelId="{1D9AC9AF-2D17-49C1-A1F2-D20C4C3AD3AD}" type="presParOf" srcId="{136ACB39-3D05-4A6E-9CE6-4ABC8653C716}" destId="{A0BD78EA-D804-41B8-BA48-80F12C5B308B}" srcOrd="0" destOrd="0" presId="urn:microsoft.com/office/officeart/2018/2/layout/IconVerticalSolidList"/>
    <dgm:cxn modelId="{CF6A8F83-D008-4815-990A-9554138BCF7E}" type="presParOf" srcId="{136ACB39-3D05-4A6E-9CE6-4ABC8653C716}" destId="{E2D72210-2918-4765-8695-A57E0D4CF658}" srcOrd="1" destOrd="0" presId="urn:microsoft.com/office/officeart/2018/2/layout/IconVerticalSolidList"/>
    <dgm:cxn modelId="{BA552368-5E8C-4B6B-811F-40B25E95FA1D}" type="presParOf" srcId="{136ACB39-3D05-4A6E-9CE6-4ABC8653C716}" destId="{244A30D6-2113-41FA-A987-05EB797B8C81}" srcOrd="2" destOrd="0" presId="urn:microsoft.com/office/officeart/2018/2/layout/IconVerticalSolidList"/>
    <dgm:cxn modelId="{D8422943-09F7-43BD-8050-E714C670473A}" type="presParOf" srcId="{136ACB39-3D05-4A6E-9CE6-4ABC8653C716}" destId="{40D00C89-21F8-4239-8998-A7CB6AECA8A6}" srcOrd="3" destOrd="0" presId="urn:microsoft.com/office/officeart/2018/2/layout/IconVerticalSolidList"/>
    <dgm:cxn modelId="{561CC238-6DF2-441D-A18D-532CEDC63D44}" type="presParOf" srcId="{BFC06875-6302-4C5C-B098-AD3CCC2B8B3A}" destId="{3D4F3D82-AA9E-4040-AC28-DE0D5931887C}" srcOrd="5" destOrd="0" presId="urn:microsoft.com/office/officeart/2018/2/layout/IconVerticalSolidList"/>
    <dgm:cxn modelId="{DE252156-7E06-47D6-A2F2-F4906D31A4A8}" type="presParOf" srcId="{BFC06875-6302-4C5C-B098-AD3CCC2B8B3A}" destId="{5FE49276-A410-4416-8C6E-68E113E54F92}" srcOrd="6" destOrd="0" presId="urn:microsoft.com/office/officeart/2018/2/layout/IconVerticalSolidList"/>
    <dgm:cxn modelId="{DA349965-BF91-4B6D-A5F1-F858E6CAC973}" type="presParOf" srcId="{5FE49276-A410-4416-8C6E-68E113E54F92}" destId="{67DF9B2E-89A8-45E7-A5B1-20ABB365F45D}" srcOrd="0" destOrd="0" presId="urn:microsoft.com/office/officeart/2018/2/layout/IconVerticalSolidList"/>
    <dgm:cxn modelId="{3350AD55-7DFA-49EB-819D-8150EF16ED5F}" type="presParOf" srcId="{5FE49276-A410-4416-8C6E-68E113E54F92}" destId="{7BC355F9-2E15-4895-A83D-15705E8A9465}" srcOrd="1" destOrd="0" presId="urn:microsoft.com/office/officeart/2018/2/layout/IconVerticalSolidList"/>
    <dgm:cxn modelId="{F468D8B8-D5EB-44E9-951D-76EA9BA48F2B}" type="presParOf" srcId="{5FE49276-A410-4416-8C6E-68E113E54F92}" destId="{089B5CE6-B850-4431-8F52-929F89B7BDED}" srcOrd="2" destOrd="0" presId="urn:microsoft.com/office/officeart/2018/2/layout/IconVerticalSolidList"/>
    <dgm:cxn modelId="{7AD5C46F-9B4A-4D3D-9947-D6C74AED83CE}" type="presParOf" srcId="{5FE49276-A410-4416-8C6E-68E113E54F92}" destId="{DB264A17-5844-4B9E-B864-B2BB708F06F5}" srcOrd="3" destOrd="0" presId="urn:microsoft.com/office/officeart/2018/2/layout/IconVerticalSolidList"/>
    <dgm:cxn modelId="{533D9C3D-1EFC-4C5C-A520-90245FBFABA9}" type="presParOf" srcId="{BFC06875-6302-4C5C-B098-AD3CCC2B8B3A}" destId="{12B6E701-5065-4486-A256-53EEE00B007F}" srcOrd="7" destOrd="0" presId="urn:microsoft.com/office/officeart/2018/2/layout/IconVerticalSolidList"/>
    <dgm:cxn modelId="{5FB4ACCB-B240-4C59-8A35-39418CC71979}" type="presParOf" srcId="{BFC06875-6302-4C5C-B098-AD3CCC2B8B3A}" destId="{7FE65ECC-68A1-412B-9350-AAB5E87D92AA}" srcOrd="8" destOrd="0" presId="urn:microsoft.com/office/officeart/2018/2/layout/IconVerticalSolidList"/>
    <dgm:cxn modelId="{65F82313-9464-4DB2-8658-87294138D0C2}" type="presParOf" srcId="{7FE65ECC-68A1-412B-9350-AAB5E87D92AA}" destId="{9C542A0C-3BBA-4ADE-A886-4732C48C1A62}" srcOrd="0" destOrd="0" presId="urn:microsoft.com/office/officeart/2018/2/layout/IconVerticalSolidList"/>
    <dgm:cxn modelId="{232DCBCC-1361-4C9B-B164-7BF730F0E309}" type="presParOf" srcId="{7FE65ECC-68A1-412B-9350-AAB5E87D92AA}" destId="{BA389905-CD20-47A7-A551-43E4AB5756A9}" srcOrd="1" destOrd="0" presId="urn:microsoft.com/office/officeart/2018/2/layout/IconVerticalSolidList"/>
    <dgm:cxn modelId="{DC4B48C8-8DFB-4545-AC5A-0A6A1F39B57D}" type="presParOf" srcId="{7FE65ECC-68A1-412B-9350-AAB5E87D92AA}" destId="{CC089C44-6651-42B8-A07E-265C5BE790C6}" srcOrd="2" destOrd="0" presId="urn:microsoft.com/office/officeart/2018/2/layout/IconVerticalSolidList"/>
    <dgm:cxn modelId="{EE44CC3A-40F9-425D-B039-A8C7D8510726}" type="presParOf" srcId="{7FE65ECC-68A1-412B-9350-AAB5E87D92AA}" destId="{14E3C397-82AE-4565-9351-68892D341F6B}" srcOrd="3" destOrd="0" presId="urn:microsoft.com/office/officeart/2018/2/layout/IconVerticalSolidList"/>
    <dgm:cxn modelId="{2184EB46-C74B-4D96-92CF-3C68A0A1FB2D}" type="presParOf" srcId="{BFC06875-6302-4C5C-B098-AD3CCC2B8B3A}" destId="{64AACE91-FEC1-4347-858D-B3C0ACFEC6EA}" srcOrd="9" destOrd="0" presId="urn:microsoft.com/office/officeart/2018/2/layout/IconVerticalSolidList"/>
    <dgm:cxn modelId="{B1EBC0A3-CF18-4634-AF8F-B98A172CFAFE}" type="presParOf" srcId="{BFC06875-6302-4C5C-B098-AD3CCC2B8B3A}" destId="{BB279D78-BAB2-46C2-B926-8702D416804D}" srcOrd="10" destOrd="0" presId="urn:microsoft.com/office/officeart/2018/2/layout/IconVerticalSolidList"/>
    <dgm:cxn modelId="{E98C6494-DC5E-40AF-9BB2-02BBD7C959F0}" type="presParOf" srcId="{BB279D78-BAB2-46C2-B926-8702D416804D}" destId="{5E5EBF96-D28C-4C72-B367-6B8F704743E7}" srcOrd="0" destOrd="0" presId="urn:microsoft.com/office/officeart/2018/2/layout/IconVerticalSolidList"/>
    <dgm:cxn modelId="{D5DBBF07-4193-415E-AFD1-029F9321CE95}" type="presParOf" srcId="{BB279D78-BAB2-46C2-B926-8702D416804D}" destId="{73F63D1E-385E-476B-AC37-F628B2B0536E}" srcOrd="1" destOrd="0" presId="urn:microsoft.com/office/officeart/2018/2/layout/IconVerticalSolidList"/>
    <dgm:cxn modelId="{1F363352-4406-4BF1-B4B3-E1D97B5CF60A}" type="presParOf" srcId="{BB279D78-BAB2-46C2-B926-8702D416804D}" destId="{56E97125-A1EB-4CEC-AAE0-368C4E5AA6BA}" srcOrd="2" destOrd="0" presId="urn:microsoft.com/office/officeart/2018/2/layout/IconVerticalSolidList"/>
    <dgm:cxn modelId="{E141ACC9-236D-4C03-A6DC-E5619A27A196}" type="presParOf" srcId="{BB279D78-BAB2-46C2-B926-8702D416804D}" destId="{2FE4AA41-E1AF-47A7-94CC-F6C705955030}" srcOrd="3" destOrd="0" presId="urn:microsoft.com/office/officeart/2018/2/layout/IconVerticalSolidList"/>
    <dgm:cxn modelId="{402CC93B-91CA-442C-998B-75E96ADA0583}" type="presParOf" srcId="{BFC06875-6302-4C5C-B098-AD3CCC2B8B3A}" destId="{833F4E10-76FD-4AC4-A521-9612ADDFF4B5}" srcOrd="11" destOrd="0" presId="urn:microsoft.com/office/officeart/2018/2/layout/IconVerticalSolidList"/>
    <dgm:cxn modelId="{E6F9513A-3246-40FB-BE2F-0DEC32970D57}" type="presParOf" srcId="{BFC06875-6302-4C5C-B098-AD3CCC2B8B3A}" destId="{2F659C80-CB4A-470D-A44F-790772FF169C}" srcOrd="12" destOrd="0" presId="urn:microsoft.com/office/officeart/2018/2/layout/IconVerticalSolidList"/>
    <dgm:cxn modelId="{2486A3BE-A0CC-45BD-BAEB-92688AF9F56F}" type="presParOf" srcId="{2F659C80-CB4A-470D-A44F-790772FF169C}" destId="{40C83DA3-66BB-4ED3-B98F-45FC07AC50BF}" srcOrd="0" destOrd="0" presId="urn:microsoft.com/office/officeart/2018/2/layout/IconVerticalSolidList"/>
    <dgm:cxn modelId="{680ED8F7-17DB-42AA-B18A-C3B768AD5175}" type="presParOf" srcId="{2F659C80-CB4A-470D-A44F-790772FF169C}" destId="{92F40100-EFB5-4516-B42C-77EED969F0AE}" srcOrd="1" destOrd="0" presId="urn:microsoft.com/office/officeart/2018/2/layout/IconVerticalSolidList"/>
    <dgm:cxn modelId="{56EAA91C-1F25-4029-B97E-D0065EEA75C9}" type="presParOf" srcId="{2F659C80-CB4A-470D-A44F-790772FF169C}" destId="{87D3BFE8-29C5-469B-93B3-87398DAFCBCE}" srcOrd="2" destOrd="0" presId="urn:microsoft.com/office/officeart/2018/2/layout/IconVerticalSolidList"/>
    <dgm:cxn modelId="{EF2CAFA1-9563-476A-8C31-3334F9913227}" type="presParOf" srcId="{2F659C80-CB4A-470D-A44F-790772FF169C}" destId="{2C7D408D-9214-4E82-B888-AFE7787BF0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E7C38-BF2B-4AF4-8B35-14A138AD0A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05C3EF-70D3-471F-8089-7B36BCFC27A2}">
      <dgm:prSet/>
      <dgm:spPr/>
      <dgm:t>
        <a:bodyPr/>
        <a:lstStyle/>
        <a:p>
          <a:r>
            <a:rPr lang="de-DE"/>
            <a:t>GUI</a:t>
          </a:r>
          <a:endParaRPr lang="en-US"/>
        </a:p>
      </dgm:t>
    </dgm:pt>
    <dgm:pt modelId="{116E30B4-89F4-48D3-8A3D-999388FBF035}" type="parTrans" cxnId="{F56D31B9-20D3-4AFB-91FA-C5C241FA5715}">
      <dgm:prSet/>
      <dgm:spPr/>
      <dgm:t>
        <a:bodyPr/>
        <a:lstStyle/>
        <a:p>
          <a:endParaRPr lang="en-US"/>
        </a:p>
      </dgm:t>
    </dgm:pt>
    <dgm:pt modelId="{01594BAA-2544-4983-8E2E-10005A726A77}" type="sibTrans" cxnId="{F56D31B9-20D3-4AFB-91FA-C5C241FA5715}">
      <dgm:prSet/>
      <dgm:spPr/>
      <dgm:t>
        <a:bodyPr/>
        <a:lstStyle/>
        <a:p>
          <a:endParaRPr lang="en-US"/>
        </a:p>
      </dgm:t>
    </dgm:pt>
    <dgm:pt modelId="{49CF7598-DA28-40AA-91DA-5AB6CA122D8C}">
      <dgm:prSet/>
      <dgm:spPr/>
      <dgm:t>
        <a:bodyPr/>
        <a:lstStyle/>
        <a:p>
          <a:pPr rtl="0"/>
          <a:r>
            <a:rPr lang="de-DE"/>
            <a:t>Funktion zum Speichern und Öffnen von Dateien im .</a:t>
          </a:r>
          <a:r>
            <a:rPr lang="de-DE" err="1">
              <a:latin typeface="Calibri Light" panose="020F0302020204030204"/>
            </a:rPr>
            <a:t>txt</a:t>
          </a:r>
          <a:r>
            <a:rPr lang="de-DE">
              <a:latin typeface="Calibri Light" panose="020F0302020204030204"/>
            </a:rPr>
            <a:t>- und HTML- Format</a:t>
          </a:r>
          <a:endParaRPr lang="en-US"/>
        </a:p>
      </dgm:t>
    </dgm:pt>
    <dgm:pt modelId="{B3BD8132-495D-4B07-8F2E-759349973368}" type="parTrans" cxnId="{77950709-6B00-4A8D-A792-C1AA1001E3B0}">
      <dgm:prSet/>
      <dgm:spPr/>
      <dgm:t>
        <a:bodyPr/>
        <a:lstStyle/>
        <a:p>
          <a:endParaRPr lang="en-US"/>
        </a:p>
      </dgm:t>
    </dgm:pt>
    <dgm:pt modelId="{189136DA-3A26-45C1-9329-E4B9EF3F05B2}" type="sibTrans" cxnId="{77950709-6B00-4A8D-A792-C1AA1001E3B0}">
      <dgm:prSet/>
      <dgm:spPr/>
      <dgm:t>
        <a:bodyPr/>
        <a:lstStyle/>
        <a:p>
          <a:endParaRPr lang="en-US"/>
        </a:p>
      </dgm:t>
    </dgm:pt>
    <dgm:pt modelId="{D21D464D-E388-45E0-98D6-EE2CEA7C1B94}">
      <dgm:prSet/>
      <dgm:spPr/>
      <dgm:t>
        <a:bodyPr/>
        <a:lstStyle/>
        <a:p>
          <a:r>
            <a:rPr lang="de-DE"/>
            <a:t>Erstellen neuer Dateien</a:t>
          </a:r>
          <a:endParaRPr lang="en-US"/>
        </a:p>
      </dgm:t>
    </dgm:pt>
    <dgm:pt modelId="{98C56AA0-1874-499C-BECF-9B34679E4CE2}" type="parTrans" cxnId="{11394C9E-4158-47C8-9DD6-89A360F09DE0}">
      <dgm:prSet/>
      <dgm:spPr/>
      <dgm:t>
        <a:bodyPr/>
        <a:lstStyle/>
        <a:p>
          <a:endParaRPr lang="en-US"/>
        </a:p>
      </dgm:t>
    </dgm:pt>
    <dgm:pt modelId="{F828DFF8-87F3-4809-B47F-9DCE67BA7DEB}" type="sibTrans" cxnId="{11394C9E-4158-47C8-9DD6-89A360F09DE0}">
      <dgm:prSet/>
      <dgm:spPr/>
      <dgm:t>
        <a:bodyPr/>
        <a:lstStyle/>
        <a:p>
          <a:endParaRPr lang="en-US"/>
        </a:p>
      </dgm:t>
    </dgm:pt>
    <dgm:pt modelId="{4610623E-4DBA-4474-8D2F-0D56E1464D3F}">
      <dgm:prSet/>
      <dgm:spPr/>
      <dgm:t>
        <a:bodyPr/>
        <a:lstStyle/>
        <a:p>
          <a:r>
            <a:rPr lang="de-DE"/>
            <a:t>Drucken der Dateien</a:t>
          </a:r>
          <a:endParaRPr lang="en-US"/>
        </a:p>
      </dgm:t>
    </dgm:pt>
    <dgm:pt modelId="{B536F0B2-6F86-4D82-AE33-73A336003CFE}" type="parTrans" cxnId="{6030A25A-6ABE-442E-807D-058D7E64D9C5}">
      <dgm:prSet/>
      <dgm:spPr/>
      <dgm:t>
        <a:bodyPr/>
        <a:lstStyle/>
        <a:p>
          <a:endParaRPr lang="en-US"/>
        </a:p>
      </dgm:t>
    </dgm:pt>
    <dgm:pt modelId="{C2E722D8-3F1B-4F22-8406-CD77086D1EAB}" type="sibTrans" cxnId="{6030A25A-6ABE-442E-807D-058D7E64D9C5}">
      <dgm:prSet/>
      <dgm:spPr/>
      <dgm:t>
        <a:bodyPr/>
        <a:lstStyle/>
        <a:p>
          <a:endParaRPr lang="en-US"/>
        </a:p>
      </dgm:t>
    </dgm:pt>
    <dgm:pt modelId="{20872791-B641-4231-9000-54E05EB5FDF9}">
      <dgm:prSet/>
      <dgm:spPr/>
      <dgm:t>
        <a:bodyPr/>
        <a:lstStyle/>
        <a:p>
          <a:r>
            <a:rPr lang="de-DE"/>
            <a:t>Grundlegende Formatierungs-Optionen</a:t>
          </a:r>
          <a:endParaRPr lang="en-US"/>
        </a:p>
      </dgm:t>
    </dgm:pt>
    <dgm:pt modelId="{EE25E677-7CAC-431D-B269-F5C0050DFFDC}" type="parTrans" cxnId="{A4CDA0F4-A08B-45B8-AF67-931773603545}">
      <dgm:prSet/>
      <dgm:spPr/>
      <dgm:t>
        <a:bodyPr/>
        <a:lstStyle/>
        <a:p>
          <a:endParaRPr lang="en-US"/>
        </a:p>
      </dgm:t>
    </dgm:pt>
    <dgm:pt modelId="{A20B1B71-2163-4DF2-B6C4-020FC312A0CE}" type="sibTrans" cxnId="{A4CDA0F4-A08B-45B8-AF67-931773603545}">
      <dgm:prSet/>
      <dgm:spPr/>
      <dgm:t>
        <a:bodyPr/>
        <a:lstStyle/>
        <a:p>
          <a:endParaRPr lang="en-US"/>
        </a:p>
      </dgm:t>
    </dgm:pt>
    <dgm:pt modelId="{684A76B9-669D-4DF6-978E-1379BF56AB72}" type="pres">
      <dgm:prSet presAssocID="{DCCE7C38-BF2B-4AF4-8B35-14A138AD0AEA}" presName="root" presStyleCnt="0">
        <dgm:presLayoutVars>
          <dgm:dir/>
          <dgm:resizeHandles val="exact"/>
        </dgm:presLayoutVars>
      </dgm:prSet>
      <dgm:spPr/>
    </dgm:pt>
    <dgm:pt modelId="{B7F35CB6-79A5-4132-86B5-EC994FBDBDBF}" type="pres">
      <dgm:prSet presAssocID="{A205C3EF-70D3-471F-8089-7B36BCFC27A2}" presName="compNode" presStyleCnt="0"/>
      <dgm:spPr/>
    </dgm:pt>
    <dgm:pt modelId="{5CCE0B8C-2B26-4302-84F3-0194BD36F219}" type="pres">
      <dgm:prSet presAssocID="{A205C3EF-70D3-471F-8089-7B36BCFC27A2}" presName="bgRect" presStyleLbl="bgShp" presStyleIdx="0" presStyleCnt="5"/>
      <dgm:spPr/>
    </dgm:pt>
    <dgm:pt modelId="{91C93D36-4351-4CBC-98E1-5E4B65427DDC}" type="pres">
      <dgm:prSet presAssocID="{A205C3EF-70D3-471F-8089-7B36BCFC27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466F09-DE80-4FC3-9AC4-27BE116422B6}" type="pres">
      <dgm:prSet presAssocID="{A205C3EF-70D3-471F-8089-7B36BCFC27A2}" presName="spaceRect" presStyleCnt="0"/>
      <dgm:spPr/>
    </dgm:pt>
    <dgm:pt modelId="{F1A62756-6BE9-4ABB-A90D-2F43790BA78C}" type="pres">
      <dgm:prSet presAssocID="{A205C3EF-70D3-471F-8089-7B36BCFC27A2}" presName="parTx" presStyleLbl="revTx" presStyleIdx="0" presStyleCnt="5">
        <dgm:presLayoutVars>
          <dgm:chMax val="0"/>
          <dgm:chPref val="0"/>
        </dgm:presLayoutVars>
      </dgm:prSet>
      <dgm:spPr/>
    </dgm:pt>
    <dgm:pt modelId="{2059C96A-BC80-4C58-AE97-007C161A9CBE}" type="pres">
      <dgm:prSet presAssocID="{01594BAA-2544-4983-8E2E-10005A726A77}" presName="sibTrans" presStyleCnt="0"/>
      <dgm:spPr/>
    </dgm:pt>
    <dgm:pt modelId="{1D21BAF0-738C-47A2-AAB1-ACD231B03E98}" type="pres">
      <dgm:prSet presAssocID="{49CF7598-DA28-40AA-91DA-5AB6CA122D8C}" presName="compNode" presStyleCnt="0"/>
      <dgm:spPr/>
    </dgm:pt>
    <dgm:pt modelId="{2E426549-41B7-482A-8B2D-2C1D8AE451A7}" type="pres">
      <dgm:prSet presAssocID="{49CF7598-DA28-40AA-91DA-5AB6CA122D8C}" presName="bgRect" presStyleLbl="bgShp" presStyleIdx="1" presStyleCnt="5"/>
      <dgm:spPr/>
    </dgm:pt>
    <dgm:pt modelId="{D27D2FB7-C2FD-4E11-AEFA-2CF4EB3A1878}" type="pres">
      <dgm:prSet presAssocID="{49CF7598-DA28-40AA-91DA-5AB6CA122D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2780B0C-DA07-47E9-96DB-1BC05480D45E}" type="pres">
      <dgm:prSet presAssocID="{49CF7598-DA28-40AA-91DA-5AB6CA122D8C}" presName="spaceRect" presStyleCnt="0"/>
      <dgm:spPr/>
    </dgm:pt>
    <dgm:pt modelId="{0CE0F03D-2C63-4549-BD87-90169593A62F}" type="pres">
      <dgm:prSet presAssocID="{49CF7598-DA28-40AA-91DA-5AB6CA122D8C}" presName="parTx" presStyleLbl="revTx" presStyleIdx="1" presStyleCnt="5">
        <dgm:presLayoutVars>
          <dgm:chMax val="0"/>
          <dgm:chPref val="0"/>
        </dgm:presLayoutVars>
      </dgm:prSet>
      <dgm:spPr/>
    </dgm:pt>
    <dgm:pt modelId="{F46A8BAA-84A6-456D-AE3E-1E6264D9EDF6}" type="pres">
      <dgm:prSet presAssocID="{189136DA-3A26-45C1-9329-E4B9EF3F05B2}" presName="sibTrans" presStyleCnt="0"/>
      <dgm:spPr/>
    </dgm:pt>
    <dgm:pt modelId="{A6488320-B0FE-486A-839D-A4DCD59C25BC}" type="pres">
      <dgm:prSet presAssocID="{D21D464D-E388-45E0-98D6-EE2CEA7C1B94}" presName="compNode" presStyleCnt="0"/>
      <dgm:spPr/>
    </dgm:pt>
    <dgm:pt modelId="{80F583B0-04F2-4228-AC52-D6713FE0ABEF}" type="pres">
      <dgm:prSet presAssocID="{D21D464D-E388-45E0-98D6-EE2CEA7C1B94}" presName="bgRect" presStyleLbl="bgShp" presStyleIdx="2" presStyleCnt="5"/>
      <dgm:spPr/>
    </dgm:pt>
    <dgm:pt modelId="{521C2805-0895-4D40-B202-0148E4F5C2A7}" type="pres">
      <dgm:prSet presAssocID="{D21D464D-E388-45E0-98D6-EE2CEA7C1B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E1481CD-6320-42F7-8098-9410A47526D7}" type="pres">
      <dgm:prSet presAssocID="{D21D464D-E388-45E0-98D6-EE2CEA7C1B94}" presName="spaceRect" presStyleCnt="0"/>
      <dgm:spPr/>
    </dgm:pt>
    <dgm:pt modelId="{7B6F1D49-0C30-4BB5-AF5D-74B3487F0CA7}" type="pres">
      <dgm:prSet presAssocID="{D21D464D-E388-45E0-98D6-EE2CEA7C1B94}" presName="parTx" presStyleLbl="revTx" presStyleIdx="2" presStyleCnt="5">
        <dgm:presLayoutVars>
          <dgm:chMax val="0"/>
          <dgm:chPref val="0"/>
        </dgm:presLayoutVars>
      </dgm:prSet>
      <dgm:spPr/>
    </dgm:pt>
    <dgm:pt modelId="{02B21F60-A6DC-4D61-8B66-E15CE5EE1019}" type="pres">
      <dgm:prSet presAssocID="{F828DFF8-87F3-4809-B47F-9DCE67BA7DEB}" presName="sibTrans" presStyleCnt="0"/>
      <dgm:spPr/>
    </dgm:pt>
    <dgm:pt modelId="{93834E04-0EBB-4C18-96E4-54FBE3CFE687}" type="pres">
      <dgm:prSet presAssocID="{4610623E-4DBA-4474-8D2F-0D56E1464D3F}" presName="compNode" presStyleCnt="0"/>
      <dgm:spPr/>
    </dgm:pt>
    <dgm:pt modelId="{57FC27B4-2B40-46BF-961E-0E0F20BCED95}" type="pres">
      <dgm:prSet presAssocID="{4610623E-4DBA-4474-8D2F-0D56E1464D3F}" presName="bgRect" presStyleLbl="bgShp" presStyleIdx="3" presStyleCnt="5"/>
      <dgm:spPr/>
    </dgm:pt>
    <dgm:pt modelId="{89613996-8409-4840-ABD6-CAE3469F3561}" type="pres">
      <dgm:prSet presAssocID="{4610623E-4DBA-4474-8D2F-0D56E1464D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cker"/>
        </a:ext>
      </dgm:extLst>
    </dgm:pt>
    <dgm:pt modelId="{A59DC415-0CC7-4D07-BE6D-40D28999CF88}" type="pres">
      <dgm:prSet presAssocID="{4610623E-4DBA-4474-8D2F-0D56E1464D3F}" presName="spaceRect" presStyleCnt="0"/>
      <dgm:spPr/>
    </dgm:pt>
    <dgm:pt modelId="{9F7AE1FC-F0D7-4059-8457-3FC16432C1CF}" type="pres">
      <dgm:prSet presAssocID="{4610623E-4DBA-4474-8D2F-0D56E1464D3F}" presName="parTx" presStyleLbl="revTx" presStyleIdx="3" presStyleCnt="5">
        <dgm:presLayoutVars>
          <dgm:chMax val="0"/>
          <dgm:chPref val="0"/>
        </dgm:presLayoutVars>
      </dgm:prSet>
      <dgm:spPr/>
    </dgm:pt>
    <dgm:pt modelId="{3CA9DAAC-8155-4A7E-B47A-E51BFE081DEA}" type="pres">
      <dgm:prSet presAssocID="{C2E722D8-3F1B-4F22-8406-CD77086D1EAB}" presName="sibTrans" presStyleCnt="0"/>
      <dgm:spPr/>
    </dgm:pt>
    <dgm:pt modelId="{291AC615-6D32-4141-A234-40D773E4F500}" type="pres">
      <dgm:prSet presAssocID="{20872791-B641-4231-9000-54E05EB5FDF9}" presName="compNode" presStyleCnt="0"/>
      <dgm:spPr/>
    </dgm:pt>
    <dgm:pt modelId="{54021065-30BE-428D-9BEF-6E96235F69B8}" type="pres">
      <dgm:prSet presAssocID="{20872791-B641-4231-9000-54E05EB5FDF9}" presName="bgRect" presStyleLbl="bgShp" presStyleIdx="4" presStyleCnt="5"/>
      <dgm:spPr/>
    </dgm:pt>
    <dgm:pt modelId="{8360047D-3E84-4188-91A5-7716ACC5BEED}" type="pres">
      <dgm:prSet presAssocID="{20872791-B641-4231-9000-54E05EB5FD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439EA27-E75A-4B18-9A09-6D0F217F88B2}" type="pres">
      <dgm:prSet presAssocID="{20872791-B641-4231-9000-54E05EB5FDF9}" presName="spaceRect" presStyleCnt="0"/>
      <dgm:spPr/>
    </dgm:pt>
    <dgm:pt modelId="{314C45F6-551C-47EB-B6EF-4679507BC2A2}" type="pres">
      <dgm:prSet presAssocID="{20872791-B641-4231-9000-54E05EB5FD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950709-6B00-4A8D-A792-C1AA1001E3B0}" srcId="{DCCE7C38-BF2B-4AF4-8B35-14A138AD0AEA}" destId="{49CF7598-DA28-40AA-91DA-5AB6CA122D8C}" srcOrd="1" destOrd="0" parTransId="{B3BD8132-495D-4B07-8F2E-759349973368}" sibTransId="{189136DA-3A26-45C1-9329-E4B9EF3F05B2}"/>
    <dgm:cxn modelId="{978E8C18-5289-47FC-A1D5-11274C1B91AC}" type="presOf" srcId="{4610623E-4DBA-4474-8D2F-0D56E1464D3F}" destId="{9F7AE1FC-F0D7-4059-8457-3FC16432C1CF}" srcOrd="0" destOrd="0" presId="urn:microsoft.com/office/officeart/2018/2/layout/IconVerticalSolidList"/>
    <dgm:cxn modelId="{FF16324C-98CE-43FD-9088-9BDAEA180875}" type="presOf" srcId="{20872791-B641-4231-9000-54E05EB5FDF9}" destId="{314C45F6-551C-47EB-B6EF-4679507BC2A2}" srcOrd="0" destOrd="0" presId="urn:microsoft.com/office/officeart/2018/2/layout/IconVerticalSolidList"/>
    <dgm:cxn modelId="{BFC17D72-9748-48D0-9BA7-91AC68641598}" type="presOf" srcId="{DCCE7C38-BF2B-4AF4-8B35-14A138AD0AEA}" destId="{684A76B9-669D-4DF6-978E-1379BF56AB72}" srcOrd="0" destOrd="0" presId="urn:microsoft.com/office/officeart/2018/2/layout/IconVerticalSolidList"/>
    <dgm:cxn modelId="{6030A25A-6ABE-442E-807D-058D7E64D9C5}" srcId="{DCCE7C38-BF2B-4AF4-8B35-14A138AD0AEA}" destId="{4610623E-4DBA-4474-8D2F-0D56E1464D3F}" srcOrd="3" destOrd="0" parTransId="{B536F0B2-6F86-4D82-AE33-73A336003CFE}" sibTransId="{C2E722D8-3F1B-4F22-8406-CD77086D1EAB}"/>
    <dgm:cxn modelId="{34D62986-D78B-4598-983B-DD874A2BDE37}" type="presOf" srcId="{49CF7598-DA28-40AA-91DA-5AB6CA122D8C}" destId="{0CE0F03D-2C63-4549-BD87-90169593A62F}" srcOrd="0" destOrd="0" presId="urn:microsoft.com/office/officeart/2018/2/layout/IconVerticalSolidList"/>
    <dgm:cxn modelId="{11394C9E-4158-47C8-9DD6-89A360F09DE0}" srcId="{DCCE7C38-BF2B-4AF4-8B35-14A138AD0AEA}" destId="{D21D464D-E388-45E0-98D6-EE2CEA7C1B94}" srcOrd="2" destOrd="0" parTransId="{98C56AA0-1874-499C-BECF-9B34679E4CE2}" sibTransId="{F828DFF8-87F3-4809-B47F-9DCE67BA7DEB}"/>
    <dgm:cxn modelId="{F56D31B9-20D3-4AFB-91FA-C5C241FA5715}" srcId="{DCCE7C38-BF2B-4AF4-8B35-14A138AD0AEA}" destId="{A205C3EF-70D3-471F-8089-7B36BCFC27A2}" srcOrd="0" destOrd="0" parTransId="{116E30B4-89F4-48D3-8A3D-999388FBF035}" sibTransId="{01594BAA-2544-4983-8E2E-10005A726A77}"/>
    <dgm:cxn modelId="{22178AE7-8032-43DA-ADF2-293D5CCD1FFC}" type="presOf" srcId="{D21D464D-E388-45E0-98D6-EE2CEA7C1B94}" destId="{7B6F1D49-0C30-4BB5-AF5D-74B3487F0CA7}" srcOrd="0" destOrd="0" presId="urn:microsoft.com/office/officeart/2018/2/layout/IconVerticalSolidList"/>
    <dgm:cxn modelId="{A4CDA0F4-A08B-45B8-AF67-931773603545}" srcId="{DCCE7C38-BF2B-4AF4-8B35-14A138AD0AEA}" destId="{20872791-B641-4231-9000-54E05EB5FDF9}" srcOrd="4" destOrd="0" parTransId="{EE25E677-7CAC-431D-B269-F5C0050DFFDC}" sibTransId="{A20B1B71-2163-4DF2-B6C4-020FC312A0CE}"/>
    <dgm:cxn modelId="{05ECD6F8-6E1A-4C37-B762-4A5BF4AF5B69}" type="presOf" srcId="{A205C3EF-70D3-471F-8089-7B36BCFC27A2}" destId="{F1A62756-6BE9-4ABB-A90D-2F43790BA78C}" srcOrd="0" destOrd="0" presId="urn:microsoft.com/office/officeart/2018/2/layout/IconVerticalSolidList"/>
    <dgm:cxn modelId="{F0484EFA-46E4-4965-8162-71B97D36CD04}" type="presParOf" srcId="{684A76B9-669D-4DF6-978E-1379BF56AB72}" destId="{B7F35CB6-79A5-4132-86B5-EC994FBDBDBF}" srcOrd="0" destOrd="0" presId="urn:microsoft.com/office/officeart/2018/2/layout/IconVerticalSolidList"/>
    <dgm:cxn modelId="{545DEDAF-997C-4C8C-B22C-100AD74B8A1B}" type="presParOf" srcId="{B7F35CB6-79A5-4132-86B5-EC994FBDBDBF}" destId="{5CCE0B8C-2B26-4302-84F3-0194BD36F219}" srcOrd="0" destOrd="0" presId="urn:microsoft.com/office/officeart/2018/2/layout/IconVerticalSolidList"/>
    <dgm:cxn modelId="{9F9B2A8D-943B-46C1-9DA2-02994C1F64FD}" type="presParOf" srcId="{B7F35CB6-79A5-4132-86B5-EC994FBDBDBF}" destId="{91C93D36-4351-4CBC-98E1-5E4B65427DDC}" srcOrd="1" destOrd="0" presId="urn:microsoft.com/office/officeart/2018/2/layout/IconVerticalSolidList"/>
    <dgm:cxn modelId="{591F842F-F9DB-4CFB-BD8E-2F68DBEC902A}" type="presParOf" srcId="{B7F35CB6-79A5-4132-86B5-EC994FBDBDBF}" destId="{BE466F09-DE80-4FC3-9AC4-27BE116422B6}" srcOrd="2" destOrd="0" presId="urn:microsoft.com/office/officeart/2018/2/layout/IconVerticalSolidList"/>
    <dgm:cxn modelId="{F7F64226-A513-4BCC-A325-9EB7B5E0EB4F}" type="presParOf" srcId="{B7F35CB6-79A5-4132-86B5-EC994FBDBDBF}" destId="{F1A62756-6BE9-4ABB-A90D-2F43790BA78C}" srcOrd="3" destOrd="0" presId="urn:microsoft.com/office/officeart/2018/2/layout/IconVerticalSolidList"/>
    <dgm:cxn modelId="{486CC418-4E44-4B09-8D4C-5C9A0A827EB1}" type="presParOf" srcId="{684A76B9-669D-4DF6-978E-1379BF56AB72}" destId="{2059C96A-BC80-4C58-AE97-007C161A9CBE}" srcOrd="1" destOrd="0" presId="urn:microsoft.com/office/officeart/2018/2/layout/IconVerticalSolidList"/>
    <dgm:cxn modelId="{9CE7A545-A12A-4A83-8853-81C4DED84B51}" type="presParOf" srcId="{684A76B9-669D-4DF6-978E-1379BF56AB72}" destId="{1D21BAF0-738C-47A2-AAB1-ACD231B03E98}" srcOrd="2" destOrd="0" presId="urn:microsoft.com/office/officeart/2018/2/layout/IconVerticalSolidList"/>
    <dgm:cxn modelId="{C3926BB0-3113-4034-8D78-D1A023CB989F}" type="presParOf" srcId="{1D21BAF0-738C-47A2-AAB1-ACD231B03E98}" destId="{2E426549-41B7-482A-8B2D-2C1D8AE451A7}" srcOrd="0" destOrd="0" presId="urn:microsoft.com/office/officeart/2018/2/layout/IconVerticalSolidList"/>
    <dgm:cxn modelId="{70217561-4A90-457D-8C07-3FF20C98D729}" type="presParOf" srcId="{1D21BAF0-738C-47A2-AAB1-ACD231B03E98}" destId="{D27D2FB7-C2FD-4E11-AEFA-2CF4EB3A1878}" srcOrd="1" destOrd="0" presId="urn:microsoft.com/office/officeart/2018/2/layout/IconVerticalSolidList"/>
    <dgm:cxn modelId="{B6CE9E1D-9755-44CB-8A15-C3C1A07514B5}" type="presParOf" srcId="{1D21BAF0-738C-47A2-AAB1-ACD231B03E98}" destId="{32780B0C-DA07-47E9-96DB-1BC05480D45E}" srcOrd="2" destOrd="0" presId="urn:microsoft.com/office/officeart/2018/2/layout/IconVerticalSolidList"/>
    <dgm:cxn modelId="{3A731047-3BAF-4364-898D-D35310E93BE1}" type="presParOf" srcId="{1D21BAF0-738C-47A2-AAB1-ACD231B03E98}" destId="{0CE0F03D-2C63-4549-BD87-90169593A62F}" srcOrd="3" destOrd="0" presId="urn:microsoft.com/office/officeart/2018/2/layout/IconVerticalSolidList"/>
    <dgm:cxn modelId="{E28AD671-6D40-40E0-BE91-36643281FF3B}" type="presParOf" srcId="{684A76B9-669D-4DF6-978E-1379BF56AB72}" destId="{F46A8BAA-84A6-456D-AE3E-1E6264D9EDF6}" srcOrd="3" destOrd="0" presId="urn:microsoft.com/office/officeart/2018/2/layout/IconVerticalSolidList"/>
    <dgm:cxn modelId="{C3F621F7-DBE4-4625-A026-B76FCD0A08DA}" type="presParOf" srcId="{684A76B9-669D-4DF6-978E-1379BF56AB72}" destId="{A6488320-B0FE-486A-839D-A4DCD59C25BC}" srcOrd="4" destOrd="0" presId="urn:microsoft.com/office/officeart/2018/2/layout/IconVerticalSolidList"/>
    <dgm:cxn modelId="{19AEEB86-81B1-4D97-A6A6-826946F13F2E}" type="presParOf" srcId="{A6488320-B0FE-486A-839D-A4DCD59C25BC}" destId="{80F583B0-04F2-4228-AC52-D6713FE0ABEF}" srcOrd="0" destOrd="0" presId="urn:microsoft.com/office/officeart/2018/2/layout/IconVerticalSolidList"/>
    <dgm:cxn modelId="{2DFFAFCA-7B10-48E3-92BE-67F4BFF36D62}" type="presParOf" srcId="{A6488320-B0FE-486A-839D-A4DCD59C25BC}" destId="{521C2805-0895-4D40-B202-0148E4F5C2A7}" srcOrd="1" destOrd="0" presId="urn:microsoft.com/office/officeart/2018/2/layout/IconVerticalSolidList"/>
    <dgm:cxn modelId="{B4679A50-42F4-40CE-A34A-1D561A2FBA53}" type="presParOf" srcId="{A6488320-B0FE-486A-839D-A4DCD59C25BC}" destId="{5E1481CD-6320-42F7-8098-9410A47526D7}" srcOrd="2" destOrd="0" presId="urn:microsoft.com/office/officeart/2018/2/layout/IconVerticalSolidList"/>
    <dgm:cxn modelId="{BC0DD73A-D71C-48CE-ADDC-F76C4ED681D3}" type="presParOf" srcId="{A6488320-B0FE-486A-839D-A4DCD59C25BC}" destId="{7B6F1D49-0C30-4BB5-AF5D-74B3487F0CA7}" srcOrd="3" destOrd="0" presId="urn:microsoft.com/office/officeart/2018/2/layout/IconVerticalSolidList"/>
    <dgm:cxn modelId="{116EE94B-4643-4789-9B7F-326F958D0D49}" type="presParOf" srcId="{684A76B9-669D-4DF6-978E-1379BF56AB72}" destId="{02B21F60-A6DC-4D61-8B66-E15CE5EE1019}" srcOrd="5" destOrd="0" presId="urn:microsoft.com/office/officeart/2018/2/layout/IconVerticalSolidList"/>
    <dgm:cxn modelId="{58D302E2-7F21-4CC4-8223-B467D93FF347}" type="presParOf" srcId="{684A76B9-669D-4DF6-978E-1379BF56AB72}" destId="{93834E04-0EBB-4C18-96E4-54FBE3CFE687}" srcOrd="6" destOrd="0" presId="urn:microsoft.com/office/officeart/2018/2/layout/IconVerticalSolidList"/>
    <dgm:cxn modelId="{4D496E6E-6C70-4DE5-9A51-79200264841D}" type="presParOf" srcId="{93834E04-0EBB-4C18-96E4-54FBE3CFE687}" destId="{57FC27B4-2B40-46BF-961E-0E0F20BCED95}" srcOrd="0" destOrd="0" presId="urn:microsoft.com/office/officeart/2018/2/layout/IconVerticalSolidList"/>
    <dgm:cxn modelId="{C23C1AFC-9B39-4F7F-891D-5DE85FB60666}" type="presParOf" srcId="{93834E04-0EBB-4C18-96E4-54FBE3CFE687}" destId="{89613996-8409-4840-ABD6-CAE3469F3561}" srcOrd="1" destOrd="0" presId="urn:microsoft.com/office/officeart/2018/2/layout/IconVerticalSolidList"/>
    <dgm:cxn modelId="{597839DF-5BE8-45E9-B24E-369623C3A7FC}" type="presParOf" srcId="{93834E04-0EBB-4C18-96E4-54FBE3CFE687}" destId="{A59DC415-0CC7-4D07-BE6D-40D28999CF88}" srcOrd="2" destOrd="0" presId="urn:microsoft.com/office/officeart/2018/2/layout/IconVerticalSolidList"/>
    <dgm:cxn modelId="{192FFF9E-C7A5-4CFC-AA3E-DF96CFEEFA89}" type="presParOf" srcId="{93834E04-0EBB-4C18-96E4-54FBE3CFE687}" destId="{9F7AE1FC-F0D7-4059-8457-3FC16432C1CF}" srcOrd="3" destOrd="0" presId="urn:microsoft.com/office/officeart/2018/2/layout/IconVerticalSolidList"/>
    <dgm:cxn modelId="{5E19FB97-ABCB-4A37-BB95-ABD8C6F0FBA3}" type="presParOf" srcId="{684A76B9-669D-4DF6-978E-1379BF56AB72}" destId="{3CA9DAAC-8155-4A7E-B47A-E51BFE081DEA}" srcOrd="7" destOrd="0" presId="urn:microsoft.com/office/officeart/2018/2/layout/IconVerticalSolidList"/>
    <dgm:cxn modelId="{8639808C-18A6-4CBB-994C-2A0037CCE5A2}" type="presParOf" srcId="{684A76B9-669D-4DF6-978E-1379BF56AB72}" destId="{291AC615-6D32-4141-A234-40D773E4F500}" srcOrd="8" destOrd="0" presId="urn:microsoft.com/office/officeart/2018/2/layout/IconVerticalSolidList"/>
    <dgm:cxn modelId="{C99E1248-7268-481C-8F63-E0C4954F649D}" type="presParOf" srcId="{291AC615-6D32-4141-A234-40D773E4F500}" destId="{54021065-30BE-428D-9BEF-6E96235F69B8}" srcOrd="0" destOrd="0" presId="urn:microsoft.com/office/officeart/2018/2/layout/IconVerticalSolidList"/>
    <dgm:cxn modelId="{0352CE3E-A8F0-4FBF-A1BF-C7E5E2B91E79}" type="presParOf" srcId="{291AC615-6D32-4141-A234-40D773E4F500}" destId="{8360047D-3E84-4188-91A5-7716ACC5BEED}" srcOrd="1" destOrd="0" presId="urn:microsoft.com/office/officeart/2018/2/layout/IconVerticalSolidList"/>
    <dgm:cxn modelId="{EC1013D7-C655-4BE4-A6C3-7C7EADC25E0C}" type="presParOf" srcId="{291AC615-6D32-4141-A234-40D773E4F500}" destId="{2439EA27-E75A-4B18-9A09-6D0F217F88B2}" srcOrd="2" destOrd="0" presId="urn:microsoft.com/office/officeart/2018/2/layout/IconVerticalSolidList"/>
    <dgm:cxn modelId="{DAD8C4D1-01FF-46AB-85ED-4D9ECBB75541}" type="presParOf" srcId="{291AC615-6D32-4141-A234-40D773E4F500}" destId="{314C45F6-551C-47EB-B6EF-4679507BC2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AFFA5-56DF-41D7-855C-230E97A09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795AE0-74A4-42D7-8271-ADDA6728654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erweiterte Formatierungs-Optionen</a:t>
          </a:r>
          <a:endParaRPr lang="en-US"/>
        </a:p>
      </dgm:t>
    </dgm:pt>
    <dgm:pt modelId="{C44191C7-4D4D-4028-9822-23EF84C8405B}" type="parTrans" cxnId="{7E920C0F-6931-44E4-B4FF-1BAE2A54F924}">
      <dgm:prSet/>
      <dgm:spPr/>
      <dgm:t>
        <a:bodyPr/>
        <a:lstStyle/>
        <a:p>
          <a:endParaRPr lang="en-US"/>
        </a:p>
      </dgm:t>
    </dgm:pt>
    <dgm:pt modelId="{3528DE15-FCD9-4495-9646-69F14A4EA11B}" type="sibTrans" cxnId="{7E920C0F-6931-44E4-B4FF-1BAE2A54F924}">
      <dgm:prSet/>
      <dgm:spPr/>
      <dgm:t>
        <a:bodyPr/>
        <a:lstStyle/>
        <a:p>
          <a:endParaRPr lang="en-US"/>
        </a:p>
      </dgm:t>
    </dgm:pt>
    <dgm:pt modelId="{A80354A3-964D-46D1-8BE4-A7FDB5845F9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Erstellung verschiedener Anzeige-Sprachen</a:t>
          </a:r>
          <a:endParaRPr lang="en-US"/>
        </a:p>
      </dgm:t>
    </dgm:pt>
    <dgm:pt modelId="{08F4BB36-2DFA-412B-ACAD-7A22612EE141}" type="parTrans" cxnId="{2E545791-40BF-46EB-A9A7-5BB3BC6F38EC}">
      <dgm:prSet/>
      <dgm:spPr/>
      <dgm:t>
        <a:bodyPr/>
        <a:lstStyle/>
        <a:p>
          <a:endParaRPr lang="en-US"/>
        </a:p>
      </dgm:t>
    </dgm:pt>
    <dgm:pt modelId="{69F07CD9-309C-42DF-B974-4C2B6024F2B1}" type="sibTrans" cxnId="{2E545791-40BF-46EB-A9A7-5BB3BC6F38EC}">
      <dgm:prSet/>
      <dgm:spPr/>
      <dgm:t>
        <a:bodyPr/>
        <a:lstStyle/>
        <a:p>
          <a:endParaRPr lang="en-US"/>
        </a:p>
      </dgm:t>
    </dgm:pt>
    <dgm:pt modelId="{F9E066D3-DD92-47A1-88CC-798BC8B59E5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Einbindung eines Benutzerhilfe Dialoges</a:t>
          </a:r>
          <a:r>
            <a:rPr lang="de-DE">
              <a:latin typeface="Calibri Light" panose="020F0302020204030204"/>
            </a:rPr>
            <a:t> </a:t>
          </a:r>
          <a:endParaRPr lang="en-US"/>
        </a:p>
      </dgm:t>
    </dgm:pt>
    <dgm:pt modelId="{3C1FD99F-8AED-44DC-85EC-63C8A553439D}" type="parTrans" cxnId="{4467DC49-0D21-43E4-AFBB-2F08504A69B6}">
      <dgm:prSet/>
      <dgm:spPr/>
      <dgm:t>
        <a:bodyPr/>
        <a:lstStyle/>
        <a:p>
          <a:endParaRPr lang="en-US"/>
        </a:p>
      </dgm:t>
    </dgm:pt>
    <dgm:pt modelId="{BCEA26C4-EABA-4AE7-A127-2DD0362E8CE0}" type="sibTrans" cxnId="{4467DC49-0D21-43E4-AFBB-2F08504A69B6}">
      <dgm:prSet/>
      <dgm:spPr/>
      <dgm:t>
        <a:bodyPr/>
        <a:lstStyle/>
        <a:p>
          <a:endParaRPr lang="en-US"/>
        </a:p>
      </dgm:t>
    </dgm:pt>
    <dgm:pt modelId="{E49AE578-CDDA-403C-9458-E832A65A28FC}" type="pres">
      <dgm:prSet presAssocID="{6D7AFFA5-56DF-41D7-855C-230E97A09320}" presName="root" presStyleCnt="0">
        <dgm:presLayoutVars>
          <dgm:dir/>
          <dgm:resizeHandles val="exact"/>
        </dgm:presLayoutVars>
      </dgm:prSet>
      <dgm:spPr/>
    </dgm:pt>
    <dgm:pt modelId="{8BD0D06A-1C26-4922-8E23-095383328A60}" type="pres">
      <dgm:prSet presAssocID="{87795AE0-74A4-42D7-8271-ADDA67286544}" presName="compNode" presStyleCnt="0"/>
      <dgm:spPr/>
    </dgm:pt>
    <dgm:pt modelId="{BAE46402-2C5F-430C-A9BB-744FE05FA8DA}" type="pres">
      <dgm:prSet presAssocID="{87795AE0-74A4-42D7-8271-ADDA67286544}" presName="bgRect" presStyleLbl="bgShp" presStyleIdx="0" presStyleCnt="3"/>
      <dgm:spPr/>
    </dgm:pt>
    <dgm:pt modelId="{32A67C44-E54D-4E6E-BA53-15D5CD7FAFB0}" type="pres">
      <dgm:prSet presAssocID="{87795AE0-74A4-42D7-8271-ADDA672865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t"/>
        </a:ext>
      </dgm:extLst>
    </dgm:pt>
    <dgm:pt modelId="{6C197EBE-6D82-4CE6-94C4-74E829D7D217}" type="pres">
      <dgm:prSet presAssocID="{87795AE0-74A4-42D7-8271-ADDA67286544}" presName="spaceRect" presStyleCnt="0"/>
      <dgm:spPr/>
    </dgm:pt>
    <dgm:pt modelId="{A85352CC-5D88-4D7D-9E96-19BA40B379A2}" type="pres">
      <dgm:prSet presAssocID="{87795AE0-74A4-42D7-8271-ADDA67286544}" presName="parTx" presStyleLbl="revTx" presStyleIdx="0" presStyleCnt="3">
        <dgm:presLayoutVars>
          <dgm:chMax val="0"/>
          <dgm:chPref val="0"/>
        </dgm:presLayoutVars>
      </dgm:prSet>
      <dgm:spPr/>
    </dgm:pt>
    <dgm:pt modelId="{CA42BCB3-5A5E-4F1A-AC78-BE596A61BCEF}" type="pres">
      <dgm:prSet presAssocID="{3528DE15-FCD9-4495-9646-69F14A4EA11B}" presName="sibTrans" presStyleCnt="0"/>
      <dgm:spPr/>
    </dgm:pt>
    <dgm:pt modelId="{30A755F2-8DB3-4D92-A61D-9A6438F77CF4}" type="pres">
      <dgm:prSet presAssocID="{A80354A3-964D-46D1-8BE4-A7FDB5845F91}" presName="compNode" presStyleCnt="0"/>
      <dgm:spPr/>
    </dgm:pt>
    <dgm:pt modelId="{F4EE5ECB-D9E4-472F-832A-265036ACEB5C}" type="pres">
      <dgm:prSet presAssocID="{A80354A3-964D-46D1-8BE4-A7FDB5845F91}" presName="bgRect" presStyleLbl="bgShp" presStyleIdx="1" presStyleCnt="3"/>
      <dgm:spPr/>
    </dgm:pt>
    <dgm:pt modelId="{D7B3C908-24E9-4F54-9832-1EA0A8F63E4E}" type="pres">
      <dgm:prSet presAssocID="{A80354A3-964D-46D1-8BE4-A7FDB5845F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FD96873-3666-4CD3-89A5-26E119316153}" type="pres">
      <dgm:prSet presAssocID="{A80354A3-964D-46D1-8BE4-A7FDB5845F91}" presName="spaceRect" presStyleCnt="0"/>
      <dgm:spPr/>
    </dgm:pt>
    <dgm:pt modelId="{298EFB64-5A90-4B8B-BDD7-D4F83ABCF23E}" type="pres">
      <dgm:prSet presAssocID="{A80354A3-964D-46D1-8BE4-A7FDB5845F91}" presName="parTx" presStyleLbl="revTx" presStyleIdx="1" presStyleCnt="3">
        <dgm:presLayoutVars>
          <dgm:chMax val="0"/>
          <dgm:chPref val="0"/>
        </dgm:presLayoutVars>
      </dgm:prSet>
      <dgm:spPr/>
    </dgm:pt>
    <dgm:pt modelId="{CD403841-BFB2-47EC-88CB-3C4356CD1696}" type="pres">
      <dgm:prSet presAssocID="{69F07CD9-309C-42DF-B974-4C2B6024F2B1}" presName="sibTrans" presStyleCnt="0"/>
      <dgm:spPr/>
    </dgm:pt>
    <dgm:pt modelId="{DDFCC87F-2C44-49E9-A7D0-738C2EB3CC99}" type="pres">
      <dgm:prSet presAssocID="{F9E066D3-DD92-47A1-88CC-798BC8B59E5A}" presName="compNode" presStyleCnt="0"/>
      <dgm:spPr/>
    </dgm:pt>
    <dgm:pt modelId="{8560DB0E-A9D7-4111-8003-0166F3DE8DBE}" type="pres">
      <dgm:prSet presAssocID="{F9E066D3-DD92-47A1-88CC-798BC8B59E5A}" presName="bgRect" presStyleLbl="bgShp" presStyleIdx="2" presStyleCnt="3"/>
      <dgm:spPr/>
    </dgm:pt>
    <dgm:pt modelId="{B4B5893E-8FA8-4E36-B9F9-9CDC2F7008B8}" type="pres">
      <dgm:prSet presAssocID="{F9E066D3-DD92-47A1-88CC-798BC8B59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9A6AE5D-A7AA-4326-B084-B9FB88D04307}" type="pres">
      <dgm:prSet presAssocID="{F9E066D3-DD92-47A1-88CC-798BC8B59E5A}" presName="spaceRect" presStyleCnt="0"/>
      <dgm:spPr/>
    </dgm:pt>
    <dgm:pt modelId="{397F8DF6-8F14-48F4-B9F6-FC946A53325A}" type="pres">
      <dgm:prSet presAssocID="{F9E066D3-DD92-47A1-88CC-798BC8B59E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920C0F-6931-44E4-B4FF-1BAE2A54F924}" srcId="{6D7AFFA5-56DF-41D7-855C-230E97A09320}" destId="{87795AE0-74A4-42D7-8271-ADDA67286544}" srcOrd="0" destOrd="0" parTransId="{C44191C7-4D4D-4028-9822-23EF84C8405B}" sibTransId="{3528DE15-FCD9-4495-9646-69F14A4EA11B}"/>
    <dgm:cxn modelId="{14B0A618-AF23-4E69-B658-DB0C0BBBECE5}" type="presOf" srcId="{F9E066D3-DD92-47A1-88CC-798BC8B59E5A}" destId="{397F8DF6-8F14-48F4-B9F6-FC946A53325A}" srcOrd="0" destOrd="0" presId="urn:microsoft.com/office/officeart/2018/2/layout/IconVerticalSolidList"/>
    <dgm:cxn modelId="{6705D71E-99B8-495C-8037-617785B5BAFE}" type="presOf" srcId="{6D7AFFA5-56DF-41D7-855C-230E97A09320}" destId="{E49AE578-CDDA-403C-9458-E832A65A28FC}" srcOrd="0" destOrd="0" presId="urn:microsoft.com/office/officeart/2018/2/layout/IconVerticalSolidList"/>
    <dgm:cxn modelId="{4467DC49-0D21-43E4-AFBB-2F08504A69B6}" srcId="{6D7AFFA5-56DF-41D7-855C-230E97A09320}" destId="{F9E066D3-DD92-47A1-88CC-798BC8B59E5A}" srcOrd="2" destOrd="0" parTransId="{3C1FD99F-8AED-44DC-85EC-63C8A553439D}" sibTransId="{BCEA26C4-EABA-4AE7-A127-2DD0362E8CE0}"/>
    <dgm:cxn modelId="{2E545791-40BF-46EB-A9A7-5BB3BC6F38EC}" srcId="{6D7AFFA5-56DF-41D7-855C-230E97A09320}" destId="{A80354A3-964D-46D1-8BE4-A7FDB5845F91}" srcOrd="1" destOrd="0" parTransId="{08F4BB36-2DFA-412B-ACAD-7A22612EE141}" sibTransId="{69F07CD9-309C-42DF-B974-4C2B6024F2B1}"/>
    <dgm:cxn modelId="{68DB5DAE-6344-4EF3-BDC3-68324CC773AA}" type="presOf" srcId="{87795AE0-74A4-42D7-8271-ADDA67286544}" destId="{A85352CC-5D88-4D7D-9E96-19BA40B379A2}" srcOrd="0" destOrd="0" presId="urn:microsoft.com/office/officeart/2018/2/layout/IconVerticalSolidList"/>
    <dgm:cxn modelId="{7803F3EF-1998-4867-9C09-877DA1A3E33D}" type="presOf" srcId="{A80354A3-964D-46D1-8BE4-A7FDB5845F91}" destId="{298EFB64-5A90-4B8B-BDD7-D4F83ABCF23E}" srcOrd="0" destOrd="0" presId="urn:microsoft.com/office/officeart/2018/2/layout/IconVerticalSolidList"/>
    <dgm:cxn modelId="{D0EE1F51-403D-4C2F-ADB5-68AC3B8B4F9B}" type="presParOf" srcId="{E49AE578-CDDA-403C-9458-E832A65A28FC}" destId="{8BD0D06A-1C26-4922-8E23-095383328A60}" srcOrd="0" destOrd="0" presId="urn:microsoft.com/office/officeart/2018/2/layout/IconVerticalSolidList"/>
    <dgm:cxn modelId="{8A2C067D-11AB-4040-A3CA-3E0F9A8CCB2E}" type="presParOf" srcId="{8BD0D06A-1C26-4922-8E23-095383328A60}" destId="{BAE46402-2C5F-430C-A9BB-744FE05FA8DA}" srcOrd="0" destOrd="0" presId="urn:microsoft.com/office/officeart/2018/2/layout/IconVerticalSolidList"/>
    <dgm:cxn modelId="{238E35BA-C049-47FD-9199-91C825CF3514}" type="presParOf" srcId="{8BD0D06A-1C26-4922-8E23-095383328A60}" destId="{32A67C44-E54D-4E6E-BA53-15D5CD7FAFB0}" srcOrd="1" destOrd="0" presId="urn:microsoft.com/office/officeart/2018/2/layout/IconVerticalSolidList"/>
    <dgm:cxn modelId="{A87D6016-C762-4235-9507-C629042E80EF}" type="presParOf" srcId="{8BD0D06A-1C26-4922-8E23-095383328A60}" destId="{6C197EBE-6D82-4CE6-94C4-74E829D7D217}" srcOrd="2" destOrd="0" presId="urn:microsoft.com/office/officeart/2018/2/layout/IconVerticalSolidList"/>
    <dgm:cxn modelId="{249B22AA-469F-4BA3-8C40-8EE7572BEF43}" type="presParOf" srcId="{8BD0D06A-1C26-4922-8E23-095383328A60}" destId="{A85352CC-5D88-4D7D-9E96-19BA40B379A2}" srcOrd="3" destOrd="0" presId="urn:microsoft.com/office/officeart/2018/2/layout/IconVerticalSolidList"/>
    <dgm:cxn modelId="{96887FB7-BE4D-4EC3-8B5A-11FD1B4F0865}" type="presParOf" srcId="{E49AE578-CDDA-403C-9458-E832A65A28FC}" destId="{CA42BCB3-5A5E-4F1A-AC78-BE596A61BCEF}" srcOrd="1" destOrd="0" presId="urn:microsoft.com/office/officeart/2018/2/layout/IconVerticalSolidList"/>
    <dgm:cxn modelId="{E7B9F272-170F-4F41-980C-D4961A6F3403}" type="presParOf" srcId="{E49AE578-CDDA-403C-9458-E832A65A28FC}" destId="{30A755F2-8DB3-4D92-A61D-9A6438F77CF4}" srcOrd="2" destOrd="0" presId="urn:microsoft.com/office/officeart/2018/2/layout/IconVerticalSolidList"/>
    <dgm:cxn modelId="{EEB2AB46-FECA-4B4C-AACC-8ACFF7D78BC0}" type="presParOf" srcId="{30A755F2-8DB3-4D92-A61D-9A6438F77CF4}" destId="{F4EE5ECB-D9E4-472F-832A-265036ACEB5C}" srcOrd="0" destOrd="0" presId="urn:microsoft.com/office/officeart/2018/2/layout/IconVerticalSolidList"/>
    <dgm:cxn modelId="{56C180A1-BB4C-4276-8358-3173625832F7}" type="presParOf" srcId="{30A755F2-8DB3-4D92-A61D-9A6438F77CF4}" destId="{D7B3C908-24E9-4F54-9832-1EA0A8F63E4E}" srcOrd="1" destOrd="0" presId="urn:microsoft.com/office/officeart/2018/2/layout/IconVerticalSolidList"/>
    <dgm:cxn modelId="{0DF0A0F8-A8A7-401A-8791-2203A1C6F170}" type="presParOf" srcId="{30A755F2-8DB3-4D92-A61D-9A6438F77CF4}" destId="{FFD96873-3666-4CD3-89A5-26E119316153}" srcOrd="2" destOrd="0" presId="urn:microsoft.com/office/officeart/2018/2/layout/IconVerticalSolidList"/>
    <dgm:cxn modelId="{2786F75A-69E6-4239-B00B-3968DB7BB356}" type="presParOf" srcId="{30A755F2-8DB3-4D92-A61D-9A6438F77CF4}" destId="{298EFB64-5A90-4B8B-BDD7-D4F83ABCF23E}" srcOrd="3" destOrd="0" presId="urn:microsoft.com/office/officeart/2018/2/layout/IconVerticalSolidList"/>
    <dgm:cxn modelId="{0D535D0F-2BBE-4C1E-B0DA-8F6EE610013A}" type="presParOf" srcId="{E49AE578-CDDA-403C-9458-E832A65A28FC}" destId="{CD403841-BFB2-47EC-88CB-3C4356CD1696}" srcOrd="3" destOrd="0" presId="urn:microsoft.com/office/officeart/2018/2/layout/IconVerticalSolidList"/>
    <dgm:cxn modelId="{31BE8983-F567-41FF-88E0-D5603B4EF90B}" type="presParOf" srcId="{E49AE578-CDDA-403C-9458-E832A65A28FC}" destId="{DDFCC87F-2C44-49E9-A7D0-738C2EB3CC99}" srcOrd="4" destOrd="0" presId="urn:microsoft.com/office/officeart/2018/2/layout/IconVerticalSolidList"/>
    <dgm:cxn modelId="{EE00B6A1-957A-4B83-AE53-1799EC94555B}" type="presParOf" srcId="{DDFCC87F-2C44-49E9-A7D0-738C2EB3CC99}" destId="{8560DB0E-A9D7-4111-8003-0166F3DE8DBE}" srcOrd="0" destOrd="0" presId="urn:microsoft.com/office/officeart/2018/2/layout/IconVerticalSolidList"/>
    <dgm:cxn modelId="{D9E10D02-1C39-45BE-BC9C-B7016E2687DC}" type="presParOf" srcId="{DDFCC87F-2C44-49E9-A7D0-738C2EB3CC99}" destId="{B4B5893E-8FA8-4E36-B9F9-9CDC2F7008B8}" srcOrd="1" destOrd="0" presId="urn:microsoft.com/office/officeart/2018/2/layout/IconVerticalSolidList"/>
    <dgm:cxn modelId="{0C405985-FAAB-4A88-8710-FDC2125FAF75}" type="presParOf" srcId="{DDFCC87F-2C44-49E9-A7D0-738C2EB3CC99}" destId="{39A6AE5D-A7AA-4326-B084-B9FB88D04307}" srcOrd="2" destOrd="0" presId="urn:microsoft.com/office/officeart/2018/2/layout/IconVerticalSolidList"/>
    <dgm:cxn modelId="{5A524819-07D4-4225-8A35-590D7E708839}" type="presParOf" srcId="{DDFCC87F-2C44-49E9-A7D0-738C2EB3CC99}" destId="{397F8DF6-8F14-48F4-B9F6-FC946A5332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5D13A-7AF5-4B09-A397-E4FE5E284E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E39B75-7AAF-4858-A8D0-DBF5DB419A8C}">
      <dgm:prSet/>
      <dgm:spPr/>
      <dgm:t>
        <a:bodyPr/>
        <a:lstStyle/>
        <a:p>
          <a:r>
            <a:rPr lang="de-DE"/>
            <a:t>Bessere Zielsetzung</a:t>
          </a:r>
          <a:endParaRPr lang="en-US"/>
        </a:p>
      </dgm:t>
    </dgm:pt>
    <dgm:pt modelId="{9D5D77E3-0B2D-4E24-A770-010003577057}" type="parTrans" cxnId="{978B6898-D359-4F3A-A732-3B91480DB294}">
      <dgm:prSet/>
      <dgm:spPr/>
      <dgm:t>
        <a:bodyPr/>
        <a:lstStyle/>
        <a:p>
          <a:endParaRPr lang="en-US"/>
        </a:p>
      </dgm:t>
    </dgm:pt>
    <dgm:pt modelId="{491C7FED-122F-4038-9EE0-A7C5C1951FD1}" type="sibTrans" cxnId="{978B6898-D359-4F3A-A732-3B91480DB294}">
      <dgm:prSet/>
      <dgm:spPr/>
      <dgm:t>
        <a:bodyPr/>
        <a:lstStyle/>
        <a:p>
          <a:endParaRPr lang="en-US"/>
        </a:p>
      </dgm:t>
    </dgm:pt>
    <dgm:pt modelId="{BC84BBC5-F454-475A-962D-ADD5D3C2CC6F}">
      <dgm:prSet/>
      <dgm:spPr/>
      <dgm:t>
        <a:bodyPr/>
        <a:lstStyle/>
        <a:p>
          <a:r>
            <a:rPr lang="de-DE"/>
            <a:t>Prüfung des GUI-Toolkit bei Projekt beginn</a:t>
          </a:r>
          <a:endParaRPr lang="en-US"/>
        </a:p>
      </dgm:t>
    </dgm:pt>
    <dgm:pt modelId="{4FC6697D-4EA7-4626-8C04-4EDA816B8A02}" type="parTrans" cxnId="{E6FD3BB2-5EA4-4026-9A2A-877425C54172}">
      <dgm:prSet/>
      <dgm:spPr/>
      <dgm:t>
        <a:bodyPr/>
        <a:lstStyle/>
        <a:p>
          <a:endParaRPr lang="en-US"/>
        </a:p>
      </dgm:t>
    </dgm:pt>
    <dgm:pt modelId="{7F4AADF5-D8A5-431C-B4B9-71B20E8A5682}" type="sibTrans" cxnId="{E6FD3BB2-5EA4-4026-9A2A-877425C54172}">
      <dgm:prSet/>
      <dgm:spPr/>
      <dgm:t>
        <a:bodyPr/>
        <a:lstStyle/>
        <a:p>
          <a:endParaRPr lang="en-US"/>
        </a:p>
      </dgm:t>
    </dgm:pt>
    <dgm:pt modelId="{450BFE41-CAD7-4D10-96CF-27035FC480A5}">
      <dgm:prSet/>
      <dgm:spPr/>
      <dgm:t>
        <a:bodyPr/>
        <a:lstStyle/>
        <a:p>
          <a:r>
            <a:rPr lang="de-DE"/>
            <a:t>Öftere-/ Gründlicherer- Programm Tests</a:t>
          </a:r>
          <a:endParaRPr lang="en-US"/>
        </a:p>
      </dgm:t>
    </dgm:pt>
    <dgm:pt modelId="{4AD7998C-D2BA-40C9-867B-C208E4D2EF68}" type="parTrans" cxnId="{E4FCC131-DBCC-4277-80B5-0FAD57616DE8}">
      <dgm:prSet/>
      <dgm:spPr/>
      <dgm:t>
        <a:bodyPr/>
        <a:lstStyle/>
        <a:p>
          <a:endParaRPr lang="en-US"/>
        </a:p>
      </dgm:t>
    </dgm:pt>
    <dgm:pt modelId="{40014D03-C66F-4A45-AF47-16B231A0ECF3}" type="sibTrans" cxnId="{E4FCC131-DBCC-4277-80B5-0FAD57616DE8}">
      <dgm:prSet/>
      <dgm:spPr/>
      <dgm:t>
        <a:bodyPr/>
        <a:lstStyle/>
        <a:p>
          <a:endParaRPr lang="en-US"/>
        </a:p>
      </dgm:t>
    </dgm:pt>
    <dgm:pt modelId="{ABE5CB87-5F0E-4606-848E-3D207317A75D}">
      <dgm:prSet/>
      <dgm:spPr/>
      <dgm:t>
        <a:bodyPr/>
        <a:lstStyle/>
        <a:p>
          <a:r>
            <a:rPr lang="de-DE"/>
            <a:t>Programm Funktionen bei Start definieren</a:t>
          </a:r>
          <a:endParaRPr lang="en-US"/>
        </a:p>
      </dgm:t>
    </dgm:pt>
    <dgm:pt modelId="{FD58067B-7316-4386-A32C-52F1CE305DFA}" type="parTrans" cxnId="{C09CB190-1002-4897-B4E1-A2B18372C85D}">
      <dgm:prSet/>
      <dgm:spPr/>
      <dgm:t>
        <a:bodyPr/>
        <a:lstStyle/>
        <a:p>
          <a:endParaRPr lang="en-US"/>
        </a:p>
      </dgm:t>
    </dgm:pt>
    <dgm:pt modelId="{7A4303F0-CE99-42D3-AE98-B86D5311000E}" type="sibTrans" cxnId="{C09CB190-1002-4897-B4E1-A2B18372C85D}">
      <dgm:prSet/>
      <dgm:spPr/>
      <dgm:t>
        <a:bodyPr/>
        <a:lstStyle/>
        <a:p>
          <a:endParaRPr lang="en-US"/>
        </a:p>
      </dgm:t>
    </dgm:pt>
    <dgm:pt modelId="{5A45B75D-2623-46C5-AC34-AEB305163089}">
      <dgm:prSet/>
      <dgm:spPr/>
      <dgm:t>
        <a:bodyPr/>
        <a:lstStyle/>
        <a:p>
          <a:r>
            <a:rPr lang="de-DE"/>
            <a:t>Nicht in der Projektphase</a:t>
          </a:r>
          <a:endParaRPr lang="en-US"/>
        </a:p>
      </dgm:t>
    </dgm:pt>
    <dgm:pt modelId="{882086E1-0654-4440-AA35-1D724BFBB6D4}" type="parTrans" cxnId="{6A3081CC-8765-41DB-87FC-8136E99EF3A5}">
      <dgm:prSet/>
      <dgm:spPr/>
      <dgm:t>
        <a:bodyPr/>
        <a:lstStyle/>
        <a:p>
          <a:endParaRPr lang="en-US"/>
        </a:p>
      </dgm:t>
    </dgm:pt>
    <dgm:pt modelId="{2BEB736A-47F6-4374-A44C-8BB88C153EF4}" type="sibTrans" cxnId="{6A3081CC-8765-41DB-87FC-8136E99EF3A5}">
      <dgm:prSet/>
      <dgm:spPr/>
      <dgm:t>
        <a:bodyPr/>
        <a:lstStyle/>
        <a:p>
          <a:endParaRPr lang="en-US"/>
        </a:p>
      </dgm:t>
    </dgm:pt>
    <dgm:pt modelId="{7EE187EF-4329-45D9-AE08-CE3D3CA9D427}">
      <dgm:prSet/>
      <dgm:spPr/>
      <dgm:t>
        <a:bodyPr/>
        <a:lstStyle/>
        <a:p>
          <a:r>
            <a:rPr lang="de-DE"/>
            <a:t>Erst auf Hauptfunktionen Konzentrieren</a:t>
          </a:r>
          <a:endParaRPr lang="en-US"/>
        </a:p>
      </dgm:t>
    </dgm:pt>
    <dgm:pt modelId="{983B66F7-62AF-45E6-B133-950FE6949861}" type="parTrans" cxnId="{25E2BEA6-C38B-4419-A56E-C848298919CB}">
      <dgm:prSet/>
      <dgm:spPr/>
      <dgm:t>
        <a:bodyPr/>
        <a:lstStyle/>
        <a:p>
          <a:endParaRPr lang="en-US"/>
        </a:p>
      </dgm:t>
    </dgm:pt>
    <dgm:pt modelId="{B3202961-8AF6-4409-9F6B-48058A378AC6}" type="sibTrans" cxnId="{25E2BEA6-C38B-4419-A56E-C848298919CB}">
      <dgm:prSet/>
      <dgm:spPr/>
      <dgm:t>
        <a:bodyPr/>
        <a:lstStyle/>
        <a:p>
          <a:endParaRPr lang="en-US"/>
        </a:p>
      </dgm:t>
    </dgm:pt>
    <dgm:pt modelId="{CC72A7EE-F658-45D1-8A54-974AE5185E95}" type="pres">
      <dgm:prSet presAssocID="{96B5D13A-7AF5-4B09-A397-E4FE5E284EFC}" presName="root" presStyleCnt="0">
        <dgm:presLayoutVars>
          <dgm:dir/>
          <dgm:resizeHandles val="exact"/>
        </dgm:presLayoutVars>
      </dgm:prSet>
      <dgm:spPr/>
    </dgm:pt>
    <dgm:pt modelId="{9719B8A3-2634-47DA-86AA-0ED5F43CC656}" type="pres">
      <dgm:prSet presAssocID="{CAE39B75-7AAF-4858-A8D0-DBF5DB419A8C}" presName="compNode" presStyleCnt="0"/>
      <dgm:spPr/>
    </dgm:pt>
    <dgm:pt modelId="{073ED281-E744-4647-909A-51F668D3E3E4}" type="pres">
      <dgm:prSet presAssocID="{CAE39B75-7AAF-4858-A8D0-DBF5DB419A8C}" presName="bgRect" presStyleLbl="bgShp" presStyleIdx="0" presStyleCnt="4"/>
      <dgm:spPr/>
    </dgm:pt>
    <dgm:pt modelId="{86ECB62C-F48F-46EA-A4FC-9D707DF26968}" type="pres">
      <dgm:prSet presAssocID="{CAE39B75-7AAF-4858-A8D0-DBF5DB419A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51FBF47-A1BA-4F26-A75C-6F06CB3CB6BC}" type="pres">
      <dgm:prSet presAssocID="{CAE39B75-7AAF-4858-A8D0-DBF5DB419A8C}" presName="spaceRect" presStyleCnt="0"/>
      <dgm:spPr/>
    </dgm:pt>
    <dgm:pt modelId="{842A016D-630F-4789-BCE5-887958DF8CAC}" type="pres">
      <dgm:prSet presAssocID="{CAE39B75-7AAF-4858-A8D0-DBF5DB419A8C}" presName="parTx" presStyleLbl="revTx" presStyleIdx="0" presStyleCnt="5">
        <dgm:presLayoutVars>
          <dgm:chMax val="0"/>
          <dgm:chPref val="0"/>
        </dgm:presLayoutVars>
      </dgm:prSet>
      <dgm:spPr/>
    </dgm:pt>
    <dgm:pt modelId="{6AB21A4F-D074-4473-9BC9-C6B71F6E5106}" type="pres">
      <dgm:prSet presAssocID="{491C7FED-122F-4038-9EE0-A7C5C1951FD1}" presName="sibTrans" presStyleCnt="0"/>
      <dgm:spPr/>
    </dgm:pt>
    <dgm:pt modelId="{FA016820-A58C-4669-9566-795FED2D6F2E}" type="pres">
      <dgm:prSet presAssocID="{BC84BBC5-F454-475A-962D-ADD5D3C2CC6F}" presName="compNode" presStyleCnt="0"/>
      <dgm:spPr/>
    </dgm:pt>
    <dgm:pt modelId="{C722FAE7-452B-4D8E-A43D-59E6FD25DBE3}" type="pres">
      <dgm:prSet presAssocID="{BC84BBC5-F454-475A-962D-ADD5D3C2CC6F}" presName="bgRect" presStyleLbl="bgShp" presStyleIdx="1" presStyleCnt="4"/>
      <dgm:spPr/>
    </dgm:pt>
    <dgm:pt modelId="{D0900750-4C45-4B2B-83BB-7CDECEA98597}" type="pres">
      <dgm:prSet presAssocID="{BC84BBC5-F454-475A-962D-ADD5D3C2CC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93EAF64-ABCE-4750-A0F0-824FEDF7949D}" type="pres">
      <dgm:prSet presAssocID="{BC84BBC5-F454-475A-962D-ADD5D3C2CC6F}" presName="spaceRect" presStyleCnt="0"/>
      <dgm:spPr/>
    </dgm:pt>
    <dgm:pt modelId="{78B0C81E-90C6-4896-B280-21CBCF02B851}" type="pres">
      <dgm:prSet presAssocID="{BC84BBC5-F454-475A-962D-ADD5D3C2CC6F}" presName="parTx" presStyleLbl="revTx" presStyleIdx="1" presStyleCnt="5">
        <dgm:presLayoutVars>
          <dgm:chMax val="0"/>
          <dgm:chPref val="0"/>
        </dgm:presLayoutVars>
      </dgm:prSet>
      <dgm:spPr/>
    </dgm:pt>
    <dgm:pt modelId="{ACC959A6-4B23-4489-9C3B-D2F7674FB57F}" type="pres">
      <dgm:prSet presAssocID="{7F4AADF5-D8A5-431C-B4B9-71B20E8A5682}" presName="sibTrans" presStyleCnt="0"/>
      <dgm:spPr/>
    </dgm:pt>
    <dgm:pt modelId="{13BDAB19-14A8-45F6-B8E7-6B59447F9BC4}" type="pres">
      <dgm:prSet presAssocID="{450BFE41-CAD7-4D10-96CF-27035FC480A5}" presName="compNode" presStyleCnt="0"/>
      <dgm:spPr/>
    </dgm:pt>
    <dgm:pt modelId="{629A51F2-7AE5-491C-9D4C-36457891D0D3}" type="pres">
      <dgm:prSet presAssocID="{450BFE41-CAD7-4D10-96CF-27035FC480A5}" presName="bgRect" presStyleLbl="bgShp" presStyleIdx="2" presStyleCnt="4"/>
      <dgm:spPr/>
    </dgm:pt>
    <dgm:pt modelId="{699AD756-BF57-4192-88E3-3942C65F7F5E}" type="pres">
      <dgm:prSet presAssocID="{450BFE41-CAD7-4D10-96CF-27035FC480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010A58-EC92-411F-97F8-26A5B9D059C2}" type="pres">
      <dgm:prSet presAssocID="{450BFE41-CAD7-4D10-96CF-27035FC480A5}" presName="spaceRect" presStyleCnt="0"/>
      <dgm:spPr/>
    </dgm:pt>
    <dgm:pt modelId="{8E77F037-0FB9-4AFB-980F-F2CF572907A9}" type="pres">
      <dgm:prSet presAssocID="{450BFE41-CAD7-4D10-96CF-27035FC480A5}" presName="parTx" presStyleLbl="revTx" presStyleIdx="2" presStyleCnt="5">
        <dgm:presLayoutVars>
          <dgm:chMax val="0"/>
          <dgm:chPref val="0"/>
        </dgm:presLayoutVars>
      </dgm:prSet>
      <dgm:spPr/>
    </dgm:pt>
    <dgm:pt modelId="{C7B80F9F-6008-4C51-AE45-EB07BA0E5BAF}" type="pres">
      <dgm:prSet presAssocID="{40014D03-C66F-4A45-AF47-16B231A0ECF3}" presName="sibTrans" presStyleCnt="0"/>
      <dgm:spPr/>
    </dgm:pt>
    <dgm:pt modelId="{45AC2C3A-6CFF-4F39-845C-506A82B9C8FE}" type="pres">
      <dgm:prSet presAssocID="{ABE5CB87-5F0E-4606-848E-3D207317A75D}" presName="compNode" presStyleCnt="0"/>
      <dgm:spPr/>
    </dgm:pt>
    <dgm:pt modelId="{E17254F6-C064-450A-8121-237D2C1D1AE1}" type="pres">
      <dgm:prSet presAssocID="{ABE5CB87-5F0E-4606-848E-3D207317A75D}" presName="bgRect" presStyleLbl="bgShp" presStyleIdx="3" presStyleCnt="4"/>
      <dgm:spPr/>
    </dgm:pt>
    <dgm:pt modelId="{317ABD5E-BFC5-4414-84DB-4885F855269B}" type="pres">
      <dgm:prSet presAssocID="{ABE5CB87-5F0E-4606-848E-3D207317A7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A691C55B-95A1-4207-8A4F-CA8595EA34B6}" type="pres">
      <dgm:prSet presAssocID="{ABE5CB87-5F0E-4606-848E-3D207317A75D}" presName="spaceRect" presStyleCnt="0"/>
      <dgm:spPr/>
    </dgm:pt>
    <dgm:pt modelId="{DD475F52-A9D4-4DE2-A596-7CAA229CD6EC}" type="pres">
      <dgm:prSet presAssocID="{ABE5CB87-5F0E-4606-848E-3D207317A75D}" presName="parTx" presStyleLbl="revTx" presStyleIdx="3" presStyleCnt="5">
        <dgm:presLayoutVars>
          <dgm:chMax val="0"/>
          <dgm:chPref val="0"/>
        </dgm:presLayoutVars>
      </dgm:prSet>
      <dgm:spPr/>
    </dgm:pt>
    <dgm:pt modelId="{8A2CEF03-24AD-47F1-A857-6D9F989BF056}" type="pres">
      <dgm:prSet presAssocID="{ABE5CB87-5F0E-4606-848E-3D207317A75D}" presName="desTx" presStyleLbl="revTx" presStyleIdx="4" presStyleCnt="5">
        <dgm:presLayoutVars/>
      </dgm:prSet>
      <dgm:spPr/>
    </dgm:pt>
  </dgm:ptLst>
  <dgm:cxnLst>
    <dgm:cxn modelId="{5947B408-7CE6-4B06-BA56-D0D6A9C08987}" type="presOf" srcId="{5A45B75D-2623-46C5-AC34-AEB305163089}" destId="{8A2CEF03-24AD-47F1-A857-6D9F989BF056}" srcOrd="0" destOrd="0" presId="urn:microsoft.com/office/officeart/2018/2/layout/IconVerticalSolidList"/>
    <dgm:cxn modelId="{E4FCC131-DBCC-4277-80B5-0FAD57616DE8}" srcId="{96B5D13A-7AF5-4B09-A397-E4FE5E284EFC}" destId="{450BFE41-CAD7-4D10-96CF-27035FC480A5}" srcOrd="2" destOrd="0" parTransId="{4AD7998C-D2BA-40C9-867B-C208E4D2EF68}" sibTransId="{40014D03-C66F-4A45-AF47-16B231A0ECF3}"/>
    <dgm:cxn modelId="{FE1AEB59-C434-4A34-B582-9E495242D923}" type="presOf" srcId="{ABE5CB87-5F0E-4606-848E-3D207317A75D}" destId="{DD475F52-A9D4-4DE2-A596-7CAA229CD6EC}" srcOrd="0" destOrd="0" presId="urn:microsoft.com/office/officeart/2018/2/layout/IconVerticalSolidList"/>
    <dgm:cxn modelId="{BC6EFD8B-D0AC-433D-AD6E-C2ED3BF50FC4}" type="presOf" srcId="{BC84BBC5-F454-475A-962D-ADD5D3C2CC6F}" destId="{78B0C81E-90C6-4896-B280-21CBCF02B851}" srcOrd="0" destOrd="0" presId="urn:microsoft.com/office/officeart/2018/2/layout/IconVerticalSolidList"/>
    <dgm:cxn modelId="{DE45418E-D9C2-4D77-A4B5-5CE16C2F6E20}" type="presOf" srcId="{7EE187EF-4329-45D9-AE08-CE3D3CA9D427}" destId="{8A2CEF03-24AD-47F1-A857-6D9F989BF056}" srcOrd="0" destOrd="1" presId="urn:microsoft.com/office/officeart/2018/2/layout/IconVerticalSolidList"/>
    <dgm:cxn modelId="{C09CB190-1002-4897-B4E1-A2B18372C85D}" srcId="{96B5D13A-7AF5-4B09-A397-E4FE5E284EFC}" destId="{ABE5CB87-5F0E-4606-848E-3D207317A75D}" srcOrd="3" destOrd="0" parTransId="{FD58067B-7316-4386-A32C-52F1CE305DFA}" sibTransId="{7A4303F0-CE99-42D3-AE98-B86D5311000E}"/>
    <dgm:cxn modelId="{978B6898-D359-4F3A-A732-3B91480DB294}" srcId="{96B5D13A-7AF5-4B09-A397-E4FE5E284EFC}" destId="{CAE39B75-7AAF-4858-A8D0-DBF5DB419A8C}" srcOrd="0" destOrd="0" parTransId="{9D5D77E3-0B2D-4E24-A770-010003577057}" sibTransId="{491C7FED-122F-4038-9EE0-A7C5C1951FD1}"/>
    <dgm:cxn modelId="{3B99EC9C-CA82-4572-A676-33186551B8DB}" type="presOf" srcId="{450BFE41-CAD7-4D10-96CF-27035FC480A5}" destId="{8E77F037-0FB9-4AFB-980F-F2CF572907A9}" srcOrd="0" destOrd="0" presId="urn:microsoft.com/office/officeart/2018/2/layout/IconVerticalSolidList"/>
    <dgm:cxn modelId="{25E2BEA6-C38B-4419-A56E-C848298919CB}" srcId="{ABE5CB87-5F0E-4606-848E-3D207317A75D}" destId="{7EE187EF-4329-45D9-AE08-CE3D3CA9D427}" srcOrd="1" destOrd="0" parTransId="{983B66F7-62AF-45E6-B133-950FE6949861}" sibTransId="{B3202961-8AF6-4409-9F6B-48058A378AC6}"/>
    <dgm:cxn modelId="{E6FD3BB2-5EA4-4026-9A2A-877425C54172}" srcId="{96B5D13A-7AF5-4B09-A397-E4FE5E284EFC}" destId="{BC84BBC5-F454-475A-962D-ADD5D3C2CC6F}" srcOrd="1" destOrd="0" parTransId="{4FC6697D-4EA7-4626-8C04-4EDA816B8A02}" sibTransId="{7F4AADF5-D8A5-431C-B4B9-71B20E8A5682}"/>
    <dgm:cxn modelId="{7D2F69C7-3CF4-48D7-9BD8-54A3FC97D320}" type="presOf" srcId="{CAE39B75-7AAF-4858-A8D0-DBF5DB419A8C}" destId="{842A016D-630F-4789-BCE5-887958DF8CAC}" srcOrd="0" destOrd="0" presId="urn:microsoft.com/office/officeart/2018/2/layout/IconVerticalSolidList"/>
    <dgm:cxn modelId="{6A3081CC-8765-41DB-87FC-8136E99EF3A5}" srcId="{ABE5CB87-5F0E-4606-848E-3D207317A75D}" destId="{5A45B75D-2623-46C5-AC34-AEB305163089}" srcOrd="0" destOrd="0" parTransId="{882086E1-0654-4440-AA35-1D724BFBB6D4}" sibTransId="{2BEB736A-47F6-4374-A44C-8BB88C153EF4}"/>
    <dgm:cxn modelId="{5CC90BF3-F3A4-42BA-BE3C-080A926EB269}" type="presOf" srcId="{96B5D13A-7AF5-4B09-A397-E4FE5E284EFC}" destId="{CC72A7EE-F658-45D1-8A54-974AE5185E95}" srcOrd="0" destOrd="0" presId="urn:microsoft.com/office/officeart/2018/2/layout/IconVerticalSolidList"/>
    <dgm:cxn modelId="{1825081A-C175-434F-8EFE-47EDB2204B68}" type="presParOf" srcId="{CC72A7EE-F658-45D1-8A54-974AE5185E95}" destId="{9719B8A3-2634-47DA-86AA-0ED5F43CC656}" srcOrd="0" destOrd="0" presId="urn:microsoft.com/office/officeart/2018/2/layout/IconVerticalSolidList"/>
    <dgm:cxn modelId="{92DF0F9A-6735-4A61-B13B-DD5EDEB7F81F}" type="presParOf" srcId="{9719B8A3-2634-47DA-86AA-0ED5F43CC656}" destId="{073ED281-E744-4647-909A-51F668D3E3E4}" srcOrd="0" destOrd="0" presId="urn:microsoft.com/office/officeart/2018/2/layout/IconVerticalSolidList"/>
    <dgm:cxn modelId="{935B5D86-F63B-4867-86CF-A2CDC1AF0AA8}" type="presParOf" srcId="{9719B8A3-2634-47DA-86AA-0ED5F43CC656}" destId="{86ECB62C-F48F-46EA-A4FC-9D707DF26968}" srcOrd="1" destOrd="0" presId="urn:microsoft.com/office/officeart/2018/2/layout/IconVerticalSolidList"/>
    <dgm:cxn modelId="{05B20548-9AD5-42DD-85FC-C2C032BC977E}" type="presParOf" srcId="{9719B8A3-2634-47DA-86AA-0ED5F43CC656}" destId="{051FBF47-A1BA-4F26-A75C-6F06CB3CB6BC}" srcOrd="2" destOrd="0" presId="urn:microsoft.com/office/officeart/2018/2/layout/IconVerticalSolidList"/>
    <dgm:cxn modelId="{D78D2478-AE04-4B4C-989F-1AFD281016EA}" type="presParOf" srcId="{9719B8A3-2634-47DA-86AA-0ED5F43CC656}" destId="{842A016D-630F-4789-BCE5-887958DF8CAC}" srcOrd="3" destOrd="0" presId="urn:microsoft.com/office/officeart/2018/2/layout/IconVerticalSolidList"/>
    <dgm:cxn modelId="{0F461180-BA26-4AB9-91C7-28299A8D54E2}" type="presParOf" srcId="{CC72A7EE-F658-45D1-8A54-974AE5185E95}" destId="{6AB21A4F-D074-4473-9BC9-C6B71F6E5106}" srcOrd="1" destOrd="0" presId="urn:microsoft.com/office/officeart/2018/2/layout/IconVerticalSolidList"/>
    <dgm:cxn modelId="{5774BF80-FF6D-4E6A-ADF5-872A3C29652F}" type="presParOf" srcId="{CC72A7EE-F658-45D1-8A54-974AE5185E95}" destId="{FA016820-A58C-4669-9566-795FED2D6F2E}" srcOrd="2" destOrd="0" presId="urn:microsoft.com/office/officeart/2018/2/layout/IconVerticalSolidList"/>
    <dgm:cxn modelId="{75C426F0-4586-4EDD-AA57-544D08CBCAAE}" type="presParOf" srcId="{FA016820-A58C-4669-9566-795FED2D6F2E}" destId="{C722FAE7-452B-4D8E-A43D-59E6FD25DBE3}" srcOrd="0" destOrd="0" presId="urn:microsoft.com/office/officeart/2018/2/layout/IconVerticalSolidList"/>
    <dgm:cxn modelId="{BE83A548-2DB6-48EF-BD22-29C433339343}" type="presParOf" srcId="{FA016820-A58C-4669-9566-795FED2D6F2E}" destId="{D0900750-4C45-4B2B-83BB-7CDECEA98597}" srcOrd="1" destOrd="0" presId="urn:microsoft.com/office/officeart/2018/2/layout/IconVerticalSolidList"/>
    <dgm:cxn modelId="{711F295B-21E1-4F27-9074-F9DAAB3674D6}" type="presParOf" srcId="{FA016820-A58C-4669-9566-795FED2D6F2E}" destId="{E93EAF64-ABCE-4750-A0F0-824FEDF7949D}" srcOrd="2" destOrd="0" presId="urn:microsoft.com/office/officeart/2018/2/layout/IconVerticalSolidList"/>
    <dgm:cxn modelId="{6F9A0166-944F-47F7-85D3-D047E4F8F742}" type="presParOf" srcId="{FA016820-A58C-4669-9566-795FED2D6F2E}" destId="{78B0C81E-90C6-4896-B280-21CBCF02B851}" srcOrd="3" destOrd="0" presId="urn:microsoft.com/office/officeart/2018/2/layout/IconVerticalSolidList"/>
    <dgm:cxn modelId="{34E3E211-1ED1-49D8-B2A7-7C3134099C55}" type="presParOf" srcId="{CC72A7EE-F658-45D1-8A54-974AE5185E95}" destId="{ACC959A6-4B23-4489-9C3B-D2F7674FB57F}" srcOrd="3" destOrd="0" presId="urn:microsoft.com/office/officeart/2018/2/layout/IconVerticalSolidList"/>
    <dgm:cxn modelId="{B51EDB9C-479B-4958-B09E-D4E1076F4303}" type="presParOf" srcId="{CC72A7EE-F658-45D1-8A54-974AE5185E95}" destId="{13BDAB19-14A8-45F6-B8E7-6B59447F9BC4}" srcOrd="4" destOrd="0" presId="urn:microsoft.com/office/officeart/2018/2/layout/IconVerticalSolidList"/>
    <dgm:cxn modelId="{7B343028-9B5F-47B6-A1BC-5FE612984081}" type="presParOf" srcId="{13BDAB19-14A8-45F6-B8E7-6B59447F9BC4}" destId="{629A51F2-7AE5-491C-9D4C-36457891D0D3}" srcOrd="0" destOrd="0" presId="urn:microsoft.com/office/officeart/2018/2/layout/IconVerticalSolidList"/>
    <dgm:cxn modelId="{BC625E25-15B3-4CF6-8C4A-0DDCDB5211AC}" type="presParOf" srcId="{13BDAB19-14A8-45F6-B8E7-6B59447F9BC4}" destId="{699AD756-BF57-4192-88E3-3942C65F7F5E}" srcOrd="1" destOrd="0" presId="urn:microsoft.com/office/officeart/2018/2/layout/IconVerticalSolidList"/>
    <dgm:cxn modelId="{A3F4D5C2-BCE0-4B2A-B2D3-66D60C144228}" type="presParOf" srcId="{13BDAB19-14A8-45F6-B8E7-6B59447F9BC4}" destId="{64010A58-EC92-411F-97F8-26A5B9D059C2}" srcOrd="2" destOrd="0" presId="urn:microsoft.com/office/officeart/2018/2/layout/IconVerticalSolidList"/>
    <dgm:cxn modelId="{908E7109-50E2-4BE0-BB2A-E1E0C4A3653C}" type="presParOf" srcId="{13BDAB19-14A8-45F6-B8E7-6B59447F9BC4}" destId="{8E77F037-0FB9-4AFB-980F-F2CF572907A9}" srcOrd="3" destOrd="0" presId="urn:microsoft.com/office/officeart/2018/2/layout/IconVerticalSolidList"/>
    <dgm:cxn modelId="{57AFF6F8-D077-48EF-A981-5CEBD24BC3DE}" type="presParOf" srcId="{CC72A7EE-F658-45D1-8A54-974AE5185E95}" destId="{C7B80F9F-6008-4C51-AE45-EB07BA0E5BAF}" srcOrd="5" destOrd="0" presId="urn:microsoft.com/office/officeart/2018/2/layout/IconVerticalSolidList"/>
    <dgm:cxn modelId="{A582EBBE-B81F-4ACC-9693-6C03B946BA3A}" type="presParOf" srcId="{CC72A7EE-F658-45D1-8A54-974AE5185E95}" destId="{45AC2C3A-6CFF-4F39-845C-506A82B9C8FE}" srcOrd="6" destOrd="0" presId="urn:microsoft.com/office/officeart/2018/2/layout/IconVerticalSolidList"/>
    <dgm:cxn modelId="{9FC4A43C-BA1B-408F-B6BD-D23EE51AD094}" type="presParOf" srcId="{45AC2C3A-6CFF-4F39-845C-506A82B9C8FE}" destId="{E17254F6-C064-450A-8121-237D2C1D1AE1}" srcOrd="0" destOrd="0" presId="urn:microsoft.com/office/officeart/2018/2/layout/IconVerticalSolidList"/>
    <dgm:cxn modelId="{A7BAD26D-F1F6-43CB-9370-0944466C1C66}" type="presParOf" srcId="{45AC2C3A-6CFF-4F39-845C-506A82B9C8FE}" destId="{317ABD5E-BFC5-4414-84DB-4885F855269B}" srcOrd="1" destOrd="0" presId="urn:microsoft.com/office/officeart/2018/2/layout/IconVerticalSolidList"/>
    <dgm:cxn modelId="{39064AD2-622A-4718-A17E-F313DD9EB6CD}" type="presParOf" srcId="{45AC2C3A-6CFF-4F39-845C-506A82B9C8FE}" destId="{A691C55B-95A1-4207-8A4F-CA8595EA34B6}" srcOrd="2" destOrd="0" presId="urn:microsoft.com/office/officeart/2018/2/layout/IconVerticalSolidList"/>
    <dgm:cxn modelId="{8CB19EC1-44BA-44D1-A974-B72A3C5A7262}" type="presParOf" srcId="{45AC2C3A-6CFF-4F39-845C-506A82B9C8FE}" destId="{DD475F52-A9D4-4DE2-A596-7CAA229CD6EC}" srcOrd="3" destOrd="0" presId="urn:microsoft.com/office/officeart/2018/2/layout/IconVerticalSolidList"/>
    <dgm:cxn modelId="{F2E006C9-0CA0-451B-9F9B-5F758F0B14F5}" type="presParOf" srcId="{45AC2C3A-6CFF-4F39-845C-506A82B9C8FE}" destId="{8A2CEF03-24AD-47F1-A857-6D9F989BF0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CBB3C-EB08-4653-B604-F7C30241A7D2}">
      <dsp:nvSpPr>
        <dsp:cNvPr id="0" name=""/>
        <dsp:cNvSpPr/>
      </dsp:nvSpPr>
      <dsp:spPr>
        <a:xfrm>
          <a:off x="0" y="33453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3CBF-2DC7-453C-802E-A939DC76558B}">
      <dsp:nvSpPr>
        <dsp:cNvPr id="0" name=""/>
        <dsp:cNvSpPr/>
      </dsp:nvSpPr>
      <dsp:spPr>
        <a:xfrm>
          <a:off x="525780" y="15741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Ursprünglich Notizprogramm, wurde zu Text Editor</a:t>
          </a:r>
          <a:endParaRPr lang="en-US" sz="1200" kern="1200"/>
        </a:p>
      </dsp:txBody>
      <dsp:txXfrm>
        <a:off x="543073" y="174712"/>
        <a:ext cx="7326334" cy="319654"/>
      </dsp:txXfrm>
    </dsp:sp>
    <dsp:sp modelId="{38C144B8-1DC5-4C67-B31B-7F42C304E969}">
      <dsp:nvSpPr>
        <dsp:cNvPr id="0" name=""/>
        <dsp:cNvSpPr/>
      </dsp:nvSpPr>
      <dsp:spPr>
        <a:xfrm>
          <a:off x="0" y="878859"/>
          <a:ext cx="10515600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Beginn mit JAVA-Swing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Umstellung auf JAVA-FX</a:t>
          </a:r>
          <a:endParaRPr lang="en-US" sz="1200" kern="1200"/>
        </a:p>
      </dsp:txBody>
      <dsp:txXfrm>
        <a:off x="0" y="878859"/>
        <a:ext cx="10515600" cy="699300"/>
      </dsp:txXfrm>
    </dsp:sp>
    <dsp:sp modelId="{D782D4F2-9F29-422D-B859-3597A2CDC225}">
      <dsp:nvSpPr>
        <dsp:cNvPr id="0" name=""/>
        <dsp:cNvSpPr/>
      </dsp:nvSpPr>
      <dsp:spPr>
        <a:xfrm>
          <a:off x="525780" y="70173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GUI</a:t>
          </a:r>
          <a:endParaRPr lang="en-US" sz="1200" kern="1200"/>
        </a:p>
      </dsp:txBody>
      <dsp:txXfrm>
        <a:off x="543073" y="719032"/>
        <a:ext cx="7326334" cy="319654"/>
      </dsp:txXfrm>
    </dsp:sp>
    <dsp:sp modelId="{BAF7584F-2BC8-48DF-BE25-A43B879A10BC}">
      <dsp:nvSpPr>
        <dsp:cNvPr id="0" name=""/>
        <dsp:cNvSpPr/>
      </dsp:nvSpPr>
      <dsp:spPr>
        <a:xfrm>
          <a:off x="0" y="182007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3F7A-0233-4F27-BF6B-72A017D36FDB}">
      <dsp:nvSpPr>
        <dsp:cNvPr id="0" name=""/>
        <dsp:cNvSpPr/>
      </dsp:nvSpPr>
      <dsp:spPr>
        <a:xfrm>
          <a:off x="525780" y="164295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Speicher- u. Öffnen von Dateien</a:t>
          </a:r>
          <a:endParaRPr lang="en-US" sz="1200" kern="1200"/>
        </a:p>
      </dsp:txBody>
      <dsp:txXfrm>
        <a:off x="543073" y="1660252"/>
        <a:ext cx="7326334" cy="319654"/>
      </dsp:txXfrm>
    </dsp:sp>
    <dsp:sp modelId="{519C6D56-BB9C-4507-B701-39E96EA7E773}">
      <dsp:nvSpPr>
        <dsp:cNvPr id="0" name=""/>
        <dsp:cNvSpPr/>
      </dsp:nvSpPr>
      <dsp:spPr>
        <a:xfrm>
          <a:off x="0" y="236439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9DF9A-AFBE-47E6-B835-46B42B62AF1F}">
      <dsp:nvSpPr>
        <dsp:cNvPr id="0" name=""/>
        <dsp:cNvSpPr/>
      </dsp:nvSpPr>
      <dsp:spPr>
        <a:xfrm>
          <a:off x="525780" y="218727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Benutzereinstellungen</a:t>
          </a:r>
          <a:endParaRPr lang="en-US" sz="1200" kern="1200"/>
        </a:p>
      </dsp:txBody>
      <dsp:txXfrm>
        <a:off x="543073" y="2204572"/>
        <a:ext cx="7326334" cy="319654"/>
      </dsp:txXfrm>
    </dsp:sp>
    <dsp:sp modelId="{2AA95113-483D-478F-B6DF-969D243B9EBB}">
      <dsp:nvSpPr>
        <dsp:cNvPr id="0" name=""/>
        <dsp:cNvSpPr/>
      </dsp:nvSpPr>
      <dsp:spPr>
        <a:xfrm>
          <a:off x="0" y="2908719"/>
          <a:ext cx="10515600" cy="128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Für Windows 10 und 11 entwickelt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Java 17 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Java-FX Bibliothek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Eclipse Java FX Plugin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Plug-In Code-Together installiert</a:t>
          </a:r>
          <a:endParaRPr lang="en-US" sz="1200" kern="1200"/>
        </a:p>
      </dsp:txBody>
      <dsp:txXfrm>
        <a:off x="0" y="2908719"/>
        <a:ext cx="10515600" cy="1285200"/>
      </dsp:txXfrm>
    </dsp:sp>
    <dsp:sp modelId="{DCCAF22A-0058-4DAC-9B6B-66AD2979ADD0}">
      <dsp:nvSpPr>
        <dsp:cNvPr id="0" name=""/>
        <dsp:cNvSpPr/>
      </dsp:nvSpPr>
      <dsp:spPr>
        <a:xfrm>
          <a:off x="525780" y="2731598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Technologien</a:t>
          </a:r>
          <a:endParaRPr lang="en-US" sz="1200" kern="1200"/>
        </a:p>
      </dsp:txBody>
      <dsp:txXfrm>
        <a:off x="543073" y="2748891"/>
        <a:ext cx="7326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6AD5D-A585-4408-8F34-D7FE9D91F65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Gesamtzeilen: 322</a:t>
          </a:r>
          <a:endParaRPr lang="en-US" sz="1700" kern="1200"/>
        </a:p>
      </dsp:txBody>
      <dsp:txXfrm>
        <a:off x="582645" y="1178"/>
        <a:ext cx="2174490" cy="1304694"/>
      </dsp:txXfrm>
    </dsp:sp>
    <dsp:sp modelId="{8E1BD11C-D412-4D0A-AA15-88A6D5AAA5B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Import-Anweisungen: 18</a:t>
          </a:r>
          <a:endParaRPr lang="en-US" sz="1700" kern="1200"/>
        </a:p>
      </dsp:txBody>
      <dsp:txXfrm>
        <a:off x="2974584" y="1178"/>
        <a:ext cx="2174490" cy="1304694"/>
      </dsp:txXfrm>
    </dsp:sp>
    <dsp:sp modelId="{9F66666A-BB55-4580-9C66-38A835974336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Kommentarzeilen: 24</a:t>
          </a:r>
          <a:endParaRPr lang="en-US" sz="1700" kern="1200"/>
        </a:p>
      </dsp:txBody>
      <dsp:txXfrm>
        <a:off x="5366524" y="1178"/>
        <a:ext cx="2174490" cy="1304694"/>
      </dsp:txXfrm>
    </dsp:sp>
    <dsp:sp modelId="{6D051C55-0223-40F7-9069-07DDCA298C43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Methoden: 7</a:t>
          </a:r>
          <a:endParaRPr lang="en-US" sz="1700" kern="1200"/>
        </a:p>
      </dsp:txBody>
      <dsp:txXfrm>
        <a:off x="7758464" y="1178"/>
        <a:ext cx="2174490" cy="1304694"/>
      </dsp:txXfrm>
    </dsp:sp>
    <dsp:sp modelId="{584381F5-3A93-497F-B534-4FC5B7D092E5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Methodenaufrufe: 112</a:t>
          </a:r>
          <a:endParaRPr lang="en-US" sz="1700" kern="1200"/>
        </a:p>
      </dsp:txBody>
      <dsp:txXfrm>
        <a:off x="582645" y="1523321"/>
        <a:ext cx="2174490" cy="1304694"/>
      </dsp:txXfrm>
    </dsp:sp>
    <dsp:sp modelId="{724495FB-1885-4260-82D3-083D4D1E33E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Variablen: 27</a:t>
          </a:r>
          <a:endParaRPr lang="en-US" sz="1700" kern="1200"/>
        </a:p>
      </dsp:txBody>
      <dsp:txXfrm>
        <a:off x="2974584" y="1523321"/>
        <a:ext cx="2174490" cy="1304694"/>
      </dsp:txXfrm>
    </dsp:sp>
    <dsp:sp modelId="{3AE8EBFE-CFFA-4A2C-8B96-D961DF8E4EE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Schleifen: 15</a:t>
          </a:r>
          <a:endParaRPr lang="en-US" sz="1700" kern="1200"/>
        </a:p>
      </dsp:txBody>
      <dsp:txXfrm>
        <a:off x="5366524" y="1523321"/>
        <a:ext cx="2174490" cy="1304694"/>
      </dsp:txXfrm>
    </dsp:sp>
    <dsp:sp modelId="{54399329-D779-4134-AD04-3153BD6BC622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Bedingungen: 10</a:t>
          </a:r>
          <a:endParaRPr lang="en-US" sz="1700" kern="1200"/>
        </a:p>
      </dsp:txBody>
      <dsp:txXfrm>
        <a:off x="7758464" y="1523321"/>
        <a:ext cx="2174490" cy="1304694"/>
      </dsp:txXfrm>
    </dsp:sp>
    <dsp:sp modelId="{69AE0039-707E-46E6-8DD5-37626F29EDA0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String-Literale: 134</a:t>
          </a:r>
          <a:endParaRPr lang="en-US" sz="1700" kern="1200"/>
        </a:p>
      </dsp:txBody>
      <dsp:txXfrm>
        <a:off x="2974584" y="3045465"/>
        <a:ext cx="2174490" cy="1304694"/>
      </dsp:txXfrm>
    </dsp:sp>
    <dsp:sp modelId="{EA152912-2B5D-4BB9-97AB-EE23ECED7B47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GUI-Komponenten: 81</a:t>
          </a:r>
          <a:endParaRPr lang="en-US" sz="1700" kern="1200"/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AD71F-130E-40EF-8489-86B3D738ED96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5E35B-69DA-43D3-96A4-5C0261820C11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3D52-BD70-40B6-982C-6AE1BB770280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Grafischen Benutzeroberfläche in Java zu entwickeln</a:t>
          </a:r>
          <a:endParaRPr lang="en-US" sz="1600" kern="1200"/>
        </a:p>
      </dsp:txBody>
      <dsp:txXfrm>
        <a:off x="798689" y="502"/>
        <a:ext cx="5502911" cy="691506"/>
      </dsp:txXfrm>
    </dsp:sp>
    <dsp:sp modelId="{E6931DD9-878C-45AD-AB84-A38AEDC977A8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40B48-F4E0-445E-8CF4-5F382FFA3BA8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94E-F0E6-4FF0-9D8C-A93330B19E51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Texteditor arbeitet mit verschiedenen Windows Schnittstellen zusammen.</a:t>
          </a:r>
          <a:endParaRPr lang="en-US" sz="1600" kern="1200"/>
        </a:p>
      </dsp:txBody>
      <dsp:txXfrm>
        <a:off x="798689" y="864885"/>
        <a:ext cx="5502911" cy="691506"/>
      </dsp:txXfrm>
    </dsp:sp>
    <dsp:sp modelId="{A0BD78EA-D804-41B8-BA48-80F12C5B308B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72210-2918-4765-8695-A57E0D4CF658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0C89-21F8-4239-8998-A7CB6AECA8A6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Potenzial für zusätzliche und Zukünftige Funktionen. </a:t>
          </a:r>
          <a:endParaRPr lang="en-US" sz="1600" kern="1200"/>
        </a:p>
      </dsp:txBody>
      <dsp:txXfrm>
        <a:off x="798689" y="1729268"/>
        <a:ext cx="5502911" cy="691506"/>
      </dsp:txXfrm>
    </dsp:sp>
    <dsp:sp modelId="{67DF9B2E-89A8-45E7-A5B1-20ABB365F45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355F9-2E15-4895-A83D-15705E8A9465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64A17-5844-4B9E-B864-B2BB708F06F5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Gewünschte Formate Konvertieren.</a:t>
          </a:r>
          <a:endParaRPr lang="en-US" sz="1600" kern="1200"/>
        </a:p>
      </dsp:txBody>
      <dsp:txXfrm>
        <a:off x="798689" y="2593651"/>
        <a:ext cx="5502911" cy="691506"/>
      </dsp:txXfrm>
    </dsp:sp>
    <dsp:sp modelId="{9C542A0C-3BBA-4ADE-A886-4732C48C1A6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89905-CD20-47A7-A551-43E4AB5756A9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3C397-82AE-4565-9351-68892D341F6B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Breite Anwendbarkeit</a:t>
          </a:r>
          <a:endParaRPr lang="en-US" sz="1600" kern="1200"/>
        </a:p>
      </dsp:txBody>
      <dsp:txXfrm>
        <a:off x="798689" y="3458034"/>
        <a:ext cx="5502911" cy="691506"/>
      </dsp:txXfrm>
    </dsp:sp>
    <dsp:sp modelId="{5E5EBF96-D28C-4C72-B367-6B8F704743E7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63D1E-385E-476B-AC37-F628B2B0536E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AA41-E1AF-47A7-94CC-F6C705955030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Erweiterbarkeit und Anpassungsfähigkeit</a:t>
          </a:r>
          <a:endParaRPr lang="en-US" sz="1600" kern="1200"/>
        </a:p>
      </dsp:txBody>
      <dsp:txXfrm>
        <a:off x="798689" y="4322417"/>
        <a:ext cx="5502911" cy="691506"/>
      </dsp:txXfrm>
    </dsp:sp>
    <dsp:sp modelId="{40C83DA3-66BB-4ED3-B98F-45FC07AC50BF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40100-EFB5-4516-B42C-77EED969F0AE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D408D-9214-4E82-B888-AFE7787BF02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Datenstrukturen und Algorithmen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0B8C-2B26-4302-84F3-0194BD36F219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3D36-4351-4CBC-98E1-5E4B65427DD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2756-6BE9-4ABB-A90D-2F43790BA78C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GUI</a:t>
          </a:r>
          <a:endParaRPr lang="en-US" sz="1900" kern="1200"/>
        </a:p>
      </dsp:txBody>
      <dsp:txXfrm>
        <a:off x="1129902" y="4592"/>
        <a:ext cx="5171698" cy="978270"/>
      </dsp:txXfrm>
    </dsp:sp>
    <dsp:sp modelId="{2E426549-41B7-482A-8B2D-2C1D8AE451A7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D2FB7-C2FD-4E11-AEFA-2CF4EB3A187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0F03D-2C63-4549-BD87-90169593A62F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Funktion zum Speichern und Öffnen von Dateien im .</a:t>
          </a:r>
          <a:r>
            <a:rPr lang="de-DE" sz="1900" kern="1200" err="1">
              <a:latin typeface="Calibri Light" panose="020F0302020204030204"/>
            </a:rPr>
            <a:t>txt</a:t>
          </a:r>
          <a:r>
            <a:rPr lang="de-DE" sz="1900" kern="1200">
              <a:latin typeface="Calibri Light" panose="020F0302020204030204"/>
            </a:rPr>
            <a:t>- und HTML- Format</a:t>
          </a:r>
          <a:endParaRPr lang="en-US" sz="1900" kern="1200"/>
        </a:p>
      </dsp:txBody>
      <dsp:txXfrm>
        <a:off x="1129902" y="1227431"/>
        <a:ext cx="5171698" cy="978270"/>
      </dsp:txXfrm>
    </dsp:sp>
    <dsp:sp modelId="{80F583B0-04F2-4228-AC52-D6713FE0ABEF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2805-0895-4D40-B202-0148E4F5C2A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1D49-0C30-4BB5-AF5D-74B3487F0CA7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Erstellen neuer Dateien</a:t>
          </a:r>
          <a:endParaRPr lang="en-US" sz="1900" kern="1200"/>
        </a:p>
      </dsp:txBody>
      <dsp:txXfrm>
        <a:off x="1129902" y="2450269"/>
        <a:ext cx="5171698" cy="978270"/>
      </dsp:txXfrm>
    </dsp:sp>
    <dsp:sp modelId="{57FC27B4-2B40-46BF-961E-0E0F20BCED95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13996-8409-4840-ABD6-CAE3469F3561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E1FC-F0D7-4059-8457-3FC16432C1CF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Drucken der Dateien</a:t>
          </a:r>
          <a:endParaRPr lang="en-US" sz="1900" kern="1200"/>
        </a:p>
      </dsp:txBody>
      <dsp:txXfrm>
        <a:off x="1129902" y="3673107"/>
        <a:ext cx="5171698" cy="978270"/>
      </dsp:txXfrm>
    </dsp:sp>
    <dsp:sp modelId="{54021065-30BE-428D-9BEF-6E96235F69B8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0047D-3E84-4188-91A5-7716ACC5BEED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45F6-551C-47EB-B6EF-4679507BC2A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Grundlegende Formatierungs-Optionen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6402-2C5F-430C-A9BB-744FE05FA8D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67C44-E54D-4E6E-BA53-15D5CD7FAFB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352CC-5D88-4D7D-9E96-19BA40B379A2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erweiterte Formatierungs-Optionen</a:t>
          </a:r>
          <a:endParaRPr lang="en-US" sz="2500" kern="1200"/>
        </a:p>
      </dsp:txBody>
      <dsp:txXfrm>
        <a:off x="1939533" y="717"/>
        <a:ext cx="4362067" cy="1679249"/>
      </dsp:txXfrm>
    </dsp:sp>
    <dsp:sp modelId="{F4EE5ECB-D9E4-472F-832A-265036ACEB5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3C908-24E9-4F54-9832-1EA0A8F63E4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EFB64-5A90-4B8B-BDD7-D4F83ABCF23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Erstellung verschiedener Anzeige-Sprachen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560DB0E-A9D7-4111-8003-0166F3DE8DB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5893E-8FA8-4E36-B9F9-9CDC2F7008B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F6-8F14-48F4-B9F6-FC946A53325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Einbindung eines Benutzerhilfe Dialoges</a:t>
          </a:r>
          <a:r>
            <a:rPr lang="de-DE" sz="2500" kern="1200">
              <a:latin typeface="Calibri Light" panose="020F0302020204030204"/>
            </a:rPr>
            <a:t> 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ED281-E744-4647-909A-51F668D3E3E4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CB62C-F48F-46EA-A4FC-9D707DF269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016D-630F-4789-BCE5-887958DF8CAC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Bessere Zielsetzung</a:t>
          </a:r>
          <a:endParaRPr lang="en-US" sz="2200" kern="1200"/>
        </a:p>
      </dsp:txBody>
      <dsp:txXfrm>
        <a:off x="1428292" y="2439"/>
        <a:ext cx="4873308" cy="1236616"/>
      </dsp:txXfrm>
    </dsp:sp>
    <dsp:sp modelId="{C722FAE7-452B-4D8E-A43D-59E6FD25DBE3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0750-4C45-4B2B-83BB-7CDECEA9859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0C81E-90C6-4896-B280-21CBCF02B851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Prüfung des GUI-Toolkit bei Projekt beginn</a:t>
          </a:r>
          <a:endParaRPr lang="en-US" sz="2200" kern="1200"/>
        </a:p>
      </dsp:txBody>
      <dsp:txXfrm>
        <a:off x="1428292" y="1548210"/>
        <a:ext cx="4873308" cy="1236616"/>
      </dsp:txXfrm>
    </dsp:sp>
    <dsp:sp modelId="{629A51F2-7AE5-491C-9D4C-36457891D0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D756-BF57-4192-88E3-3942C65F7F5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7F037-0FB9-4AFB-980F-F2CF572907A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Öftere-/ Gründlicherer- Programm Tests</a:t>
          </a:r>
          <a:endParaRPr lang="en-US" sz="2200" kern="1200"/>
        </a:p>
      </dsp:txBody>
      <dsp:txXfrm>
        <a:off x="1428292" y="3093981"/>
        <a:ext cx="4873308" cy="1236616"/>
      </dsp:txXfrm>
    </dsp:sp>
    <dsp:sp modelId="{E17254F6-C064-450A-8121-237D2C1D1AE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BD5E-BFC5-4414-84DB-4885F855269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75F52-A9D4-4DE2-A596-7CAA229CD6EC}">
      <dsp:nvSpPr>
        <dsp:cNvPr id="0" name=""/>
        <dsp:cNvSpPr/>
      </dsp:nvSpPr>
      <dsp:spPr>
        <a:xfrm>
          <a:off x="1428292" y="4639752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Programm Funktionen bei Start definieren</a:t>
          </a:r>
          <a:endParaRPr lang="en-US" sz="2200" kern="1200"/>
        </a:p>
      </dsp:txBody>
      <dsp:txXfrm>
        <a:off x="1428292" y="4639752"/>
        <a:ext cx="2835720" cy="1236616"/>
      </dsp:txXfrm>
    </dsp:sp>
    <dsp:sp modelId="{8A2CEF03-24AD-47F1-A857-6D9F989BF056}">
      <dsp:nvSpPr>
        <dsp:cNvPr id="0" name=""/>
        <dsp:cNvSpPr/>
      </dsp:nvSpPr>
      <dsp:spPr>
        <a:xfrm>
          <a:off x="4264012" y="4639752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Nicht in der Projektphase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Erst auf Hauptfunktionen Konzentrieren</a:t>
          </a:r>
          <a:endParaRPr lang="en-US" sz="1100" kern="1200"/>
        </a:p>
      </dsp:txBody>
      <dsp:txXfrm>
        <a:off x="4264012" y="4639752"/>
        <a:ext cx="203758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9E87-3AF0-42AA-B417-A71927B2693E}" type="datetimeFigureOut">
              <a:t>05.06.2024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EDF1-C3F5-4395-A081-7B2AE6FC157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6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Diese</a:t>
            </a:r>
            <a:r>
              <a:rPr lang="en-US">
                <a:cs typeface="Calibri"/>
              </a:rPr>
              <a:t> Zahlen </a:t>
            </a:r>
            <a:r>
              <a:rPr lang="en-US" err="1">
                <a:cs typeface="Calibri"/>
              </a:rPr>
              <a:t>beziehen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auf die Main Klasse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EDF1-C3F5-4395-A081-7B2AE6FC1577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78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2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8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7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5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com/app/board/uXjVKIs3cGM=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3785" y="647593"/>
            <a:ext cx="4412898" cy="314960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Texteditor mit GUI 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Luca Rohmann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FFFFFF"/>
                </a:solidFill>
              </a:rPr>
              <a:t>Falk-Andre Siegel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FFFFFF"/>
                </a:solidFill>
              </a:rPr>
              <a:t>Robin Buchholz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Grafik 3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DF4FE50-F0E3-97A5-3E34-CA3C85B0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36" y="1374798"/>
            <a:ext cx="4139178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2E9CA75-1139-C093-ABC6-7D99C9F46D51}"/>
              </a:ext>
            </a:extLst>
          </p:cNvPr>
          <p:cNvSpPr/>
          <p:nvPr/>
        </p:nvSpPr>
        <p:spPr>
          <a:xfrm>
            <a:off x="322011" y="1559261"/>
            <a:ext cx="258792" cy="1725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hrift, Grafiken, Logo enthält.&#10;&#10;Beschreibung automatisch generiert.">
            <a:extLst>
              <a:ext uri="{FF2B5EF4-FFF2-40B4-BE49-F238E27FC236}">
                <a16:creationId xmlns:a16="http://schemas.microsoft.com/office/drawing/2014/main" id="{DD3F3C92-D5D3-527B-BEA4-CE0BB35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3" y="1243279"/>
            <a:ext cx="5605380" cy="23682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806C6A1-D6E4-4D73-7A45-52223DB4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9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400">
                <a:solidFill>
                  <a:schemeClr val="bg1"/>
                </a:solidFill>
              </a:rPr>
              <a:t>Zeigen der Wichtigsten Code </a:t>
            </a:r>
            <a:br>
              <a:rPr lang="de-DE" sz="4400">
                <a:solidFill>
                  <a:schemeClr val="bg1"/>
                </a:solidFill>
              </a:rPr>
            </a:br>
            <a:r>
              <a:rPr lang="de-DE" sz="4400">
                <a:solidFill>
                  <a:schemeClr val="bg1"/>
                </a:solidFill>
              </a:rPr>
              <a:t>abschnitte</a:t>
            </a:r>
            <a:endParaRPr lang="en-US" sz="4400">
              <a:solidFill>
                <a:schemeClr val="bg1"/>
              </a:solidFill>
              <a:ea typeface="Calibri Light"/>
              <a:cs typeface="Calibri Light"/>
            </a:endParaRPr>
          </a:p>
          <a:p>
            <a:endParaRPr lang="en-US" sz="4400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hrift, Grafiken, Logo enthält.&#10;&#10;Beschreibung automatisch generiert.">
            <a:extLst>
              <a:ext uri="{FF2B5EF4-FFF2-40B4-BE49-F238E27FC236}">
                <a16:creationId xmlns:a16="http://schemas.microsoft.com/office/drawing/2014/main" id="{DD3F3C92-D5D3-527B-BEA4-CE0BB35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3" y="1243279"/>
            <a:ext cx="5605380" cy="23682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806C6A1-D6E4-4D73-7A45-52223DB4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5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84F57B-3572-C48F-2597-A98434E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chemeClr val="bg1"/>
                </a:solidFill>
                <a:ea typeface="Calibri Light"/>
                <a:cs typeface="Calibri Light"/>
              </a:rPr>
              <a:t>Probleme Verbesserung Potenzial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DDD79B17-8891-DDD0-91DF-EB82AB16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B847E15-B338-265C-BEA7-BD98564BC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005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93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A9C2CB-5FCD-3884-BF4A-672E4AF8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Calibri Light"/>
                <a:cs typeface="Calibri Light"/>
              </a:rPr>
              <a:t>Verbleibende Fehler / Funktionen</a:t>
            </a:r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12476-0728-3729-4923-6ACD39D8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Fehler in der Darstellung</a:t>
            </a:r>
            <a:endParaRPr lang="de-DE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>
                <a:solidFill>
                  <a:schemeClr val="bg1"/>
                </a:solidFill>
                <a:cs typeface="Calibri"/>
              </a:rPr>
              <a:t>Bei einer Fensterskalierung über 700px</a:t>
            </a:r>
            <a:endParaRPr lang="de-DE" sz="28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Fehlende .</a:t>
            </a:r>
            <a:r>
              <a:rPr lang="de-DE" err="1">
                <a:solidFill>
                  <a:schemeClr val="bg1"/>
                </a:solidFill>
                <a:ea typeface="Calibri"/>
                <a:cs typeface="Calibri"/>
              </a:rPr>
              <a:t>docx</a:t>
            </a:r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 / .</a:t>
            </a:r>
            <a:r>
              <a:rPr lang="de-DE" err="1">
                <a:solidFill>
                  <a:schemeClr val="bg1"/>
                </a:solidFill>
                <a:ea typeface="Calibri"/>
                <a:cs typeface="Calibri"/>
              </a:rPr>
              <a:t>pdf</a:t>
            </a:r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 Unterstützung</a:t>
            </a:r>
          </a:p>
          <a:p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Programm als .exe Konvertieren</a:t>
            </a:r>
          </a:p>
          <a:p>
            <a:endParaRPr lang="de-DE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0892D3E2-F365-5A0F-639B-B15747E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3700">
                <a:solidFill>
                  <a:schemeClr val="bg1"/>
                </a:solidFill>
              </a:rPr>
              <a:t>Zukunftsaussichten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500">
                <a:solidFill>
                  <a:schemeClr val="bg1"/>
                </a:solidFill>
                <a:cs typeface="Calibri"/>
              </a:rPr>
              <a:t>Weitere Funktionen wie z.B.  anderer Texteditoren einbinden und Programmieren.</a:t>
            </a:r>
            <a:endParaRPr lang="de-DE" sz="1500">
              <a:solidFill>
                <a:schemeClr val="bg1"/>
              </a:solidFill>
            </a:endParaRP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Vermarktungsvarianten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500">
                <a:solidFill>
                  <a:schemeClr val="bg1"/>
                </a:solidFill>
                <a:cs typeface="Calibri"/>
              </a:rPr>
              <a:t>Lizenzhandel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500">
                <a:solidFill>
                  <a:schemeClr val="bg1"/>
                </a:solidFill>
                <a:cs typeface="Calibri"/>
              </a:rPr>
              <a:t>Werbefinanziertes Modell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Unterstützung weiterer Dateiformate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Rechtschreibkontrolle</a:t>
            </a:r>
          </a:p>
          <a:p>
            <a:r>
              <a:rPr lang="de-DE" sz="1500" err="1">
                <a:solidFill>
                  <a:schemeClr val="bg1"/>
                </a:solidFill>
                <a:cs typeface="Calibri"/>
              </a:rPr>
              <a:t>ChatGPT</a:t>
            </a:r>
            <a:r>
              <a:rPr lang="de-DE" sz="1500">
                <a:solidFill>
                  <a:schemeClr val="bg1"/>
                </a:solidFill>
                <a:cs typeface="Calibri"/>
              </a:rPr>
              <a:t> Integration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Automatikspeicher-Funktion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15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15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15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1DB70F95-48F5-E898-5C77-91C7D848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9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64F45-0852-2166-147B-9C0A6558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Wünsche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7AA12-E5CA-0CEE-D180-D7714016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cs typeface="Calibri"/>
              </a:rPr>
              <a:t>Mehr Zeit im Unterricht / mehr Unterricht Stunden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>
                <a:solidFill>
                  <a:schemeClr val="bg1"/>
                </a:solidFill>
                <a:cs typeface="Calibri"/>
              </a:rPr>
              <a:t>Ca.: 5% Schule, 95% Privat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Grafik 3" descr="Cartoon Aladdin on a Flying Carpet Traveling Stock Vector ...">
            <a:extLst>
              <a:ext uri="{FF2B5EF4-FFF2-40B4-BE49-F238E27FC236}">
                <a16:creationId xmlns:a16="http://schemas.microsoft.com/office/drawing/2014/main" id="{E26AFC50-EFE0-791A-09C0-ED0D394B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10984"/>
            <a:ext cx="4562263" cy="6636018"/>
          </a:xfrm>
          <a:prstGeom prst="rect">
            <a:avLst/>
          </a:prstGeom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3CF1383A-5DB4-CF11-E888-23F06A2D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4D0D00-E600-4E9E-3534-A325045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Calibri Light"/>
                <a:cs typeface="Calibri Light"/>
              </a:rPr>
              <a:t>Fazit</a:t>
            </a:r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12D14-85AD-545A-9EFA-547F8ADF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Technische Probleme mit Java Swing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Wechsel der Java-Bibliothek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Implementierung Spracheinstellung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Textformatierung Problem 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Zielsetzung erfüllt</a:t>
            </a:r>
            <a:endParaRPr lang="de-DE" sz="2400">
              <a:solidFill>
                <a:schemeClr val="bg1"/>
              </a:solidFill>
            </a:endParaRP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Erbrachte Erfahrungen in der Zukunft nutzbar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Weitere Funktionen in der Zukunft planbar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Zeitmanagement besser planen</a:t>
            </a:r>
          </a:p>
          <a:p>
            <a:endParaRPr lang="de-DE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63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Ende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99436" y="4098870"/>
            <a:ext cx="6862348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^-- der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ist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dumm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</a:t>
            </a:r>
            <a:endParaRPr lang="de-DE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und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zu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reich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-_-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Grafik 5" descr="Ein Bild, das Menschliches Gesicht, Person, Brille, Vorderkopf enthält.&#10;&#10;Beschreibung automatisch generiert.">
            <a:extLst>
              <a:ext uri="{FF2B5EF4-FFF2-40B4-BE49-F238E27FC236}">
                <a16:creationId xmlns:a16="http://schemas.microsoft.com/office/drawing/2014/main" id="{C6B5DD59-EA52-4EF1-223C-C4F9175F2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4" b="90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4FBFC585-DABA-7F3C-75A5-87468D3B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980A77-B60B-D855-89AE-366B7296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>
                <a:solidFill>
                  <a:srgbClr val="FFFFFF"/>
                </a:solidFill>
              </a:rPr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Projektüberblick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Programmaufbau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Kennzahlen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Warum dieses Projekt</a:t>
            </a:r>
            <a:endParaRPr lang="de-DE" sz="1500">
              <a:solidFill>
                <a:srgbClr val="FFFFFF"/>
              </a:solidFill>
            </a:endParaRP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Hauptfunktionen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Besondere Features</a:t>
            </a:r>
          </a:p>
          <a:p>
            <a:r>
              <a:rPr lang="de-DE" sz="15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Planung-/Programmierablauf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Live Demo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Code zeigen / erklären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Probleme Verbesserung Potenzial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Verbleibend Fehler / Funktion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Zukunftsaussichten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Fazit</a:t>
            </a:r>
          </a:p>
          <a:p>
            <a:endParaRPr lang="de-DE" sz="15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Grafik 3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1B8D740-B4BC-14D8-E47D-B4683DDA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Projektüberblick	</a:t>
            </a:r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09E5214A-9944-BF3C-9E8F-B08F0EAA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4AACC04-B0B0-689C-A6E1-3B4E5F2BC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61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23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8B3F87-4383-E7D0-2CCC-E0D2CFA3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Programm Aufbau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4883D-CE6D-4378-F494-5B8A6789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>
                <a:cs typeface="Calibri"/>
              </a:rPr>
              <a:t>Main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Das Hauptprogramm</a:t>
            </a:r>
            <a:endParaRPr lang="de-DE" sz="19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Stellt den Texteditor bereit</a:t>
            </a:r>
            <a:endParaRPr lang="de-DE" sz="1900">
              <a:ea typeface="Calibri"/>
              <a:cs typeface="Calibri"/>
            </a:endParaRPr>
          </a:p>
          <a:p>
            <a:r>
              <a:rPr lang="de-DE" sz="1900">
                <a:cs typeface="Calibri"/>
              </a:rPr>
              <a:t>Splash Screen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Simuliert einen Ladebalken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Ladezeit der GUI "verkürzen"</a:t>
            </a:r>
            <a:endParaRPr lang="de-DE" sz="1900">
              <a:ea typeface="Calibri"/>
              <a:cs typeface="Calibri"/>
            </a:endParaRPr>
          </a:p>
          <a:p>
            <a:r>
              <a:rPr lang="de-DE" sz="1900">
                <a:cs typeface="Calibri"/>
              </a:rPr>
              <a:t>Help-Menü</a:t>
            </a:r>
            <a:endParaRPr lang="de-DE" sz="19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Stellt Tipps und Tricks bereit</a:t>
            </a:r>
            <a:endParaRPr lang="de-DE" sz="1900">
              <a:ea typeface="Calibri"/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DD9DA2-3367-473C-6FF4-F4DAD540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07" y="661916"/>
            <a:ext cx="5685840" cy="5557909"/>
          </a:xfrm>
          <a:prstGeom prst="rect">
            <a:avLst/>
          </a:prstGeom>
        </p:spPr>
      </p:pic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FDF69F9D-CA32-6081-A2DA-F78113E4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FBAD54-32AD-7FDE-732A-AB26A49E1D18}"/>
              </a:ext>
            </a:extLst>
          </p:cNvPr>
          <p:cNvSpPr txBox="1"/>
          <p:nvPr/>
        </p:nvSpPr>
        <p:spPr>
          <a:xfrm>
            <a:off x="9996948" y="62729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Textis - Miro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3367A-9344-E17A-95E6-AF502DA5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98"/>
            <a:ext cx="10515600" cy="1337853"/>
          </a:xfrm>
        </p:spPr>
        <p:txBody>
          <a:bodyPr/>
          <a:lstStyle/>
          <a:p>
            <a:r>
              <a:rPr lang="de-DE">
                <a:cs typeface="Calibri Light"/>
              </a:rPr>
              <a:t>Kennzahlen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36BD6E7-16FD-7864-490F-A228C02C75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7" name="Grafik 126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C5A2713-32E3-9F41-8A85-8B271FCC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Warum dieses Projekt?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99EDC5B8-E516-BEF4-9D5C-890F8035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8256CEF3-ED24-1464-0CFA-6125506D2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8321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75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Hauptfunktionen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F9B9967-CBF5-E575-C5D1-55771F698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94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Grafik 41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C64291D-BC56-18C4-A778-A362C04B4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Besondere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FD2920E-B7B3-DB23-88F8-146EC6EAD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46347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Grafik 51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DFACB147-3DF2-01DB-08C2-7E7937F7B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56413-CEAB-5037-4DD3-DB65092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6" y="147411"/>
            <a:ext cx="10515600" cy="1325563"/>
          </a:xfrm>
        </p:spPr>
        <p:txBody>
          <a:bodyPr>
            <a:normAutofit/>
          </a:bodyPr>
          <a:lstStyle/>
          <a:p>
            <a:r>
              <a:rPr lang="de-DE" sz="3800" b="1">
                <a:ea typeface="Calibri Light"/>
                <a:cs typeface="Calibri Light"/>
              </a:rPr>
              <a:t>Planung-/Programmierablauf</a:t>
            </a:r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21DF31AB-8276-11FB-FBBB-313E9192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1DE1B7B-AC41-218C-FAA5-F84D1911398A}"/>
              </a:ext>
            </a:extLst>
          </p:cNvPr>
          <p:cNvSpPr/>
          <p:nvPr/>
        </p:nvSpPr>
        <p:spPr>
          <a:xfrm>
            <a:off x="3574462" y="1303083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Schriftliche Planung und Umsetzung geplant</a:t>
            </a: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F7F626-CA1F-3858-0236-83D4C30B87E5}"/>
              </a:ext>
            </a:extLst>
          </p:cNvPr>
          <p:cNvSpPr/>
          <p:nvPr/>
        </p:nvSpPr>
        <p:spPr>
          <a:xfrm>
            <a:off x="3563257" y="4595905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Texteditor mit Swing GUI</a:t>
            </a:r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AB3073A-71B7-4294-4621-3962D57EA4AD}"/>
              </a:ext>
            </a:extLst>
          </p:cNvPr>
          <p:cNvSpPr/>
          <p:nvPr/>
        </p:nvSpPr>
        <p:spPr>
          <a:xfrm>
            <a:off x="3563257" y="6266543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Texteditor auf Java-FX GUI</a:t>
            </a:r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A2B0BF78-F2CA-EF38-503A-E408D4CE23E9}"/>
              </a:ext>
            </a:extLst>
          </p:cNvPr>
          <p:cNvSpPr/>
          <p:nvPr/>
        </p:nvSpPr>
        <p:spPr>
          <a:xfrm>
            <a:off x="5827485" y="2040751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6EE9770-66E9-79CC-ACE1-D456F48839F1}"/>
              </a:ext>
            </a:extLst>
          </p:cNvPr>
          <p:cNvSpPr/>
          <p:nvPr/>
        </p:nvSpPr>
        <p:spPr>
          <a:xfrm>
            <a:off x="5827484" y="3685667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19C9C5-48E7-2C93-8F36-B10F07929579}"/>
              </a:ext>
            </a:extLst>
          </p:cNvPr>
          <p:cNvSpPr/>
          <p:nvPr/>
        </p:nvSpPr>
        <p:spPr>
          <a:xfrm>
            <a:off x="3565105" y="2942184"/>
            <a:ext cx="5065058" cy="605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  <a:p>
            <a:pPr algn="ctr"/>
            <a:r>
              <a:rPr lang="de-DE">
                <a:cs typeface="Calibri"/>
              </a:rPr>
              <a:t>Notizprogramm mit Swing GUI</a:t>
            </a:r>
          </a:p>
          <a:p>
            <a:pPr algn="ctr"/>
            <a:endParaRPr lang="de-DE">
              <a:cs typeface="Calibri"/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7369F9EA-6E02-C02E-676C-CC827BD68F5A}"/>
              </a:ext>
            </a:extLst>
          </p:cNvPr>
          <p:cNvSpPr/>
          <p:nvPr/>
        </p:nvSpPr>
        <p:spPr>
          <a:xfrm>
            <a:off x="5827484" y="5355343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2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17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</vt:lpstr>
      <vt:lpstr>Texteditor mit GUI </vt:lpstr>
      <vt:lpstr>Inhaltsverzeichnis</vt:lpstr>
      <vt:lpstr>Projektüberblick </vt:lpstr>
      <vt:lpstr>Programm Aufbau</vt:lpstr>
      <vt:lpstr>Kennzahlen</vt:lpstr>
      <vt:lpstr>Warum dieses Projekt?</vt:lpstr>
      <vt:lpstr>Hauptfunktionen</vt:lpstr>
      <vt:lpstr>Besondere Features</vt:lpstr>
      <vt:lpstr>Planung-/Programmierablauf</vt:lpstr>
      <vt:lpstr>Livedemo</vt:lpstr>
      <vt:lpstr>Zeigen der Wichtigsten Code  abschnitte </vt:lpstr>
      <vt:lpstr>Probleme Verbesserung Potenzial</vt:lpstr>
      <vt:lpstr>Verbleibende Fehler / Funktionen</vt:lpstr>
      <vt:lpstr>Zukunftsaussichten</vt:lpstr>
      <vt:lpstr>Wünsche</vt:lpstr>
      <vt:lpstr>Fazit</vt:lpstr>
      <vt:lpstr>Ende</vt:lpstr>
    </vt:vector>
  </TitlesOfParts>
  <Company>Landesbetrieb Mobilität Rheinland-Pfalz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textis</dc:title>
  <dc:creator>Siegel, Falk-Andre (LBM Zentrale)</dc:creator>
  <cp:revision>4</cp:revision>
  <dcterms:created xsi:type="dcterms:W3CDTF">2024-05-22T05:12:30Z</dcterms:created>
  <dcterms:modified xsi:type="dcterms:W3CDTF">2024-06-05T18:30:47Z</dcterms:modified>
</cp:coreProperties>
</file>