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43B0-6C6B-D24B-BACA-012758568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5F99DB-1168-FA49-88A9-A496E347F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B0CE4-3DE7-7243-A175-16113902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BCE-8BFE-8542-9681-1554A6CA6F0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F97F7-9C6C-F64C-B496-820E5BC2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4FEA6-C1E6-0444-999B-9DB90084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4AB2-E75D-D240-97D7-6E15344075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772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EE2C6-4ACF-2D48-ABF8-6A131016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CABFD-6BA2-4E42-BFCB-476D0B56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5E7FA-31A7-614A-8CD1-6A15DE20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BCE-8BFE-8542-9681-1554A6CA6F0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4A477-21D6-A54C-A710-6C4CD6FA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E8B60-BBBF-0140-8C31-A43E95DF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4AB2-E75D-D240-97D7-6E15344075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37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9DD3EA-B966-3F4A-ADDB-57F850684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4FEB7-51DE-3F41-AD5A-69B51EE4F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90C83-2EC3-0347-A68B-365FAAD1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BCE-8BFE-8542-9681-1554A6CA6F0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4CAC5-D8EC-554D-A052-203331F5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FE751-45CC-9245-9F49-29DD5060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4AB2-E75D-D240-97D7-6E15344075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137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FE68-A0B3-5541-B64E-0092E738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D87D5-4345-9049-B1C9-CD64E5B2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E8D9B-E046-F84B-80EA-7330E518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BCE-8BFE-8542-9681-1554A6CA6F0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E8BC4-E6D7-2C46-B02D-B53D6D65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F3CE5-1980-F84C-BB83-96A99C43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4AB2-E75D-D240-97D7-6E15344075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866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22557-C910-CF4E-84AA-676F5C38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D8409-1254-D94C-B1D9-5828C223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9011-1932-2D43-81A3-6EA34D4A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BCE-8BFE-8542-9681-1554A6CA6F0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0E186-CEFD-854D-BF14-214E3170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61AB2-36E2-7D45-8FA5-89C11DD2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4AB2-E75D-D240-97D7-6E15344075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57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1D60F-FEE4-3648-A49C-F5158569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DE574-BF66-7F42-B3C5-C1836C397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C7C96A-FF92-0848-AA4F-5FD481AE6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11323-B90B-9A45-8AE0-2AA85F4B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BCE-8BFE-8542-9681-1554A6CA6F0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6C9A8-3F13-154A-A4D8-29B16247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D9033-AA13-854A-90BB-8A6839BF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4AB2-E75D-D240-97D7-6E15344075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127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1A8C3-1076-464A-9904-50A65789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9AE1B-0223-D241-B6E3-D97CF3110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ED470-6376-9D43-83A9-19304240B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3786F6-FF90-5545-A8E4-6CF6FC9F9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42C21A-8C9E-8344-8DF1-F90A79E64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7AA10B-FEDF-4242-BD8F-181A2118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BCE-8BFE-8542-9681-1554A6CA6F0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597B83-C156-BD4F-A921-4D02166B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502E40-57D7-B543-80D3-73520E2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4AB2-E75D-D240-97D7-6E15344075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40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97AAC-FE49-524F-BCC5-39B4F04A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F2C61-87DA-A547-BFD5-D493518B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BCE-8BFE-8542-9681-1554A6CA6F0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76B5AF-89A8-0942-905F-B0EC3F8F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8F7B13-02AD-0843-9841-37B05E2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4AB2-E75D-D240-97D7-6E15344075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8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B99706-0F9F-BD49-A3DD-6853D1CC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BCE-8BFE-8542-9681-1554A6CA6F0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664C2B-9969-B641-BB26-42208A2A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178C3-7893-0D4E-A26D-EA88DB63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4AB2-E75D-D240-97D7-6E15344075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499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0822-E1DF-4D44-9DE2-751D9A74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41657-94EB-E742-AE13-5E63108E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CD46E-E050-B147-ACD3-3AFC0E026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21491-EA21-F242-9351-5988F7BA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BCE-8BFE-8542-9681-1554A6CA6F0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9CAE2-572B-6145-AA27-15EA12EC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56C06-1AD6-0642-90FF-822102DC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4AB2-E75D-D240-97D7-6E15344075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450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0F3CE-7649-1F42-A259-DE4F3365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A1EA11-B7F5-9043-9A54-522478922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729917-903D-AC44-B613-43CB9CFC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3373F-6835-DE4F-B457-44BBAF0D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1BCE-8BFE-8542-9681-1554A6CA6F0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9C139-42EE-6640-873D-B56D49D4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9CDB8-1B0C-E545-9AF2-7F963CAA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4AB2-E75D-D240-97D7-6E15344075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028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7FA831-3CBB-D149-9E6C-00C1BCFC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4B8ED-3118-B545-AC58-593214F4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41E83-FDFA-B84F-A78F-17B4BDDE8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41BCE-8BFE-8542-9681-1554A6CA6F0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4FF5E-323D-D147-8ADC-36282FD6B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24BB2-531E-2449-883B-79CBFD661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4AB2-E75D-D240-97D7-6E15344075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051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8740EE6-F98A-474E-B988-30BE56659355}"/>
              </a:ext>
            </a:extLst>
          </p:cNvPr>
          <p:cNvSpPr/>
          <p:nvPr/>
        </p:nvSpPr>
        <p:spPr>
          <a:xfrm>
            <a:off x="866782" y="2879271"/>
            <a:ext cx="1981200" cy="109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웹툰</a:t>
            </a:r>
            <a:r>
              <a:rPr kumimoji="1" lang="ko-KR" altLang="en-US" dirty="0"/>
              <a:t> 번역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플랫폼</a:t>
            </a:r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FBA943F-F26D-DE4E-877F-34872DDCBD13}"/>
              </a:ext>
            </a:extLst>
          </p:cNvPr>
          <p:cNvSpPr/>
          <p:nvPr/>
        </p:nvSpPr>
        <p:spPr>
          <a:xfrm>
            <a:off x="9836612" y="2821730"/>
            <a:ext cx="1981200" cy="109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해외</a:t>
            </a:r>
            <a:r>
              <a:rPr kumimoji="1" lang="ko-KR" altLang="en-US" dirty="0"/>
              <a:t> 사용자</a:t>
            </a:r>
            <a:endParaRPr kumimoji="1" lang="en-US" altLang="ko-Kore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3BEFDB-343A-B447-9DD4-3A28C4B5C1F8}"/>
              </a:ext>
            </a:extLst>
          </p:cNvPr>
          <p:cNvCxnSpPr/>
          <p:nvPr/>
        </p:nvCxnSpPr>
        <p:spPr>
          <a:xfrm>
            <a:off x="3707955" y="2186664"/>
            <a:ext cx="5486400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189207-1D96-DA43-847C-065FA1419DC9}"/>
              </a:ext>
            </a:extLst>
          </p:cNvPr>
          <p:cNvSpPr txBox="1"/>
          <p:nvPr/>
        </p:nvSpPr>
        <p:spPr>
          <a:xfrm>
            <a:off x="3806841" y="1758040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 </a:t>
            </a:r>
            <a:r>
              <a:rPr kumimoji="1" lang="ko-Kore-KR" altLang="en-US" dirty="0"/>
              <a:t>외국어로</a:t>
            </a:r>
            <a:r>
              <a:rPr kumimoji="1" lang="ko-KR" altLang="en-US" dirty="0"/>
              <a:t> 번역된 웹툰 컨텐츠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프리미엄 컨텐츠 제공 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02EBC0-6927-0646-B072-667C900A280C}"/>
              </a:ext>
            </a:extLst>
          </p:cNvPr>
          <p:cNvCxnSpPr>
            <a:cxnSpLocks/>
          </p:cNvCxnSpPr>
          <p:nvPr/>
        </p:nvCxnSpPr>
        <p:spPr>
          <a:xfrm flipH="1">
            <a:off x="3707956" y="2486699"/>
            <a:ext cx="5486399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9F16A4-6FB7-5849-81F5-B1A463C1E0AB}"/>
              </a:ext>
            </a:extLst>
          </p:cNvPr>
          <p:cNvSpPr txBox="1"/>
          <p:nvPr/>
        </p:nvSpPr>
        <p:spPr>
          <a:xfrm>
            <a:off x="5006688" y="2632651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프리미엄 컨텐츠 사용료 제공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06EC4C-83C7-E840-B69E-09FEB5B2B222}"/>
              </a:ext>
            </a:extLst>
          </p:cNvPr>
          <p:cNvCxnSpPr/>
          <p:nvPr/>
        </p:nvCxnSpPr>
        <p:spPr>
          <a:xfrm>
            <a:off x="3806841" y="4644129"/>
            <a:ext cx="5486400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80EB56-DB4C-9248-9D9C-7E7B37A73CB0}"/>
              </a:ext>
            </a:extLst>
          </p:cNvPr>
          <p:cNvSpPr txBox="1"/>
          <p:nvPr/>
        </p:nvSpPr>
        <p:spPr>
          <a:xfrm>
            <a:off x="4969975" y="4767883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번역</a:t>
            </a:r>
            <a:r>
              <a:rPr kumimoji="1" lang="ko-KR" altLang="en-US" dirty="0"/>
              <a:t> 검수 후 프리미엄 포인트 제공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E39BD2-620B-C741-8D51-3C9D6DD5CB36}"/>
              </a:ext>
            </a:extLst>
          </p:cNvPr>
          <p:cNvCxnSpPr>
            <a:cxnSpLocks/>
          </p:cNvCxnSpPr>
          <p:nvPr/>
        </p:nvCxnSpPr>
        <p:spPr>
          <a:xfrm flipH="1">
            <a:off x="3707956" y="4335709"/>
            <a:ext cx="5486399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7B8F88-7C68-094F-994C-918987EBD492}"/>
              </a:ext>
            </a:extLst>
          </p:cNvPr>
          <p:cNvSpPr txBox="1"/>
          <p:nvPr/>
        </p:nvSpPr>
        <p:spPr>
          <a:xfrm>
            <a:off x="4224579" y="3877570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컨텐츠</a:t>
            </a:r>
            <a:r>
              <a:rPr kumimoji="1" lang="ko-KR" altLang="en-US" dirty="0"/>
              <a:t> 번역이 마음에 들지 않는 경우 번역에 참여</a:t>
            </a:r>
            <a:endParaRPr kumimoji="1" lang="ko-Kore-KR" altLang="en-US" dirty="0"/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AF446B48-2CAC-A643-BA09-150B1DCB6D32}"/>
              </a:ext>
            </a:extLst>
          </p:cNvPr>
          <p:cNvSpPr/>
          <p:nvPr/>
        </p:nvSpPr>
        <p:spPr>
          <a:xfrm>
            <a:off x="1514482" y="4227401"/>
            <a:ext cx="685800" cy="62236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E0F63D-3B2F-5748-9089-E9BBFBA8D991}"/>
              </a:ext>
            </a:extLst>
          </p:cNvPr>
          <p:cNvSpPr txBox="1"/>
          <p:nvPr/>
        </p:nvSpPr>
        <p:spPr>
          <a:xfrm>
            <a:off x="122035" y="5092154"/>
            <a:ext cx="347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b="1" dirty="0">
                <a:solidFill>
                  <a:schemeClr val="accent1">
                    <a:lumMod val="75000"/>
                  </a:schemeClr>
                </a:solidFill>
              </a:rPr>
              <a:t>만화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b="1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</a:rPr>
              <a:t> 텍스트</a:t>
            </a:r>
            <a:r>
              <a:rPr kumimoji="1" lang="en-US" altLang="ko-KR" b="1" dirty="0">
                <a:solidFill>
                  <a:schemeClr val="accent1">
                    <a:lumMod val="75000"/>
                  </a:schemeClr>
                </a:solidFill>
              </a:rPr>
              <a:t> Annotation 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r>
              <a:rPr kumimoji="1" lang="en-US" altLang="ko-KR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</a:rPr>
              <a:t>언어 번역 데이터 획득 가능</a:t>
            </a:r>
            <a:endParaRPr kumimoji="1"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11D37B64-D81B-B247-B748-15675D1F2BA0}"/>
              </a:ext>
            </a:extLst>
          </p:cNvPr>
          <p:cNvSpPr/>
          <p:nvPr/>
        </p:nvSpPr>
        <p:spPr>
          <a:xfrm>
            <a:off x="10572757" y="4227401"/>
            <a:ext cx="685800" cy="62236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B8BBC-4A95-1443-B2EC-81A92E9816EC}"/>
              </a:ext>
            </a:extLst>
          </p:cNvPr>
          <p:cNvSpPr txBox="1"/>
          <p:nvPr/>
        </p:nvSpPr>
        <p:spPr>
          <a:xfrm>
            <a:off x="9974082" y="495254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b="1" dirty="0">
                <a:solidFill>
                  <a:schemeClr val="accent1">
                    <a:lumMod val="75000"/>
                  </a:schemeClr>
                </a:solidFill>
              </a:rPr>
              <a:t>한국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</a:rPr>
              <a:t> 만화를</a:t>
            </a:r>
            <a:endParaRPr kumimoji="1"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</a:rPr>
              <a:t>저작권 걱정 없이</a:t>
            </a:r>
            <a:endParaRPr kumimoji="1"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</a:rPr>
              <a:t>즐길 수 있음</a:t>
            </a:r>
            <a:endParaRPr kumimoji="1"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5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8740EE6-F98A-474E-B988-30BE56659355}"/>
              </a:ext>
            </a:extLst>
          </p:cNvPr>
          <p:cNvSpPr/>
          <p:nvPr/>
        </p:nvSpPr>
        <p:spPr>
          <a:xfrm>
            <a:off x="623891" y="2879271"/>
            <a:ext cx="1981200" cy="109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웹툰</a:t>
            </a:r>
            <a:r>
              <a:rPr kumimoji="1" lang="ko-KR" altLang="en-US" dirty="0"/>
              <a:t> 작가</a:t>
            </a:r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FBA943F-F26D-DE4E-877F-34872DDCBD13}"/>
              </a:ext>
            </a:extLst>
          </p:cNvPr>
          <p:cNvSpPr/>
          <p:nvPr/>
        </p:nvSpPr>
        <p:spPr>
          <a:xfrm>
            <a:off x="9593721" y="2821730"/>
            <a:ext cx="1981200" cy="109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웹툰</a:t>
            </a:r>
            <a:r>
              <a:rPr kumimoji="1" lang="ko-KR" altLang="en-US" dirty="0"/>
              <a:t> 번역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플랫폼</a:t>
            </a:r>
            <a:endParaRPr kumimoji="1" lang="en-US" altLang="ko-Kore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3BEFDB-343A-B447-9DD4-3A28C4B5C1F8}"/>
              </a:ext>
            </a:extLst>
          </p:cNvPr>
          <p:cNvCxnSpPr/>
          <p:nvPr/>
        </p:nvCxnSpPr>
        <p:spPr>
          <a:xfrm>
            <a:off x="3365048" y="3372538"/>
            <a:ext cx="5486400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189207-1D96-DA43-847C-065FA1419DC9}"/>
              </a:ext>
            </a:extLst>
          </p:cNvPr>
          <p:cNvSpPr txBox="1"/>
          <p:nvPr/>
        </p:nvSpPr>
        <p:spPr>
          <a:xfrm>
            <a:off x="4262228" y="2653231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자신이</a:t>
            </a:r>
            <a:r>
              <a:rPr kumimoji="1" lang="ko-KR" altLang="en-US" dirty="0"/>
              <a:t> 그린 웹툰을 사이트에 업로드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필요한 경우 번역도 가능</a:t>
            </a:r>
            <a:r>
              <a:rPr kumimoji="1" lang="en-US" altLang="ko-KR" dirty="0"/>
              <a:t>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02EBC0-6927-0646-B072-667C900A280C}"/>
              </a:ext>
            </a:extLst>
          </p:cNvPr>
          <p:cNvCxnSpPr>
            <a:cxnSpLocks/>
          </p:cNvCxnSpPr>
          <p:nvPr/>
        </p:nvCxnSpPr>
        <p:spPr>
          <a:xfrm flipH="1">
            <a:off x="3365049" y="3672573"/>
            <a:ext cx="5486399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9F16A4-6FB7-5849-81F5-B1A463C1E0AB}"/>
              </a:ext>
            </a:extLst>
          </p:cNvPr>
          <p:cNvSpPr txBox="1"/>
          <p:nvPr/>
        </p:nvSpPr>
        <p:spPr>
          <a:xfrm>
            <a:off x="4634933" y="3818525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프리미엄 컨텐츠 사용료 제공</a:t>
            </a:r>
            <a:endParaRPr kumimoji="1" lang="en-US" altLang="ko-Kore-KR" dirty="0"/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AF446B48-2CAC-A643-BA09-150B1DCB6D32}"/>
              </a:ext>
            </a:extLst>
          </p:cNvPr>
          <p:cNvSpPr/>
          <p:nvPr/>
        </p:nvSpPr>
        <p:spPr>
          <a:xfrm>
            <a:off x="1271591" y="4227401"/>
            <a:ext cx="685800" cy="62236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E0F63D-3B2F-5748-9089-E9BBFBA8D991}"/>
              </a:ext>
            </a:extLst>
          </p:cNvPr>
          <p:cNvSpPr txBox="1"/>
          <p:nvPr/>
        </p:nvSpPr>
        <p:spPr>
          <a:xfrm>
            <a:off x="519482" y="5092154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b="1" dirty="0">
                <a:solidFill>
                  <a:schemeClr val="accent1">
                    <a:lumMod val="75000"/>
                  </a:schemeClr>
                </a:solidFill>
              </a:rPr>
              <a:t>해외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</a:rPr>
              <a:t> 인지도 상승 및</a:t>
            </a:r>
            <a:endParaRPr kumimoji="1"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</a:rPr>
              <a:t>부가 수익 획득</a:t>
            </a:r>
            <a:endParaRPr kumimoji="1"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5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6C257-C6C1-EA45-BE9D-AA1D8755C6E7}"/>
              </a:ext>
            </a:extLst>
          </p:cNvPr>
          <p:cNvSpPr txBox="1"/>
          <p:nvPr/>
        </p:nvSpPr>
        <p:spPr>
          <a:xfrm>
            <a:off x="4931258" y="185737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만화</a:t>
            </a:r>
            <a:r>
              <a:rPr kumimoji="1" lang="ko-KR" altLang="en-US" sz="3200" dirty="0"/>
              <a:t> 업로드</a:t>
            </a:r>
            <a:endParaRPr kumimoji="1" lang="ko-Kore-KR" altLang="en-US" sz="3200" dirty="0"/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EF443B99-15BB-9948-AC92-EDE727C5EB1D}"/>
              </a:ext>
            </a:extLst>
          </p:cNvPr>
          <p:cNvSpPr/>
          <p:nvPr/>
        </p:nvSpPr>
        <p:spPr>
          <a:xfrm>
            <a:off x="5753100" y="883682"/>
            <a:ext cx="685800" cy="62236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5C34C-330F-894D-A50D-F4C42703F655}"/>
              </a:ext>
            </a:extLst>
          </p:cNvPr>
          <p:cNvSpPr txBox="1"/>
          <p:nvPr/>
        </p:nvSpPr>
        <p:spPr>
          <a:xfrm>
            <a:off x="3593552" y="1619217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OCR</a:t>
            </a:r>
            <a:r>
              <a:rPr kumimoji="1" lang="ko-KR" altLang="en-US" dirty="0"/>
              <a:t>기능을 사용해서 자동으로 텍스트 범위 인식</a:t>
            </a:r>
            <a:endParaRPr kumimoji="1" lang="en-US" altLang="ko-KR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7336BD07-B28E-454E-B56B-B7100900539F}"/>
              </a:ext>
            </a:extLst>
          </p:cNvPr>
          <p:cNvSpPr/>
          <p:nvPr/>
        </p:nvSpPr>
        <p:spPr>
          <a:xfrm>
            <a:off x="5767388" y="2140982"/>
            <a:ext cx="685800" cy="62236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87012-3502-D549-870F-3655BABF344E}"/>
              </a:ext>
            </a:extLst>
          </p:cNvPr>
          <p:cNvSpPr txBox="1"/>
          <p:nvPr/>
        </p:nvSpPr>
        <p:spPr>
          <a:xfrm>
            <a:off x="2392113" y="2895534"/>
            <a:ext cx="740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인식이</a:t>
            </a:r>
            <a:r>
              <a:rPr kumimoji="1" lang="ko-KR" altLang="en-US" dirty="0"/>
              <a:t> 제대로 되지 못한 경우 사용자가 수동으로 텍스트 범위 지정 가능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(Bounding Box</a:t>
            </a:r>
            <a:r>
              <a:rPr kumimoji="1" lang="ko-KR" altLang="en-US" dirty="0"/>
              <a:t>를 드래그 하는 방식</a:t>
            </a:r>
            <a:r>
              <a:rPr kumimoji="1" lang="en-US" altLang="ko-KR" dirty="0"/>
              <a:t>)</a:t>
            </a:r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7D6F0DBD-CD40-1F49-A0CE-6E3816284CCE}"/>
              </a:ext>
            </a:extLst>
          </p:cNvPr>
          <p:cNvSpPr/>
          <p:nvPr/>
        </p:nvSpPr>
        <p:spPr>
          <a:xfrm>
            <a:off x="5767388" y="3641170"/>
            <a:ext cx="685800" cy="62236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E5624-1468-8A48-9C66-8E3EA66FD594}"/>
              </a:ext>
            </a:extLst>
          </p:cNvPr>
          <p:cNvSpPr txBox="1"/>
          <p:nvPr/>
        </p:nvSpPr>
        <p:spPr>
          <a:xfrm>
            <a:off x="2418570" y="4395722"/>
            <a:ext cx="7354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지정된</a:t>
            </a:r>
            <a:r>
              <a:rPr kumimoji="1" lang="ko-KR" altLang="en-US" dirty="0"/>
              <a:t> 텍스트 범위를 번역 모델을 사용해 번역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ko-KR" altLang="en-US" dirty="0"/>
              <a:t>사용자에게 원문과 번역문을 동시에 보여주며 번역을 확인할 수 있게 함</a:t>
            </a:r>
            <a:r>
              <a:rPr kumimoji="1" lang="en-US" altLang="ko-KR" dirty="0"/>
              <a:t>.</a:t>
            </a: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FCD4B62B-3C57-D94D-B048-623A45C5C560}"/>
              </a:ext>
            </a:extLst>
          </p:cNvPr>
          <p:cNvSpPr/>
          <p:nvPr/>
        </p:nvSpPr>
        <p:spPr>
          <a:xfrm>
            <a:off x="5767388" y="5141357"/>
            <a:ext cx="685800" cy="62236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2D680C-6AC0-9246-97CC-A631A392F0C1}"/>
              </a:ext>
            </a:extLst>
          </p:cNvPr>
          <p:cNvSpPr txBox="1"/>
          <p:nvPr/>
        </p:nvSpPr>
        <p:spPr>
          <a:xfrm>
            <a:off x="3187992" y="5895910"/>
            <a:ext cx="58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그림에서 텍스트를 깔끔하게 제거하고 번역문을 삽입함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71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133</Words>
  <Application>Microsoft Macintosh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안민준</dc:creator>
  <cp:lastModifiedBy>안민준</cp:lastModifiedBy>
  <cp:revision>6</cp:revision>
  <dcterms:created xsi:type="dcterms:W3CDTF">2021-05-16T05:35:28Z</dcterms:created>
  <dcterms:modified xsi:type="dcterms:W3CDTF">2021-05-16T06:53:35Z</dcterms:modified>
</cp:coreProperties>
</file>