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Literature Review for Si nanostructure and light trapping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Ziyu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Main Light-Trapping Approaches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Non-diffractive Techniques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Maximizing the surface-to-volume ratio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Silicon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nanowires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b="1" dirty="0" err="1" smtClean="0">
                <a:latin typeface="Times New Roman" charset="0"/>
                <a:ea typeface="Times New Roman" charset="0"/>
                <a:cs typeface="Times New Roman" charset="0"/>
              </a:rPr>
              <a:t>plasmonic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resonance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metal nanoparticles </a:t>
            </a:r>
          </a:p>
          <a:p>
            <a:pPr lvl="2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particle dimensions are a key parameter for the tuning of the resonance condition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Thin and transparent dielectric coatings </a:t>
            </a:r>
            <a:endParaRPr lang="en-US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Refractive Approaches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b="1" i="1" dirty="0">
                <a:latin typeface="Times New Roman" charset="0"/>
                <a:ea typeface="Times New Roman" charset="0"/>
                <a:cs typeface="Times New Roman" charset="0"/>
              </a:rPr>
              <a:t>Diffractive Approaches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7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70" y="2099468"/>
            <a:ext cx="7887386" cy="3516314"/>
          </a:xfrm>
        </p:spPr>
      </p:pic>
    </p:spTree>
    <p:extLst>
      <p:ext uri="{BB962C8B-B14F-4D97-AF65-F5344CB8AC3E}">
        <p14:creationId xmlns:p14="http://schemas.microsoft.com/office/powerpoint/2010/main" val="150237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30" y="2080504"/>
            <a:ext cx="7353300" cy="3441700"/>
          </a:xfrm>
        </p:spPr>
      </p:pic>
    </p:spTree>
    <p:extLst>
      <p:ext uri="{BB962C8B-B14F-4D97-AF65-F5344CB8AC3E}">
        <p14:creationId xmlns:p14="http://schemas.microsoft.com/office/powerpoint/2010/main" val="37635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nanostructure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14" y="1859802"/>
            <a:ext cx="7443624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317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</TotalTime>
  <Words>50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Retrospect</vt:lpstr>
      <vt:lpstr>Literature Review for Si nanostructure and light trapping</vt:lpstr>
      <vt:lpstr>The Main Light-Trapping Approaches </vt:lpstr>
      <vt:lpstr>PowerPoint Presentation</vt:lpstr>
      <vt:lpstr>PowerPoint Presentation</vt:lpstr>
      <vt:lpstr>Si nanostructure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Ziyu</dc:creator>
  <cp:lastModifiedBy>Zhou, Ziyu</cp:lastModifiedBy>
  <cp:revision>4</cp:revision>
  <dcterms:created xsi:type="dcterms:W3CDTF">2017-10-03T12:32:50Z</dcterms:created>
  <dcterms:modified xsi:type="dcterms:W3CDTF">2017-10-03T13:10:45Z</dcterms:modified>
</cp:coreProperties>
</file>