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9DB1-3E0E-E64C-A776-18E5C6401588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BD71-2429-784F-B189-0B76FA1A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D11B0-785C-4695-9C1B-6FB1B0BDB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5AD6-830F-6E4E-A592-56C062A01C13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742-BD5C-034D-84A9-4485436D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structures and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Ziyu Zhou</a:t>
            </a:r>
          </a:p>
          <a:p>
            <a:r>
              <a:rPr lang="en-US" dirty="0" smtClean="0"/>
              <a:t>06/08/2016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509671" y="529050"/>
            <a:ext cx="9378087" cy="6071616"/>
            <a:chOff x="1523738" y="130638"/>
            <a:chExt cx="9378087" cy="6071616"/>
          </a:xfrm>
        </p:grpSpPr>
        <p:grpSp>
          <p:nvGrpSpPr>
            <p:cNvPr id="19" name="Group 18"/>
            <p:cNvGrpSpPr/>
            <p:nvPr/>
          </p:nvGrpSpPr>
          <p:grpSpPr>
            <a:xfrm>
              <a:off x="1524000" y="130638"/>
              <a:ext cx="9377825" cy="6071616"/>
              <a:chOff x="1524000" y="130638"/>
              <a:chExt cx="9377825" cy="6071616"/>
            </a:xfrm>
          </p:grpSpPr>
          <p:pic>
            <p:nvPicPr>
              <p:cNvPr id="2" name="Picture 1" descr="Screen Shot 2016-06-17 at 4.54.03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130638"/>
                <a:ext cx="9143738" cy="6071616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2131972" y="162560"/>
                <a:ext cx="8769853" cy="5628640"/>
                <a:chOff x="2131972" y="162560"/>
                <a:chExt cx="8769853" cy="562864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038600" y="4937760"/>
                  <a:ext cx="699620" cy="853440"/>
                  <a:chOff x="2514600" y="4937760"/>
                  <a:chExt cx="699620" cy="853440"/>
                </a:xfrm>
              </p:grpSpPr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2667000" y="4953000"/>
                    <a:ext cx="0" cy="82296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2514600" y="4937760"/>
                    <a:ext cx="38100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514600" y="5791200"/>
                    <a:ext cx="38100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667000" y="5181600"/>
                    <a:ext cx="547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t</a:t>
                    </a:r>
                    <a:r>
                      <a:rPr lang="en-US" baseline="-25000" dirty="0" err="1"/>
                      <a:t>eff</a:t>
                    </a:r>
                    <a:endParaRPr lang="en-US" baseline="-250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316618" y="1108649"/>
                  <a:ext cx="2599039" cy="1516818"/>
                  <a:chOff x="3792617" y="1108649"/>
                  <a:chExt cx="2599039" cy="1516818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792617" y="1108649"/>
                    <a:ext cx="2599039" cy="1516818"/>
                    <a:chOff x="3792617" y="1108649"/>
                    <a:chExt cx="2599039" cy="1516818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833156" y="1108649"/>
                      <a:ext cx="558500" cy="822960"/>
                      <a:chOff x="2628900" y="1446446"/>
                      <a:chExt cx="490751" cy="915754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2658533" y="1446446"/>
                        <a:ext cx="327087" cy="1354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2628900" y="2362200"/>
                        <a:ext cx="329184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2817125" y="1447800"/>
                        <a:ext cx="0" cy="91440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2817125" y="1761292"/>
                        <a:ext cx="302526" cy="4109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/>
                          <a:t>t</a:t>
                        </a:r>
                        <a:endParaRPr lang="en-US" baseline="-25000" dirty="0"/>
                      </a:p>
                    </p:txBody>
                  </p:sp>
                </p:grpSp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4684320" y="1632466"/>
                      <a:ext cx="634243" cy="424934"/>
                      <a:chOff x="4684320" y="1632466"/>
                      <a:chExt cx="634243" cy="424934"/>
                    </a:xfrm>
                  </p:grpSpPr>
                  <p:cxnSp>
                    <p:nvCxnSpPr>
                      <p:cNvPr id="39" name="Straight Arrow Connector 38"/>
                      <p:cNvCxnSpPr/>
                      <p:nvPr/>
                    </p:nvCxnSpPr>
                    <p:spPr>
                      <a:xfrm flipV="1">
                        <a:off x="4684320" y="1905000"/>
                        <a:ext cx="594360" cy="15240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4771343" y="1632466"/>
                        <a:ext cx="5472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/>
                          <a:t>a</a:t>
                        </a:r>
                        <a:r>
                          <a:rPr lang="en-US" altLang="zh-CN" baseline="-25000"/>
                          <a:t>2</a:t>
                        </a:r>
                        <a:endParaRPr lang="en-US" baseline="-25000" dirty="0"/>
                      </a:p>
                    </p:txBody>
                  </p:sp>
                </p:grp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3792617" y="1544662"/>
                      <a:ext cx="763684" cy="1080805"/>
                      <a:chOff x="3792617" y="1544662"/>
                      <a:chExt cx="763684" cy="1080805"/>
                    </a:xfrm>
                  </p:grpSpPr>
                  <p:cxnSp>
                    <p:nvCxnSpPr>
                      <p:cNvPr id="44" name="Straight Arrow Connector 43"/>
                      <p:cNvCxnSpPr/>
                      <p:nvPr/>
                    </p:nvCxnSpPr>
                    <p:spPr>
                      <a:xfrm>
                        <a:off x="4023360" y="1956816"/>
                        <a:ext cx="274320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4023360" y="2209800"/>
                        <a:ext cx="91440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3792617" y="2256135"/>
                        <a:ext cx="6300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r>
                          <a:rPr lang="en-US" baseline="-25000" dirty="0" smtClean="0"/>
                          <a:t>bot2</a:t>
                        </a:r>
                        <a:endParaRPr lang="en-US" baseline="-25000" dirty="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3848454" y="1544662"/>
                        <a:ext cx="7078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r>
                          <a:rPr lang="en-US" baseline="-25000" dirty="0" smtClean="0"/>
                          <a:t>top2</a:t>
                        </a:r>
                        <a:endParaRPr lang="en-US" baseline="-25000" dirty="0"/>
                      </a:p>
                    </p:txBody>
                  </p: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5562600" y="1884575"/>
                    <a:ext cx="565494" cy="369332"/>
                    <a:chOff x="5562600" y="1884575"/>
                    <a:chExt cx="565494" cy="369332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5562600" y="1905000"/>
                      <a:ext cx="0" cy="34747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5580874" y="1884575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</a:p>
                  </p:txBody>
                </p:sp>
              </p:grp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8306633" y="162560"/>
                  <a:ext cx="2595192" cy="2355612"/>
                  <a:chOff x="6782633" y="162560"/>
                  <a:chExt cx="2595192" cy="2355612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8230213" y="1554822"/>
                    <a:ext cx="548027" cy="427588"/>
                    <a:chOff x="8230213" y="1554822"/>
                    <a:chExt cx="548027" cy="427588"/>
                  </a:xfrm>
                </p:grpSpPr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V="1">
                      <a:off x="8230213" y="1860230"/>
                      <a:ext cx="430954" cy="12218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8231020" y="1554822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2</a:t>
                      </a:r>
                      <a:endParaRPr lang="en-US" baseline="-25000" dirty="0"/>
                    </a:p>
                  </p:txBody>
                </p: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6975348" y="162560"/>
                    <a:ext cx="2321052" cy="1705197"/>
                    <a:chOff x="6975348" y="162560"/>
                    <a:chExt cx="2321052" cy="170519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8763000" y="1042416"/>
                      <a:ext cx="381000" cy="825341"/>
                      <a:chOff x="8763000" y="1042416"/>
                      <a:chExt cx="381000" cy="825341"/>
                    </a:xfrm>
                  </p:grpSpPr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>
                        <a:off x="8953238" y="1042416"/>
                        <a:ext cx="18288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/>
                      <p:nvPr/>
                    </p:nvCxnSpPr>
                    <p:spPr>
                      <a:xfrm>
                        <a:off x="8961120" y="1865376"/>
                        <a:ext cx="18288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Arrow Connector 61"/>
                      <p:cNvCxnSpPr/>
                      <p:nvPr/>
                    </p:nvCxnSpPr>
                    <p:spPr>
                      <a:xfrm>
                        <a:off x="9067800" y="1063085"/>
                        <a:ext cx="0" cy="80467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8763000" y="1269230"/>
                        <a:ext cx="2377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/>
                          <a:t>t</a:t>
                        </a:r>
                        <a:endParaRPr lang="en-US" baseline="-25000" dirty="0"/>
                      </a:p>
                    </p:txBody>
                  </p:sp>
                </p:grp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7894058" y="240268"/>
                      <a:ext cx="594360" cy="369332"/>
                      <a:chOff x="7894058" y="240268"/>
                      <a:chExt cx="594360" cy="369332"/>
                    </a:xfrm>
                  </p:grpSpPr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V="1">
                        <a:off x="7894058" y="457200"/>
                        <a:ext cx="594360" cy="15240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7924800" y="240268"/>
                        <a:ext cx="5472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  <a:r>
                          <a:rPr lang="en-US" baseline="-25000"/>
                          <a:t>1</a:t>
                        </a:r>
                        <a:endParaRPr lang="en-US" baseline="-25000" dirty="0"/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6975348" y="162560"/>
                      <a:ext cx="771144" cy="1229031"/>
                      <a:chOff x="6975348" y="162560"/>
                      <a:chExt cx="771144" cy="122903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>
                        <a:off x="7223760" y="1062205"/>
                        <a:ext cx="320040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>
                        <a:off x="7223760" y="502920"/>
                        <a:ext cx="137160" cy="4595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7052707" y="1022259"/>
                        <a:ext cx="5882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r>
                          <a:rPr lang="en-US" baseline="-25000" dirty="0" smtClean="0"/>
                          <a:t>bot1</a:t>
                        </a:r>
                        <a:endParaRPr lang="en-US" baseline="-25000" dirty="0"/>
                      </a:p>
                    </p:txBody>
                  </p: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6975348" y="162560"/>
                        <a:ext cx="7711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r>
                          <a:rPr lang="en-US" baseline="-25000" dirty="0" smtClean="0"/>
                          <a:t>top1</a:t>
                        </a:r>
                        <a:endParaRPr lang="en-US" baseline="-25000" dirty="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8641080" y="491605"/>
                      <a:ext cx="655320" cy="550811"/>
                      <a:chOff x="8641080" y="491605"/>
                      <a:chExt cx="655320" cy="550811"/>
                    </a:xfrm>
                  </p:grpSpPr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8641080" y="491605"/>
                        <a:ext cx="2743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>
                        <a:off x="8641080" y="1042416"/>
                        <a:ext cx="2743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8749180" y="533400"/>
                        <a:ext cx="5472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h</a:t>
                        </a:r>
                        <a:r>
                          <a:rPr lang="en-US" baseline="-25000" dirty="0"/>
                          <a:t>1</a:t>
                        </a:r>
                      </a:p>
                    </p:txBody>
                  </p:sp>
                  <p:cxnSp>
                    <p:nvCxnSpPr>
                      <p:cNvPr id="77" name="Straight Arrow Connector 76"/>
                      <p:cNvCxnSpPr/>
                      <p:nvPr/>
                    </p:nvCxnSpPr>
                    <p:spPr>
                      <a:xfrm>
                        <a:off x="8778240" y="491605"/>
                        <a:ext cx="0" cy="5486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6782633" y="1490898"/>
                    <a:ext cx="691563" cy="1027274"/>
                    <a:chOff x="6782633" y="1490898"/>
                    <a:chExt cx="691563" cy="1027274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>
                      <a:off x="6995160" y="1901952"/>
                      <a:ext cx="274320" cy="4595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7016210" y="2148840"/>
                      <a:ext cx="91440" cy="4595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6782633" y="2148840"/>
                      <a:ext cx="587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bot2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6819452" y="1490898"/>
                      <a:ext cx="6547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top2</a:t>
                      </a:r>
                      <a:endParaRPr lang="en-US" baseline="-25000" dirty="0"/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830605" y="1817132"/>
                    <a:ext cx="547220" cy="389620"/>
                    <a:chOff x="8830605" y="1817132"/>
                    <a:chExt cx="547220" cy="389620"/>
                  </a:xfrm>
                </p:grpSpPr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8881872" y="1840992"/>
                      <a:ext cx="0" cy="36576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830605" y="1817132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131972" y="2750066"/>
                  <a:ext cx="2412570" cy="1517134"/>
                  <a:chOff x="607972" y="2750066"/>
                  <a:chExt cx="2412570" cy="1517134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1447800" y="2868609"/>
                    <a:ext cx="609600" cy="439429"/>
                    <a:chOff x="1447800" y="2868609"/>
                    <a:chExt cx="609600" cy="439429"/>
                  </a:xfrm>
                </p:grpSpPr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V="1">
                      <a:off x="1447800" y="3144656"/>
                      <a:ext cx="548640" cy="16338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1510180" y="2868609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/>
                        <a:t>a</a:t>
                      </a:r>
                      <a:r>
                        <a:rPr lang="en-US" baseline="-25000"/>
                        <a:t>1</a:t>
                      </a:r>
                      <a:endParaRPr lang="en-US" baseline="-25000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286000" y="3136392"/>
                    <a:ext cx="734542" cy="1130808"/>
                    <a:chOff x="2286000" y="3136392"/>
                    <a:chExt cx="734542" cy="1130808"/>
                  </a:xfrm>
                </p:grpSpPr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2539746" y="3159525"/>
                      <a:ext cx="480796" cy="1107675"/>
                      <a:chOff x="2539746" y="3159525"/>
                      <a:chExt cx="480796" cy="1107675"/>
                    </a:xfrm>
                  </p:grpSpPr>
                  <p:cxnSp>
                    <p:nvCxnSpPr>
                      <p:cNvPr id="59" name="Straight Connector 58"/>
                      <p:cNvCxnSpPr/>
                      <p:nvPr/>
                    </p:nvCxnSpPr>
                    <p:spPr>
                      <a:xfrm>
                        <a:off x="2539746" y="4267200"/>
                        <a:ext cx="253746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2669025" y="3504789"/>
                        <a:ext cx="3515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/>
                          <a:t>t</a:t>
                        </a:r>
                        <a:endParaRPr lang="en-US" baseline="-25000" dirty="0"/>
                      </a:p>
                    </p:txBody>
                  </p:sp>
                  <p:cxnSp>
                    <p:nvCxnSpPr>
                      <p:cNvPr id="104" name="Straight Arrow Connector 103"/>
                      <p:cNvCxnSpPr/>
                      <p:nvPr/>
                    </p:nvCxnSpPr>
                    <p:spPr>
                      <a:xfrm>
                        <a:off x="2679319" y="3159525"/>
                        <a:ext cx="0" cy="109728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2286000" y="3136392"/>
                      <a:ext cx="547220" cy="566928"/>
                      <a:chOff x="2286000" y="3136392"/>
                      <a:chExt cx="547220" cy="566928"/>
                    </a:xfrm>
                  </p:grpSpPr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337154" y="3136392"/>
                        <a:ext cx="0" cy="5486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Connector 100"/>
                      <p:cNvCxnSpPr/>
                      <p:nvPr/>
                    </p:nvCxnSpPr>
                    <p:spPr>
                      <a:xfrm>
                        <a:off x="2286000" y="3144656"/>
                        <a:ext cx="507492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>
                        <a:off x="2286000" y="3703320"/>
                        <a:ext cx="259791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286000" y="3258475"/>
                        <a:ext cx="5472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h</a:t>
                        </a:r>
                        <a:r>
                          <a:rPr lang="en-US" baseline="-25000" dirty="0"/>
                          <a:t>1</a:t>
                        </a:r>
                      </a:p>
                    </p:txBody>
                  </p:sp>
                </p:grp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607972" y="2750066"/>
                    <a:ext cx="603504" cy="1251683"/>
                    <a:chOff x="607972" y="2750066"/>
                    <a:chExt cx="603504" cy="1251683"/>
                  </a:xfrm>
                </p:grpSpPr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607972" y="3632417"/>
                      <a:ext cx="6035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bot1</a:t>
                      </a:r>
                      <a:endParaRPr lang="en-US" baseline="-25000" dirty="0"/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614076" y="2750066"/>
                      <a:ext cx="597400" cy="957849"/>
                      <a:chOff x="614076" y="2750066"/>
                      <a:chExt cx="597400" cy="957849"/>
                    </a:xfrm>
                  </p:grpSpPr>
                  <p:cxnSp>
                    <p:nvCxnSpPr>
                      <p:cNvPr id="98" name="Straight Arrow Connector 97"/>
                      <p:cNvCxnSpPr/>
                      <p:nvPr/>
                    </p:nvCxnSpPr>
                    <p:spPr>
                      <a:xfrm>
                        <a:off x="742898" y="3159525"/>
                        <a:ext cx="347472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/>
                      <p:nvPr/>
                    </p:nvCxnSpPr>
                    <p:spPr>
                      <a:xfrm>
                        <a:off x="731520" y="3703320"/>
                        <a:ext cx="146304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614076" y="2750066"/>
                        <a:ext cx="5974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r>
                          <a:rPr lang="en-US" baseline="-25000" dirty="0" smtClean="0"/>
                          <a:t>top1</a:t>
                        </a:r>
                        <a:endParaRPr lang="en-US" baseline="-25000" dirty="0"/>
                      </a:p>
                    </p:txBody>
                  </p:sp>
                </p:grpSp>
              </p:grp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2217317" y="531892"/>
                  <a:ext cx="2426335" cy="1830308"/>
                  <a:chOff x="693316" y="531892"/>
                  <a:chExt cx="2426335" cy="1830308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693316" y="531892"/>
                    <a:ext cx="2426335" cy="1830308"/>
                    <a:chOff x="693316" y="531892"/>
                    <a:chExt cx="2426335" cy="1830308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93316" y="531892"/>
                      <a:ext cx="2292304" cy="1285240"/>
                      <a:chOff x="693316" y="531892"/>
                      <a:chExt cx="2292304" cy="1285240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2133600" y="896112"/>
                        <a:ext cx="852020" cy="566928"/>
                        <a:chOff x="2133600" y="896112"/>
                        <a:chExt cx="852020" cy="566928"/>
                      </a:xfrm>
                    </p:grpSpPr>
                    <p:cxnSp>
                      <p:nvCxnSpPr>
                        <p:cNvPr id="16" name="Straight Connector 15"/>
                        <p:cNvCxnSpPr/>
                        <p:nvPr/>
                      </p:nvCxnSpPr>
                      <p:spPr>
                        <a:xfrm>
                          <a:off x="2133600" y="896112"/>
                          <a:ext cx="38100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Connector 16"/>
                        <p:cNvCxnSpPr/>
                        <p:nvPr/>
                      </p:nvCxnSpPr>
                      <p:spPr>
                        <a:xfrm>
                          <a:off x="2133600" y="1447800"/>
                          <a:ext cx="38100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Straight Arrow Connector 19"/>
                        <p:cNvCxnSpPr/>
                        <p:nvPr/>
                      </p:nvCxnSpPr>
                      <p:spPr>
                        <a:xfrm>
                          <a:off x="2438400" y="914400"/>
                          <a:ext cx="0" cy="5486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headEnd type="stealth"/>
                          <a:tailEnd type="stealth"/>
                        </a:ln>
                      </p:spPr>
                      <p:style>
                        <a:lnRef idx="1">
                          <a:schemeClr val="accent6"/>
                        </a:lnRef>
                        <a:fillRef idx="0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2438400" y="1002268"/>
                          <a:ext cx="5472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545336" y="599347"/>
                        <a:ext cx="619455" cy="421733"/>
                        <a:chOff x="1545336" y="599347"/>
                        <a:chExt cx="619455" cy="421733"/>
                      </a:xfrm>
                    </p:grpSpPr>
                    <p:cxnSp>
                      <p:nvCxnSpPr>
                        <p:cNvPr id="11" name="Straight Arrow Connector 10"/>
                        <p:cNvCxnSpPr/>
                        <p:nvPr/>
                      </p:nvCxnSpPr>
                      <p:spPr>
                        <a:xfrm flipV="1">
                          <a:off x="1545336" y="868680"/>
                          <a:ext cx="594360" cy="1524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headEnd type="stealth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1617571" y="599347"/>
                          <a:ext cx="5472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693316" y="531892"/>
                        <a:ext cx="899160" cy="1285240"/>
                        <a:chOff x="693316" y="531892"/>
                        <a:chExt cx="899160" cy="1285240"/>
                      </a:xfrm>
                    </p:grpSpPr>
                    <p:cxnSp>
                      <p:nvCxnSpPr>
                        <p:cNvPr id="13" name="Straight Arrow Connector 12"/>
                        <p:cNvCxnSpPr/>
                        <p:nvPr/>
                      </p:nvCxnSpPr>
                      <p:spPr>
                        <a:xfrm>
                          <a:off x="861163" y="1447800"/>
                          <a:ext cx="350313" cy="4595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headEnd type="none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693316" y="1447800"/>
                          <a:ext cx="8520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r</a:t>
                          </a:r>
                          <a:r>
                            <a:rPr lang="en-US" baseline="-25000" dirty="0" smtClean="0"/>
                            <a:t>bot1</a:t>
                          </a:r>
                          <a:endParaRPr lang="en-US" baseline="-25000" dirty="0"/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699308" y="531892"/>
                          <a:ext cx="89316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r</a:t>
                          </a:r>
                          <a:r>
                            <a:rPr lang="en-US" baseline="-25000" dirty="0" smtClean="0"/>
                            <a:t>top1</a:t>
                          </a:r>
                          <a:endParaRPr lang="en-US" baseline="-25000" dirty="0"/>
                        </a:p>
                      </p:txBody>
                    </p:sp>
                  </p:grpSp>
                </p:grp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628900" y="1446446"/>
                      <a:ext cx="490751" cy="915754"/>
                      <a:chOff x="2628900" y="1446446"/>
                      <a:chExt cx="490751" cy="915754"/>
                    </a:xfrm>
                  </p:grpSpPr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58533" y="1446446"/>
                        <a:ext cx="327087" cy="1354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>
                        <a:off x="2628900" y="2362200"/>
                        <a:ext cx="329184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>
                        <a:off x="2817125" y="1447800"/>
                        <a:ext cx="0" cy="91440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2817125" y="1761291"/>
                        <a:ext cx="3025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/>
                          <a:t>t</a:t>
                        </a:r>
                        <a:endParaRPr lang="en-US" baseline="-25000" dirty="0"/>
                      </a:p>
                    </p:txBody>
                  </p:sp>
                </p:grpSp>
              </p:grpSp>
              <p:cxnSp>
                <p:nvCxnSpPr>
                  <p:cNvPr id="128" name="Straight Arrow Connector 127"/>
                  <p:cNvCxnSpPr/>
                  <p:nvPr/>
                </p:nvCxnSpPr>
                <p:spPr>
                  <a:xfrm>
                    <a:off x="914400" y="909805"/>
                    <a:ext cx="109728" cy="4595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5327004" y="3053276"/>
                  <a:ext cx="2687816" cy="1519851"/>
                  <a:chOff x="3803004" y="3053275"/>
                  <a:chExt cx="2687816" cy="1519851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5390896" y="3798318"/>
                    <a:ext cx="629574" cy="387521"/>
                    <a:chOff x="5390896" y="3798318"/>
                    <a:chExt cx="629574" cy="387521"/>
                  </a:xfrm>
                </p:grpSpPr>
                <p:cxnSp>
                  <p:nvCxnSpPr>
                    <p:cNvPr id="117" name="Straight Arrow Connector 116"/>
                    <p:cNvCxnSpPr/>
                    <p:nvPr/>
                  </p:nvCxnSpPr>
                  <p:spPr>
                    <a:xfrm>
                      <a:off x="5528056" y="3838367"/>
                      <a:ext cx="0" cy="34747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5390896" y="3838367"/>
                      <a:ext cx="274320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>
                      <a:off x="5390896" y="4185839"/>
                      <a:ext cx="274320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5473250" y="3798318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-25000" dirty="0"/>
                        <a:t>2</a:t>
                      </a:r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4730040" y="3568517"/>
                    <a:ext cx="548640" cy="433232"/>
                    <a:chOff x="4730040" y="3568517"/>
                    <a:chExt cx="548640" cy="433232"/>
                  </a:xfrm>
                </p:grpSpPr>
                <p:cxnSp>
                  <p:nvCxnSpPr>
                    <p:cNvPr id="92" name="Straight Arrow Connector 91"/>
                    <p:cNvCxnSpPr/>
                    <p:nvPr/>
                  </p:nvCxnSpPr>
                  <p:spPr>
                    <a:xfrm flipV="1">
                      <a:off x="4730040" y="3838367"/>
                      <a:ext cx="548640" cy="16338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4776958" y="3568517"/>
                      <a:ext cx="4459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2</a:t>
                      </a:r>
                      <a:endParaRPr lang="en-US" baseline="-25000" dirty="0"/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3803004" y="3500194"/>
                    <a:ext cx="638893" cy="1072932"/>
                    <a:chOff x="3803004" y="3500194"/>
                    <a:chExt cx="638893" cy="1072932"/>
                  </a:xfrm>
                </p:grpSpPr>
                <p:cxnSp>
                  <p:nvCxnSpPr>
                    <p:cNvPr id="124" name="Straight Arrow Connector 123"/>
                    <p:cNvCxnSpPr/>
                    <p:nvPr/>
                  </p:nvCxnSpPr>
                  <p:spPr>
                    <a:xfrm>
                      <a:off x="4023360" y="4185839"/>
                      <a:ext cx="256032" cy="4595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/>
                    <p:cNvCxnSpPr/>
                    <p:nvPr/>
                  </p:nvCxnSpPr>
                  <p:spPr>
                    <a:xfrm>
                      <a:off x="4009644" y="3869526"/>
                      <a:ext cx="91440" cy="4595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3803004" y="4203794"/>
                      <a:ext cx="6034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bot2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3865872" y="3500194"/>
                      <a:ext cx="5760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top2</a:t>
                      </a:r>
                      <a:endParaRPr lang="en-US" baseline="-25000" dirty="0"/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5824728" y="3053275"/>
                    <a:ext cx="666092" cy="1176350"/>
                    <a:chOff x="5824728" y="3053275"/>
                    <a:chExt cx="666092" cy="1176350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5854484" y="3053275"/>
                      <a:ext cx="273610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>
                      <a:off x="5824728" y="4229625"/>
                      <a:ext cx="274320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5943600" y="3447751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endParaRPr lang="en-US" baseline="-25000" dirty="0"/>
                    </a:p>
                  </p:txBody>
                </p:sp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5943600" y="3058252"/>
                      <a:ext cx="0" cy="114300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8440224" y="2597154"/>
                  <a:ext cx="2279464" cy="1973430"/>
                  <a:chOff x="6916224" y="2597154"/>
                  <a:chExt cx="2279464" cy="1973430"/>
                </a:xfrm>
              </p:grpSpPr>
              <p:cxnSp>
                <p:nvCxnSpPr>
                  <p:cNvPr id="93" name="Straight Arrow Connector 92"/>
                  <p:cNvCxnSpPr/>
                  <p:nvPr/>
                </p:nvCxnSpPr>
                <p:spPr>
                  <a:xfrm flipV="1">
                    <a:off x="7894058" y="2974042"/>
                    <a:ext cx="548640" cy="16338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8212151" y="3473510"/>
                    <a:ext cx="547220" cy="422377"/>
                    <a:chOff x="8212151" y="3473510"/>
                    <a:chExt cx="547220" cy="422377"/>
                  </a:xfrm>
                </p:grpSpPr>
                <p:cxnSp>
                  <p:nvCxnSpPr>
                    <p:cNvPr id="142" name="Straight Arrow Connector 141"/>
                    <p:cNvCxnSpPr/>
                    <p:nvPr/>
                  </p:nvCxnSpPr>
                  <p:spPr>
                    <a:xfrm flipV="1">
                      <a:off x="8214740" y="3780847"/>
                      <a:ext cx="396240" cy="11504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8212151" y="3473510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p:txBody>
                </p: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8050052" y="3998177"/>
                    <a:ext cx="485288" cy="369332"/>
                    <a:chOff x="8050052" y="3998177"/>
                    <a:chExt cx="485288" cy="369332"/>
                  </a:xfrm>
                </p:grpSpPr>
                <p:cxnSp>
                  <p:nvCxnSpPr>
                    <p:cNvPr id="145" name="Straight Arrow Connector 144"/>
                    <p:cNvCxnSpPr/>
                    <p:nvPr/>
                  </p:nvCxnSpPr>
                  <p:spPr>
                    <a:xfrm>
                      <a:off x="8077200" y="4001749"/>
                      <a:ext cx="0" cy="36576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8050052" y="3998177"/>
                      <a:ext cx="485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-25000" dirty="0"/>
                        <a:t>2</a:t>
                      </a:r>
                    </a:p>
                  </p:txBody>
                </p:sp>
              </p:grp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8768516" y="2999232"/>
                    <a:ext cx="375484" cy="1115568"/>
                    <a:chOff x="8768516" y="2999232"/>
                    <a:chExt cx="375484" cy="1115568"/>
                  </a:xfrm>
                </p:grpSpPr>
                <p:cxnSp>
                  <p:nvCxnSpPr>
                    <p:cNvPr id="144" name="Straight Arrow Connector 143"/>
                    <p:cNvCxnSpPr/>
                    <p:nvPr/>
                  </p:nvCxnSpPr>
                  <p:spPr>
                    <a:xfrm>
                      <a:off x="9066957" y="2999232"/>
                      <a:ext cx="0" cy="109728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8768516" y="3355187"/>
                      <a:ext cx="2722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endParaRPr lang="en-US" baseline="-25000" dirty="0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>
                      <a:off x="8989915" y="2999232"/>
                      <a:ext cx="15408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8989915" y="4114800"/>
                      <a:ext cx="15408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6916224" y="2597154"/>
                    <a:ext cx="728240" cy="1157506"/>
                    <a:chOff x="6916224" y="2597154"/>
                    <a:chExt cx="728240" cy="1157506"/>
                  </a:xfrm>
                </p:grpSpPr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6916224" y="3385328"/>
                      <a:ext cx="6981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bot1</a:t>
                      </a:r>
                      <a:endParaRPr lang="en-US" baseline="-25000" dirty="0"/>
                    </a:p>
                  </p:txBody>
                </p: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7061930" y="2597154"/>
                      <a:ext cx="582534" cy="971363"/>
                      <a:chOff x="7061930" y="2597154"/>
                      <a:chExt cx="582534" cy="971363"/>
                    </a:xfrm>
                  </p:grpSpPr>
                  <p:cxnSp>
                    <p:nvCxnSpPr>
                      <p:cNvPr id="139" name="Straight Arrow Connector 138"/>
                      <p:cNvCxnSpPr/>
                      <p:nvPr/>
                    </p:nvCxnSpPr>
                    <p:spPr>
                      <a:xfrm>
                        <a:off x="7182247" y="2999232"/>
                        <a:ext cx="329184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Arrow Connector 139"/>
                      <p:cNvCxnSpPr/>
                      <p:nvPr/>
                    </p:nvCxnSpPr>
                    <p:spPr>
                      <a:xfrm>
                        <a:off x="7187692" y="3563922"/>
                        <a:ext cx="109728" cy="459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6" name="TextBox 155"/>
                      <p:cNvSpPr txBox="1"/>
                      <p:nvPr/>
                    </p:nvSpPr>
                    <p:spPr>
                      <a:xfrm>
                        <a:off x="7061930" y="2597154"/>
                        <a:ext cx="5825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r>
                          <a:rPr lang="en-US" baseline="-25000" dirty="0" smtClean="0"/>
                          <a:t>top1</a:t>
                        </a:r>
                        <a:endParaRPr lang="en-US" baseline="-25000" dirty="0"/>
                      </a:p>
                    </p:txBody>
                  </p:sp>
                </p:grpSp>
              </p:grp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7291913" y="3515601"/>
                    <a:ext cx="706943" cy="1054983"/>
                    <a:chOff x="7291913" y="3515601"/>
                    <a:chExt cx="706943" cy="1054983"/>
                  </a:xfrm>
                </p:grpSpPr>
                <p:cxnSp>
                  <p:nvCxnSpPr>
                    <p:cNvPr id="157" name="Straight Arrow Connector 156"/>
                    <p:cNvCxnSpPr/>
                    <p:nvPr/>
                  </p:nvCxnSpPr>
                  <p:spPr>
                    <a:xfrm>
                      <a:off x="7434072" y="3886200"/>
                      <a:ext cx="109728" cy="4595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7291913" y="4201252"/>
                      <a:ext cx="6981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bot2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7326875" y="3515601"/>
                      <a:ext cx="671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top2</a:t>
                      </a:r>
                      <a:endParaRPr lang="en-US" baseline="-25000" dirty="0"/>
                    </a:p>
                  </p:txBody>
                </p:sp>
                <p:cxnSp>
                  <p:nvCxnSpPr>
                    <p:cNvPr id="160" name="Straight Arrow Connector 159"/>
                    <p:cNvCxnSpPr/>
                    <p:nvPr/>
                  </p:nvCxnSpPr>
                  <p:spPr>
                    <a:xfrm>
                      <a:off x="7433745" y="4180545"/>
                      <a:ext cx="228600" cy="4595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63"/>
                  <p:cNvGrpSpPr/>
                  <p:nvPr/>
                </p:nvGrpSpPr>
                <p:grpSpPr>
                  <a:xfrm>
                    <a:off x="8542005" y="2966486"/>
                    <a:ext cx="653683" cy="612648"/>
                    <a:chOff x="8542005" y="2966486"/>
                    <a:chExt cx="653683" cy="612648"/>
                  </a:xfrm>
                </p:grpSpPr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8648468" y="3083010"/>
                      <a:ext cx="547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</a:p>
                  </p:txBody>
                </p:sp>
                <p:grpSp>
                  <p:nvGrpSpPr>
                    <p:cNvPr id="163" name="Group 162"/>
                    <p:cNvGrpSpPr/>
                    <p:nvPr/>
                  </p:nvGrpSpPr>
                  <p:grpSpPr>
                    <a:xfrm>
                      <a:off x="8542005" y="2966486"/>
                      <a:ext cx="304815" cy="612648"/>
                      <a:chOff x="8542005" y="2966486"/>
                      <a:chExt cx="304815" cy="612648"/>
                    </a:xfrm>
                  </p:grpSpPr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8542005" y="3563922"/>
                        <a:ext cx="2743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/>
                      <p:cNvCxnSpPr/>
                      <p:nvPr/>
                    </p:nvCxnSpPr>
                    <p:spPr>
                      <a:xfrm>
                        <a:off x="8572500" y="2974042"/>
                        <a:ext cx="2743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Arrow Connector 161"/>
                      <p:cNvCxnSpPr/>
                      <p:nvPr/>
                    </p:nvCxnSpPr>
                    <p:spPr>
                      <a:xfrm>
                        <a:off x="8709660" y="2966486"/>
                        <a:ext cx="0" cy="61264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5" name="TextBox 4"/>
            <p:cNvSpPr txBox="1"/>
            <p:nvPr/>
          </p:nvSpPr>
          <p:spPr>
            <a:xfrm>
              <a:off x="4343400" y="3048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(b)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048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(c)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26670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(d)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400" y="26670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(e)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6670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(f)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3738" y="46594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(g)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4000" y="304801"/>
              <a:ext cx="52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(a)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417991" y="3106417"/>
            <a:ext cx="54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78723" y="236663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Schematic</a:t>
            </a:r>
            <a:r>
              <a:rPr lang="en-US" sz="2800" dirty="0" smtClean="0"/>
              <a:t> for 6 Optimized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93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</Words>
  <Application>Microsoft Macintosh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DengXian</vt:lpstr>
      <vt:lpstr>Office Theme</vt:lpstr>
      <vt:lpstr>GA structures and parameters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structures and parameters</dc:title>
  <dc:creator>Zhou, Ziyu</dc:creator>
  <cp:lastModifiedBy>Zhou, Ziyu</cp:lastModifiedBy>
  <cp:revision>8</cp:revision>
  <dcterms:created xsi:type="dcterms:W3CDTF">2016-06-08T15:14:07Z</dcterms:created>
  <dcterms:modified xsi:type="dcterms:W3CDTF">2016-06-18T21:41:44Z</dcterms:modified>
</cp:coreProperties>
</file>