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F8DF-B289-45F2-9190-667EA9C92C74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1A57-BDE3-4309-A174-0E24DC9E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2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F8DF-B289-45F2-9190-667EA9C92C74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1A57-BDE3-4309-A174-0E24DC9E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F8DF-B289-45F2-9190-667EA9C92C74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1A57-BDE3-4309-A174-0E24DC9E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9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F8DF-B289-45F2-9190-667EA9C92C74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1A57-BDE3-4309-A174-0E24DC9E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F8DF-B289-45F2-9190-667EA9C92C74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1A57-BDE3-4309-A174-0E24DC9E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3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F8DF-B289-45F2-9190-667EA9C92C74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1A57-BDE3-4309-A174-0E24DC9E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F8DF-B289-45F2-9190-667EA9C92C74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1A57-BDE3-4309-A174-0E24DC9E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6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F8DF-B289-45F2-9190-667EA9C92C74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1A57-BDE3-4309-A174-0E24DC9E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7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F8DF-B289-45F2-9190-667EA9C92C74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1A57-BDE3-4309-A174-0E24DC9E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F8DF-B289-45F2-9190-667EA9C92C74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1A57-BDE3-4309-A174-0E24DC9E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F8DF-B289-45F2-9190-667EA9C92C74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1A57-BDE3-4309-A174-0E24DC9E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0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F8DF-B289-45F2-9190-667EA9C92C74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D1A57-BDE3-4309-A174-0E24DC9E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2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4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1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619" t="35897" r="32564" b="34274"/>
          <a:stretch/>
        </p:blipFill>
        <p:spPr>
          <a:xfrm>
            <a:off x="3640015" y="1099039"/>
            <a:ext cx="4721470" cy="306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7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946" t="19060" r="28433" b="26581"/>
          <a:stretch/>
        </p:blipFill>
        <p:spPr>
          <a:xfrm>
            <a:off x="1365812" y="607893"/>
            <a:ext cx="9074551" cy="55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5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pleu</dc:creator>
  <cp:lastModifiedBy>pleu</cp:lastModifiedBy>
  <cp:revision>3</cp:revision>
  <dcterms:created xsi:type="dcterms:W3CDTF">2016-06-16T18:40:50Z</dcterms:created>
  <dcterms:modified xsi:type="dcterms:W3CDTF">2016-06-17T20:52:01Z</dcterms:modified>
</cp:coreProperties>
</file>