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2"/>
    <p:restoredTop sz="94671"/>
  </p:normalViewPr>
  <p:slideViewPr>
    <p:cSldViewPr>
      <p:cViewPr>
        <p:scale>
          <a:sx n="90" d="100"/>
          <a:sy n="90" d="100"/>
        </p:scale>
        <p:origin x="1192" y="208"/>
      </p:cViewPr>
      <p:guideLst>
        <p:guide orient="horz" pos="8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DB47F-ECCE-4D28-9048-68AA5727D422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11B0-785C-4695-9C1B-6FB1B0BDB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D11B0-785C-4695-9C1B-6FB1B0BDB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B2B-F974-4BBF-8B5B-7CD26F2CC71A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121B-56CD-4661-8A5B-DF50F303E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22973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76072" y="1364904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6507" y="9714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0775" y="1935480"/>
            <a:ext cx="603504" cy="2286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19050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9800" y="1323945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42869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26040" y="1317121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95999" y="1323945"/>
            <a:ext cx="582168" cy="1715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1469" y="112389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8525" y="19050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7933" y="2127093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79605" y="1140709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5199" y="1326291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23689" y="2073397"/>
            <a:ext cx="609600" cy="10739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3026" y="204603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34662" y="2076506"/>
            <a:ext cx="594360" cy="232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34662" y="17334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39840" y="2669963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2800" y="26670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334000" y="2046030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8866" y="219069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29200" y="2667000"/>
            <a:ext cx="381000" cy="19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074168" y="1123890"/>
            <a:ext cx="17832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7866" y="1364594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78032" y="609600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59707" y="2856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86255" y="1171545"/>
            <a:ext cx="58521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8633" y="11430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778557" y="545343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62199" y="561833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75551" y="3048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59707" y="2038290"/>
            <a:ext cx="61176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3237" y="167640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09216" y="25908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138416" y="2590800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49184" y="1964025"/>
            <a:ext cx="585216" cy="16306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59296" y="17526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744348" y="1981200"/>
            <a:ext cx="0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67866" y="219069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8458200" y="262128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7866" y="665328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967836" y="561833"/>
            <a:ext cx="566564" cy="12407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597623" y="5315435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88525" y="5622036"/>
            <a:ext cx="206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EffectiveThickness</a:t>
            </a:r>
            <a:endParaRPr lang="en-US" sz="20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2286000" y="6324600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17876" y="6144627"/>
            <a:ext cx="76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PEC</a:t>
            </a:r>
            <a:endParaRPr lang="en-US" sz="2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674" y="3533745"/>
            <a:ext cx="609600" cy="31073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9674" y="3147424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89052" y="3829110"/>
            <a:ext cx="39319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1502" y="3830247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311400" y="3444240"/>
            <a:ext cx="0" cy="4114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11400" y="342900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109906" y="3830247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13767" y="3488106"/>
            <a:ext cx="0" cy="117229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13767" y="379089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87343" y="3488106"/>
            <a:ext cx="524447" cy="14816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33034" y="3253648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561486" y="4264152"/>
            <a:ext cx="548640" cy="16338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50765" y="397397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72100" y="4264152"/>
            <a:ext cx="0" cy="38404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34000" y="4219434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5105400" y="42672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527674" y="4619544"/>
            <a:ext cx="640080" cy="28656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27674" y="39432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624087" y="4343400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304055" y="46482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791200" y="3459480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5199" y="379089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991600" y="3400795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915400" y="381000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903712" y="3466952"/>
            <a:ext cx="59436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3507" y="31050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979920" y="3733800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31400" y="37338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829207" y="3396354"/>
            <a:ext cx="705193" cy="16928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924800" y="318129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610600" y="3396354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458200" y="3763591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903712" y="4619544"/>
            <a:ext cx="58521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972292" y="4316104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436042" y="4281621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10600" y="426720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endParaRPr lang="en-US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001000" y="3962400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692505" y="3370997"/>
            <a:ext cx="0" cy="39319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8686800" y="4273296"/>
            <a:ext cx="0" cy="3749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7845890" y="4273296"/>
            <a:ext cx="616309" cy="15423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83507" y="396240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rtop</a:t>
            </a:r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708633" y="45720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rbottom</a:t>
            </a:r>
            <a:endParaRPr lang="en-US" sz="20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-76200" y="838200"/>
            <a:ext cx="52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-76200" y="3043535"/>
            <a:ext cx="65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-76200" y="4796135"/>
            <a:ext cx="52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69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r="7031"/>
          <a:stretch/>
        </p:blipFill>
        <p:spPr bwMode="auto">
          <a:xfrm>
            <a:off x="-3520" y="5120640"/>
            <a:ext cx="261728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-23542" r="-735" b="23542"/>
          <a:stretch/>
        </p:blipFill>
        <p:spPr bwMode="auto">
          <a:xfrm>
            <a:off x="-3521" y="-1197717"/>
            <a:ext cx="9130014" cy="630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60832" y="1364904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914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top1</a:t>
            </a:r>
            <a:endParaRPr lang="en-US" sz="2000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9664" y="1981200"/>
            <a:ext cx="60350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91148" y="1341120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4666" y="1428690"/>
            <a:ext cx="75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endParaRPr lang="en-US" sz="2000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26040" y="1334296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95999" y="1343055"/>
            <a:ext cx="530041" cy="15244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88525" y="19050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7933" y="2127093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13503" y="115523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5199" y="1326291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23689" y="2073397"/>
            <a:ext cx="609600" cy="1726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27674" y="2100773"/>
            <a:ext cx="61264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9840" y="2669963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34000" y="2046030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29200" y="2667000"/>
            <a:ext cx="381000" cy="19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079992" y="112389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7866" y="1364594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178032" y="609600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59707" y="22860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top1</a:t>
            </a:r>
            <a:endParaRPr lang="en-US" sz="20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86255" y="1171545"/>
            <a:ext cx="58521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00" y="11430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820548" y="545343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62199" y="561833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24800" y="152400"/>
            <a:ext cx="3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59707" y="2038290"/>
            <a:ext cx="61176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1800" y="1524000"/>
            <a:ext cx="812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  <a:p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61033" y="25146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138416" y="2590800"/>
            <a:ext cx="20116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49184" y="1988713"/>
            <a:ext cx="640080" cy="16183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59296" y="1752600"/>
            <a:ext cx="3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791433" y="2033833"/>
            <a:ext cx="0" cy="6035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34400" y="2190690"/>
            <a:ext cx="68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8458200" y="262128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610600" y="609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967836" y="561833"/>
            <a:ext cx="566564" cy="12407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0058" y="3562187"/>
            <a:ext cx="609600" cy="1921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000" y="3102114"/>
            <a:ext cx="812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top1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89052" y="3829110"/>
            <a:ext cx="393192" cy="2661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4033" y="37338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311400" y="3444240"/>
            <a:ext cx="0" cy="4114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90866" y="3483114"/>
            <a:ext cx="757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109906" y="3830247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13767" y="3488106"/>
            <a:ext cx="0" cy="117229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13767" y="379089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87343" y="3488106"/>
            <a:ext cx="524447" cy="14816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24000" y="2971800"/>
            <a:ext cx="66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561486" y="4332418"/>
            <a:ext cx="548640" cy="16338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50765" y="401949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72100" y="4340352"/>
            <a:ext cx="0" cy="38404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34000" y="432429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/>
              <a:t>2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105400" y="43434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527674" y="4648200"/>
            <a:ext cx="6400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27674" y="3943290"/>
            <a:ext cx="812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624087" y="4343400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48494" y="4626114"/>
            <a:ext cx="113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835805" y="3444240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5199" y="379089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034272" y="3400795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915400" y="381000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903712" y="3466952"/>
            <a:ext cx="59436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3507" y="304800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top1</a:t>
            </a:r>
            <a:endParaRPr lang="en-US" sz="20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990580" y="3772150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84833" y="363849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829207" y="3396354"/>
            <a:ext cx="705193" cy="16928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924800" y="312420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610600" y="3396354"/>
            <a:ext cx="60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/>
              <a:t>1</a:t>
            </a:r>
          </a:p>
          <a:p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458200" y="38100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903712" y="4660405"/>
            <a:ext cx="58521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995152" y="4343400"/>
            <a:ext cx="4114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436042" y="4281621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10600" y="424809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001000" y="396240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706451" y="3429000"/>
            <a:ext cx="0" cy="39319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8686800" y="4273296"/>
            <a:ext cx="0" cy="3749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7845890" y="4273296"/>
            <a:ext cx="616309" cy="15423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903712" y="3962400"/>
            <a:ext cx="812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  <a:p>
            <a:endParaRPr lang="en-US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784833" y="46482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-76200" y="838200"/>
            <a:ext cx="52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228600" y="1962090"/>
            <a:ext cx="108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1371600" y="1047690"/>
            <a:ext cx="64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30707" y="17334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456455" y="2590800"/>
            <a:ext cx="96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35869" y="1828800"/>
            <a:ext cx="73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4000" y="2209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2597623" y="54102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672686" y="5743545"/>
            <a:ext cx="206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eff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8168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r="7031"/>
          <a:stretch/>
        </p:blipFill>
        <p:spPr bwMode="auto">
          <a:xfrm>
            <a:off x="124884" y="5226531"/>
            <a:ext cx="1643590" cy="103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t="-23542" r="-735" b="23542"/>
          <a:stretch/>
        </p:blipFill>
        <p:spPr bwMode="auto">
          <a:xfrm>
            <a:off x="-3521" y="-1197717"/>
            <a:ext cx="9130014" cy="630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89050" y="1334296"/>
            <a:ext cx="166526" cy="647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914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top1</a:t>
            </a:r>
            <a:endParaRPr lang="en-US" sz="2000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9430" y="1963115"/>
            <a:ext cx="29085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91148" y="1341120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4666" y="1428690"/>
            <a:ext cx="75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endParaRPr lang="en-US" sz="2000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26040" y="1334296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1640" y="1295358"/>
            <a:ext cx="530041" cy="15244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88525" y="190500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7933" y="2127093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13503" y="115523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5199" y="1326291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23689" y="2073397"/>
            <a:ext cx="609600" cy="1726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34000" y="2046030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29200" y="2667000"/>
            <a:ext cx="381000" cy="19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08504" y="1074440"/>
            <a:ext cx="0" cy="9144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71327" y="1364594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9707" y="22860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top1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010400" y="112389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820548" y="545343"/>
            <a:ext cx="18652" cy="6400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62199" y="561833"/>
            <a:ext cx="457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24800" y="152400"/>
            <a:ext cx="394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  <a:p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059927" y="1580741"/>
            <a:ext cx="812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  <a:p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6861033" y="25146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949184" y="1988713"/>
            <a:ext cx="640080" cy="16183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59296" y="1752600"/>
            <a:ext cx="3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791433" y="2033833"/>
            <a:ext cx="0" cy="6035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87610" y="2132856"/>
            <a:ext cx="68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8597110" y="2637337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610600" y="6096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7967836" y="561833"/>
            <a:ext cx="566564" cy="12407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85648" y="3562187"/>
            <a:ext cx="274010" cy="328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89664" y="3011508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top1</a:t>
            </a:r>
            <a:endParaRPr lang="en-US" sz="2000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62000" y="3851692"/>
            <a:ext cx="218582" cy="402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400" y="38100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2311400" y="3444240"/>
            <a:ext cx="0" cy="41148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90866" y="3483114"/>
            <a:ext cx="757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  <a:p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051720" y="3861048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613767" y="3488106"/>
            <a:ext cx="0" cy="117229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13767" y="379089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487343" y="3488106"/>
            <a:ext cx="524447" cy="14816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618560" y="3124200"/>
            <a:ext cx="66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561486" y="4332418"/>
            <a:ext cx="548640" cy="16338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50765" y="401949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72100" y="4293096"/>
            <a:ext cx="0" cy="38404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34000" y="4293096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/>
              <a:t>2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5199112" y="4293096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27674" y="39432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3539120" y="464820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835805" y="3444240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5199" y="379089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9034272" y="3400795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727311" y="3810000"/>
            <a:ext cx="45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8686" y="2968116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13433" y="371469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829207" y="3396354"/>
            <a:ext cx="705193" cy="16928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924800" y="312420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647786" y="3356992"/>
            <a:ext cx="60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/>
              <a:t>1</a:t>
            </a:r>
          </a:p>
          <a:p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458200" y="38100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511480" y="4281621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610600" y="4248090"/>
            <a:ext cx="60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001000" y="396240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706451" y="3429000"/>
            <a:ext cx="0" cy="39319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8686800" y="4273296"/>
            <a:ext cx="0" cy="37490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7845890" y="4273296"/>
            <a:ext cx="616309" cy="154239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995681" y="3928148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937233" y="4629090"/>
            <a:ext cx="113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-76200" y="838200"/>
            <a:ext cx="63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(A)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517165" y="1981200"/>
            <a:ext cx="108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bot1</a:t>
            </a:r>
            <a:endParaRPr lang="en-US" sz="2000" baseline="-25000" dirty="0"/>
          </a:p>
        </p:txBody>
      </p:sp>
      <p:sp>
        <p:nvSpPr>
          <p:cNvPr id="97" name="TextBox 96"/>
          <p:cNvSpPr txBox="1"/>
          <p:nvPr/>
        </p:nvSpPr>
        <p:spPr>
          <a:xfrm>
            <a:off x="1400069" y="990600"/>
            <a:ext cx="640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30707" y="1733490"/>
            <a:ext cx="81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top2</a:t>
            </a:r>
            <a:endParaRPr lang="en-US" sz="2000" baseline="-25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619499" y="2647890"/>
            <a:ext cx="96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</a:t>
            </a:r>
            <a:r>
              <a:rPr lang="en-US" sz="2000" baseline="-25000" dirty="0" smtClean="0"/>
              <a:t>bot2</a:t>
            </a:r>
            <a:endParaRPr lang="en-US" sz="20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35869" y="1828800"/>
            <a:ext cx="73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34000" y="2209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835696" y="5439942"/>
            <a:ext cx="0" cy="653354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781979" y="5575302"/>
            <a:ext cx="60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2000" baseline="-25000" dirty="0" smtClean="0"/>
              <a:t>eff</a:t>
            </a:r>
            <a:endParaRPr lang="en-US" sz="2000" baseline="-250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8610600" y="2060848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511480" y="4653136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199112" y="4653136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051720" y="34290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067791" y="3100522"/>
            <a:ext cx="52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(F)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900128" y="919173"/>
            <a:ext cx="71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-96115" y="3048567"/>
            <a:ext cx="68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(D)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064440" y="958366"/>
            <a:ext cx="58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(C)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934851" y="3103803"/>
            <a:ext cx="52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(E)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209800" y="5225880"/>
            <a:ext cx="6898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(A). </a:t>
            </a:r>
            <a:r>
              <a:rPr lang="en-US" sz="2400" dirty="0"/>
              <a:t>Cone on </a:t>
            </a:r>
            <a:r>
              <a:rPr lang="en-US" sz="2400" dirty="0" smtClean="0"/>
              <a:t>front (B). </a:t>
            </a:r>
            <a:r>
              <a:rPr lang="en-US" sz="2400" dirty="0"/>
              <a:t>Cone on </a:t>
            </a:r>
            <a:r>
              <a:rPr lang="en-US" sz="2400" dirty="0" smtClean="0"/>
              <a:t>back (C). </a:t>
            </a:r>
            <a:r>
              <a:rPr lang="en-US" sz="2400" dirty="0"/>
              <a:t>Cone on </a:t>
            </a:r>
            <a:r>
              <a:rPr lang="en-US" sz="2400" dirty="0" smtClean="0"/>
              <a:t>both</a:t>
            </a:r>
          </a:p>
          <a:p>
            <a:r>
              <a:rPr lang="en-US" sz="2400" dirty="0" smtClean="0"/>
              <a:t>(D). </a:t>
            </a:r>
            <a:r>
              <a:rPr lang="en-US" sz="2400" dirty="0"/>
              <a:t>Cone hole on </a:t>
            </a:r>
            <a:r>
              <a:rPr lang="en-US" sz="2400" dirty="0" smtClean="0"/>
              <a:t>front</a:t>
            </a:r>
          </a:p>
          <a:p>
            <a:r>
              <a:rPr lang="en-US" sz="2400" dirty="0" smtClean="0"/>
              <a:t>(E). </a:t>
            </a:r>
            <a:r>
              <a:rPr lang="en-US" sz="2400" dirty="0"/>
              <a:t>Cone hole on </a:t>
            </a:r>
            <a:r>
              <a:rPr lang="en-US" sz="2400" dirty="0" smtClean="0"/>
              <a:t>back</a:t>
            </a:r>
          </a:p>
          <a:p>
            <a:r>
              <a:rPr lang="en-US" sz="2400" dirty="0" smtClean="0"/>
              <a:t>(F). </a:t>
            </a:r>
            <a:r>
              <a:rPr lang="en-US" sz="2400" dirty="0"/>
              <a:t>Cone hole on </a:t>
            </a:r>
            <a:r>
              <a:rPr lang="en-US" sz="2400" dirty="0" smtClean="0"/>
              <a:t>top </a:t>
            </a:r>
            <a:r>
              <a:rPr lang="en-US" sz="2400" dirty="0"/>
              <a:t>and </a:t>
            </a:r>
            <a:r>
              <a:rPr lang="en-US" sz="2400" dirty="0" smtClean="0"/>
              <a:t>bottom</a:t>
            </a:r>
            <a:endParaRPr lang="en-US" sz="24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810000" y="2660528"/>
            <a:ext cx="166526" cy="647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239000" y="609600"/>
            <a:ext cx="166526" cy="647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224874" y="2584328"/>
            <a:ext cx="166526" cy="6472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823945" y="2115515"/>
            <a:ext cx="29085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256632" y="1168363"/>
            <a:ext cx="29085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256632" y="2033833"/>
            <a:ext cx="290855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840790" y="4644919"/>
            <a:ext cx="274010" cy="328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7192263" y="3483114"/>
            <a:ext cx="274010" cy="328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7157006" y="4657124"/>
            <a:ext cx="274010" cy="3281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820018" y="4343400"/>
            <a:ext cx="218582" cy="402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192263" y="3771579"/>
            <a:ext cx="218582" cy="402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172818" y="4339372"/>
            <a:ext cx="218582" cy="4028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905000" y="1981200"/>
            <a:ext cx="381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2133600" cy="1457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590800"/>
            <a:ext cx="2143125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" r="2134"/>
          <a:stretch/>
        </p:blipFill>
        <p:spPr>
          <a:xfrm>
            <a:off x="914401" y="4114800"/>
            <a:ext cx="2004164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775" y="4343400"/>
            <a:ext cx="2333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7 at 4.5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8"/>
            <a:ext cx="9143738" cy="6071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3048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048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6670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(d)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6670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(e)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26670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(f)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262" y="46594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(g)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880648" y="2698832"/>
            <a:ext cx="54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smtClean="0"/>
              <a:t>1</a:t>
            </a:r>
            <a:endParaRPr lang="en-US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14600" y="4937760"/>
            <a:ext cx="699620" cy="853440"/>
            <a:chOff x="2514600" y="4937760"/>
            <a:chExt cx="699620" cy="85344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667000" y="4953000"/>
              <a:ext cx="0" cy="82296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514600" y="4937760"/>
              <a:ext cx="381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514600" y="5791200"/>
              <a:ext cx="381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667000" y="5181600"/>
              <a:ext cx="547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baseline="-25000" dirty="0" err="1" smtClean="0"/>
                <a:t>eff</a:t>
              </a:r>
              <a:endParaRPr lang="en-US" baseline="-25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92617" y="1108649"/>
            <a:ext cx="2599039" cy="1516818"/>
            <a:chOff x="3792617" y="1108649"/>
            <a:chExt cx="2599039" cy="1516818"/>
          </a:xfrm>
        </p:grpSpPr>
        <p:grpSp>
          <p:nvGrpSpPr>
            <p:cNvPr id="15" name="Group 14"/>
            <p:cNvGrpSpPr/>
            <p:nvPr/>
          </p:nvGrpSpPr>
          <p:grpSpPr>
            <a:xfrm>
              <a:off x="3792617" y="1108649"/>
              <a:ext cx="2599039" cy="1516818"/>
              <a:chOff x="3792617" y="1108649"/>
              <a:chExt cx="2599039" cy="151681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833156" y="1108649"/>
                <a:ext cx="558500" cy="822960"/>
                <a:chOff x="2628900" y="1446446"/>
                <a:chExt cx="490751" cy="915754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658533" y="1446446"/>
                  <a:ext cx="327087" cy="135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628900" y="2362200"/>
                  <a:ext cx="32918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817125" y="1447800"/>
                  <a:ext cx="0" cy="91440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2817125" y="1761291"/>
                  <a:ext cx="302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US" baseline="-25000" dirty="0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684320" y="1632466"/>
                <a:ext cx="634243" cy="424934"/>
                <a:chOff x="4684320" y="1632466"/>
                <a:chExt cx="634243" cy="424934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4684320" y="1905000"/>
                  <a:ext cx="594360" cy="15240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771343" y="1632466"/>
                  <a:ext cx="547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a</a:t>
                  </a:r>
                  <a:r>
                    <a:rPr lang="en-US" altLang="zh-CN" baseline="-25000" smtClean="0"/>
                    <a:t>2</a:t>
                  </a:r>
                  <a:endParaRPr lang="en-US" baseline="-25000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792617" y="1544662"/>
                <a:ext cx="763684" cy="1080805"/>
                <a:chOff x="3792617" y="1544662"/>
                <a:chExt cx="763684" cy="1080805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4023360" y="1956816"/>
                  <a:ext cx="274320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4023360" y="2209800"/>
                  <a:ext cx="91440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3792617" y="2256135"/>
                  <a:ext cx="6300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baseline="-25000" dirty="0" smtClean="0"/>
                    <a:t>bot2</a:t>
                  </a:r>
                  <a:endParaRPr lang="en-US" baseline="-250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48454" y="1544662"/>
                  <a:ext cx="7078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baseline="-25000" dirty="0" smtClean="0"/>
                    <a:t>top2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5562600" y="1884575"/>
              <a:ext cx="565494" cy="369332"/>
              <a:chOff x="5562600" y="1884575"/>
              <a:chExt cx="565494" cy="369332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5562600" y="1905000"/>
                <a:ext cx="0" cy="3474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5580874" y="1884575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/>
                  <a:t>2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782633" y="162560"/>
            <a:ext cx="2595192" cy="2355612"/>
            <a:chOff x="6782633" y="162560"/>
            <a:chExt cx="2595192" cy="2355612"/>
          </a:xfrm>
        </p:grpSpPr>
        <p:grpSp>
          <p:nvGrpSpPr>
            <p:cNvPr id="89" name="Group 88"/>
            <p:cNvGrpSpPr/>
            <p:nvPr/>
          </p:nvGrpSpPr>
          <p:grpSpPr>
            <a:xfrm>
              <a:off x="8230213" y="1554822"/>
              <a:ext cx="548027" cy="427588"/>
              <a:chOff x="8230213" y="1554822"/>
              <a:chExt cx="548027" cy="42758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230213" y="1860230"/>
                <a:ext cx="430954" cy="1221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231020" y="1554822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</a:t>
                </a:r>
                <a:r>
                  <a:rPr lang="en-US" baseline="-2500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975348" y="162560"/>
              <a:ext cx="2321052" cy="1705197"/>
              <a:chOff x="6975348" y="162560"/>
              <a:chExt cx="2321052" cy="170519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763000" y="1042416"/>
                <a:ext cx="381000" cy="825341"/>
                <a:chOff x="8763000" y="1042416"/>
                <a:chExt cx="381000" cy="825341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8953238" y="1042416"/>
                  <a:ext cx="18288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8961120" y="1865376"/>
                  <a:ext cx="18288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9067800" y="1063085"/>
                  <a:ext cx="0" cy="80467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8763000" y="1269230"/>
                  <a:ext cx="237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t</a:t>
                  </a:r>
                  <a:endParaRPr lang="en-US" baseline="-25000" dirty="0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7894058" y="240268"/>
                <a:ext cx="594360" cy="369332"/>
                <a:chOff x="7894058" y="240268"/>
                <a:chExt cx="594360" cy="369332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V="1">
                  <a:off x="7894058" y="457200"/>
                  <a:ext cx="594360" cy="15240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7924800" y="240268"/>
                  <a:ext cx="547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r>
                    <a:rPr lang="en-US" baseline="-25000" smtClean="0"/>
                    <a:t>1</a:t>
                  </a:r>
                  <a:endParaRPr lang="en-US" baseline="-25000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975348" y="162560"/>
                <a:ext cx="771144" cy="1229031"/>
                <a:chOff x="6975348" y="162560"/>
                <a:chExt cx="771144" cy="1229031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7223760" y="1062205"/>
                  <a:ext cx="320040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7223760" y="502920"/>
                  <a:ext cx="137160" cy="459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7052707" y="1022259"/>
                  <a:ext cx="588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baseline="-25000" dirty="0" smtClean="0"/>
                    <a:t>bot1</a:t>
                  </a:r>
                  <a:endParaRPr lang="en-US" baseline="-250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975348" y="162560"/>
                  <a:ext cx="771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baseline="-25000" dirty="0" smtClean="0"/>
                    <a:t>top1</a:t>
                  </a:r>
                  <a:endParaRPr lang="en-US" baseline="-25000" dirty="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8641080" y="491605"/>
                <a:ext cx="655320" cy="550811"/>
                <a:chOff x="8641080" y="491605"/>
                <a:chExt cx="655320" cy="550811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8641080" y="491605"/>
                  <a:ext cx="27432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8641080" y="1042416"/>
                  <a:ext cx="27432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49180" y="533400"/>
                  <a:ext cx="547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8778240" y="491605"/>
                  <a:ext cx="0" cy="5486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/>
            <p:cNvGrpSpPr/>
            <p:nvPr/>
          </p:nvGrpSpPr>
          <p:grpSpPr>
            <a:xfrm>
              <a:off x="6782633" y="1490898"/>
              <a:ext cx="691563" cy="1027274"/>
              <a:chOff x="6782633" y="1490898"/>
              <a:chExt cx="691563" cy="1027274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995160" y="1901952"/>
                <a:ext cx="274320" cy="45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7016210" y="2148840"/>
                <a:ext cx="91440" cy="45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782633" y="2148840"/>
                <a:ext cx="587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bot2</a:t>
                </a:r>
                <a:endParaRPr lang="en-US" baseline="-25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19452" y="1490898"/>
                <a:ext cx="654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top2</a:t>
                </a:r>
                <a:endParaRPr lang="en-US" baseline="-25000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830605" y="1817132"/>
              <a:ext cx="547220" cy="389620"/>
              <a:chOff x="8830605" y="1817132"/>
              <a:chExt cx="547220" cy="389620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8881872" y="1840992"/>
                <a:ext cx="0" cy="36576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8830605" y="1817132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/>
                  <a:t>2</a:t>
                </a: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07972" y="2750066"/>
            <a:ext cx="2412570" cy="1517134"/>
            <a:chOff x="607972" y="2750066"/>
            <a:chExt cx="2412570" cy="1517134"/>
          </a:xfrm>
        </p:grpSpPr>
        <p:grpSp>
          <p:nvGrpSpPr>
            <p:cNvPr id="111" name="Group 110"/>
            <p:cNvGrpSpPr/>
            <p:nvPr/>
          </p:nvGrpSpPr>
          <p:grpSpPr>
            <a:xfrm>
              <a:off x="1447800" y="2868609"/>
              <a:ext cx="609600" cy="439429"/>
              <a:chOff x="1447800" y="2868609"/>
              <a:chExt cx="609600" cy="439429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flipV="1">
                <a:off x="1447800" y="3144656"/>
                <a:ext cx="548640" cy="16338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1510180" y="2868609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a</a:t>
                </a:r>
                <a:r>
                  <a:rPr lang="en-US" baseline="-2500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286000" y="3136392"/>
              <a:ext cx="734542" cy="1130808"/>
              <a:chOff x="2286000" y="3136392"/>
              <a:chExt cx="734542" cy="1130808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539746" y="3159525"/>
                <a:ext cx="480796" cy="1107675"/>
                <a:chOff x="2539746" y="3159525"/>
                <a:chExt cx="480796" cy="1107675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539746" y="4267200"/>
                  <a:ext cx="25374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2669025" y="3504789"/>
                  <a:ext cx="351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US" baseline="-25000" dirty="0"/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679319" y="3159525"/>
                  <a:ext cx="0" cy="109728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286000" y="3136392"/>
                <a:ext cx="547220" cy="566928"/>
                <a:chOff x="2286000" y="3136392"/>
                <a:chExt cx="547220" cy="566928"/>
              </a:xfrm>
            </p:grpSpPr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2337154" y="3136392"/>
                  <a:ext cx="0" cy="54864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2286000" y="3144656"/>
                  <a:ext cx="507492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286000" y="3703320"/>
                  <a:ext cx="25979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286000" y="3258475"/>
                  <a:ext cx="547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r>
                    <a:rPr lang="en-US" baseline="-25000" dirty="0" smtClean="0"/>
                    <a:t>1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10" name="Group 109"/>
            <p:cNvGrpSpPr/>
            <p:nvPr/>
          </p:nvGrpSpPr>
          <p:grpSpPr>
            <a:xfrm>
              <a:off x="607972" y="2750066"/>
              <a:ext cx="603504" cy="1251683"/>
              <a:chOff x="607972" y="2750066"/>
              <a:chExt cx="603504" cy="1251683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07972" y="3632417"/>
                <a:ext cx="603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bot1</a:t>
                </a:r>
                <a:endParaRPr lang="en-US" baseline="-25000" dirty="0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614076" y="2750066"/>
                <a:ext cx="597400" cy="957849"/>
                <a:chOff x="614076" y="2750066"/>
                <a:chExt cx="597400" cy="957849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742898" y="3159525"/>
                  <a:ext cx="347472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31520" y="3703320"/>
                  <a:ext cx="146304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4076" y="2750066"/>
                  <a:ext cx="59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baseline="-25000" dirty="0" smtClean="0"/>
                    <a:t>top1</a:t>
                  </a:r>
                  <a:endParaRPr lang="en-US" baseline="-25000" dirty="0"/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693316" y="531892"/>
            <a:ext cx="2426335" cy="1830308"/>
            <a:chOff x="693316" y="531892"/>
            <a:chExt cx="2426335" cy="1830308"/>
          </a:xfrm>
        </p:grpSpPr>
        <p:grpSp>
          <p:nvGrpSpPr>
            <p:cNvPr id="50" name="Group 49"/>
            <p:cNvGrpSpPr/>
            <p:nvPr/>
          </p:nvGrpSpPr>
          <p:grpSpPr>
            <a:xfrm>
              <a:off x="693316" y="531892"/>
              <a:ext cx="2426335" cy="1830308"/>
              <a:chOff x="693316" y="531892"/>
              <a:chExt cx="2426335" cy="183030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3316" y="531892"/>
                <a:ext cx="2292304" cy="1285240"/>
                <a:chOff x="693316" y="531892"/>
                <a:chExt cx="2292304" cy="128524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133600" y="896112"/>
                  <a:ext cx="852020" cy="566928"/>
                  <a:chOff x="2133600" y="896112"/>
                  <a:chExt cx="852020" cy="566928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2133600" y="896112"/>
                    <a:ext cx="38100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133600" y="1447800"/>
                    <a:ext cx="381000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2438400" y="914400"/>
                    <a:ext cx="0" cy="54864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438400" y="1002268"/>
                    <a:ext cx="547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h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545336" y="599347"/>
                  <a:ext cx="619455" cy="421733"/>
                  <a:chOff x="1545336" y="599347"/>
                  <a:chExt cx="619455" cy="421733"/>
                </a:xfrm>
              </p:grpSpPr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1545336" y="868680"/>
                    <a:ext cx="594360" cy="15240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17571" y="599347"/>
                    <a:ext cx="5472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93316" y="531892"/>
                  <a:ext cx="899160" cy="1285240"/>
                  <a:chOff x="693316" y="531892"/>
                  <a:chExt cx="899160" cy="1285240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861163" y="1447800"/>
                    <a:ext cx="350313" cy="4595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93316" y="1447800"/>
                    <a:ext cx="852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r</a:t>
                    </a:r>
                    <a:r>
                      <a:rPr lang="en-US" baseline="-25000" dirty="0" smtClean="0"/>
                      <a:t>bot1</a:t>
                    </a:r>
                    <a:endParaRPr lang="en-US" baseline="-25000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99308" y="531892"/>
                    <a:ext cx="893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r</a:t>
                    </a:r>
                    <a:r>
                      <a:rPr lang="en-US" baseline="-25000" dirty="0" smtClean="0"/>
                      <a:t>top1</a:t>
                    </a:r>
                    <a:endParaRPr lang="en-US" baseline="-25000" dirty="0"/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2628900" y="1446446"/>
                <a:ext cx="490751" cy="915754"/>
                <a:chOff x="2628900" y="1446446"/>
                <a:chExt cx="490751" cy="915754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658533" y="1446446"/>
                  <a:ext cx="327087" cy="135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628900" y="2362200"/>
                  <a:ext cx="329184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817125" y="1447800"/>
                  <a:ext cx="0" cy="91440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2817125" y="1761291"/>
                  <a:ext cx="302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t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128" name="Straight Arrow Connector 127"/>
            <p:cNvCxnSpPr/>
            <p:nvPr/>
          </p:nvCxnSpPr>
          <p:spPr>
            <a:xfrm>
              <a:off x="914400" y="909805"/>
              <a:ext cx="109728" cy="459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0" y="304800"/>
            <a:ext cx="52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3803004" y="3053275"/>
            <a:ext cx="2687816" cy="1519851"/>
            <a:chOff x="3803004" y="3053275"/>
            <a:chExt cx="2687816" cy="1519851"/>
          </a:xfrm>
        </p:grpSpPr>
        <p:grpSp>
          <p:nvGrpSpPr>
            <p:cNvPr id="135" name="Group 134"/>
            <p:cNvGrpSpPr/>
            <p:nvPr/>
          </p:nvGrpSpPr>
          <p:grpSpPr>
            <a:xfrm>
              <a:off x="5390896" y="3798318"/>
              <a:ext cx="629574" cy="387521"/>
              <a:chOff x="5390896" y="3798318"/>
              <a:chExt cx="629574" cy="387521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5528056" y="3838367"/>
                <a:ext cx="0" cy="3474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390896" y="3838367"/>
                <a:ext cx="27432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5390896" y="4185839"/>
                <a:ext cx="27432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5473250" y="3798318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h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730040" y="3568517"/>
              <a:ext cx="548640" cy="433232"/>
              <a:chOff x="4730040" y="3568517"/>
              <a:chExt cx="548640" cy="433232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flipV="1">
                <a:off x="4730040" y="3838367"/>
                <a:ext cx="548640" cy="16338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4776958" y="3568517"/>
                <a:ext cx="445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</a:t>
                </a:r>
                <a:r>
                  <a:rPr lang="en-US" baseline="-2500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803004" y="3500194"/>
              <a:ext cx="638893" cy="1072932"/>
              <a:chOff x="3803004" y="3500194"/>
              <a:chExt cx="638893" cy="1072932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>
                <a:off x="4023360" y="4185839"/>
                <a:ext cx="256032" cy="45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4009644" y="3869526"/>
                <a:ext cx="91440" cy="45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3803004" y="4203794"/>
                <a:ext cx="603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bot2</a:t>
                </a:r>
                <a:endParaRPr lang="en-US" baseline="-250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865872" y="3500194"/>
                <a:ext cx="576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top2</a:t>
                </a:r>
                <a:endParaRPr lang="en-US" baseline="-25000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824728" y="3053275"/>
              <a:ext cx="666092" cy="1176350"/>
              <a:chOff x="5824728" y="3053275"/>
              <a:chExt cx="666092" cy="117635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>
                <a:off x="5854484" y="3053275"/>
                <a:ext cx="27361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824728" y="4229625"/>
                <a:ext cx="27432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5943600" y="3447751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US" baseline="-25000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5943600" y="3058252"/>
                <a:ext cx="0" cy="1143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6916224" y="2597154"/>
            <a:ext cx="2279464" cy="1973430"/>
            <a:chOff x="6916224" y="2597154"/>
            <a:chExt cx="2279464" cy="1973430"/>
          </a:xfrm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7894058" y="2974042"/>
              <a:ext cx="548640" cy="16338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8212151" y="3473510"/>
              <a:ext cx="547220" cy="422377"/>
              <a:chOff x="8212151" y="3473510"/>
              <a:chExt cx="547220" cy="422377"/>
            </a:xfrm>
          </p:grpSpPr>
          <p:cxnSp>
            <p:nvCxnSpPr>
              <p:cNvPr id="142" name="Straight Arrow Connector 141"/>
              <p:cNvCxnSpPr/>
              <p:nvPr/>
            </p:nvCxnSpPr>
            <p:spPr>
              <a:xfrm flipV="1">
                <a:off x="8214740" y="3780847"/>
                <a:ext cx="396240" cy="1150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/>
              <p:cNvSpPr txBox="1"/>
              <p:nvPr/>
            </p:nvSpPr>
            <p:spPr>
              <a:xfrm>
                <a:off x="8212151" y="3473510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8050052" y="3998177"/>
              <a:ext cx="485288" cy="369332"/>
              <a:chOff x="8050052" y="3998177"/>
              <a:chExt cx="485288" cy="369332"/>
            </a:xfrm>
          </p:grpSpPr>
          <p:cxnSp>
            <p:nvCxnSpPr>
              <p:cNvPr id="145" name="Straight Arrow Connector 144"/>
              <p:cNvCxnSpPr/>
              <p:nvPr/>
            </p:nvCxnSpPr>
            <p:spPr>
              <a:xfrm>
                <a:off x="8077200" y="4001749"/>
                <a:ext cx="0" cy="36576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8050052" y="3998177"/>
                <a:ext cx="48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h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768516" y="2999232"/>
              <a:ext cx="375484" cy="1115568"/>
              <a:chOff x="8768516" y="2999232"/>
              <a:chExt cx="375484" cy="1115568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>
                <a:off x="9066957" y="2999232"/>
                <a:ext cx="0" cy="10972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stealt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8768516" y="3355187"/>
                <a:ext cx="27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US" baseline="-25000" dirty="0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8989915" y="2999232"/>
                <a:ext cx="15408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989915" y="4114800"/>
                <a:ext cx="154085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6916224" y="2597154"/>
              <a:ext cx="728240" cy="1157506"/>
              <a:chOff x="6916224" y="2597154"/>
              <a:chExt cx="728240" cy="1157506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6916224" y="3385328"/>
                <a:ext cx="69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bot1</a:t>
                </a:r>
                <a:endParaRPr lang="en-US" baseline="-25000" dirty="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7061930" y="2597154"/>
                <a:ext cx="582534" cy="971363"/>
                <a:chOff x="7061930" y="2597154"/>
                <a:chExt cx="582534" cy="971363"/>
              </a:xfrm>
            </p:grpSpPr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7182247" y="2999232"/>
                  <a:ext cx="329184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7187692" y="3563922"/>
                  <a:ext cx="109728" cy="459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TextBox 155"/>
                <p:cNvSpPr txBox="1"/>
                <p:nvPr/>
              </p:nvSpPr>
              <p:spPr>
                <a:xfrm>
                  <a:off x="7061930" y="2597154"/>
                  <a:ext cx="582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r>
                    <a:rPr lang="en-US" baseline="-25000" dirty="0" smtClean="0"/>
                    <a:t>top1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7291913" y="3515601"/>
              <a:ext cx="706943" cy="1054983"/>
              <a:chOff x="7291913" y="3515601"/>
              <a:chExt cx="706943" cy="1054983"/>
            </a:xfrm>
          </p:grpSpPr>
          <p:cxnSp>
            <p:nvCxnSpPr>
              <p:cNvPr id="157" name="Straight Arrow Connector 156"/>
              <p:cNvCxnSpPr/>
              <p:nvPr/>
            </p:nvCxnSpPr>
            <p:spPr>
              <a:xfrm>
                <a:off x="7434072" y="3886200"/>
                <a:ext cx="109728" cy="45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7291913" y="4201252"/>
                <a:ext cx="698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bot2</a:t>
                </a:r>
                <a:endParaRPr lang="en-US" baseline="-250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7326875" y="3515601"/>
                <a:ext cx="671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r>
                  <a:rPr lang="en-US" baseline="-25000" dirty="0" smtClean="0"/>
                  <a:t>top2</a:t>
                </a:r>
                <a:endParaRPr lang="en-US" baseline="-25000" dirty="0"/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>
                <a:off x="7433745" y="4180545"/>
                <a:ext cx="228600" cy="459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8542005" y="2966486"/>
              <a:ext cx="653683" cy="612648"/>
              <a:chOff x="8542005" y="2966486"/>
              <a:chExt cx="653683" cy="612648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8648468" y="3083010"/>
                <a:ext cx="547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/>
                  <a:t>1</a:t>
                </a: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8542005" y="2966486"/>
                <a:ext cx="304815" cy="612648"/>
                <a:chOff x="8542005" y="2966486"/>
                <a:chExt cx="304815" cy="612648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542005" y="3563922"/>
                  <a:ext cx="27432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8572500" y="2974042"/>
                  <a:ext cx="274320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8709660" y="2966486"/>
                  <a:ext cx="0" cy="61264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stealth"/>
                  <a:tailEnd type="stealt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7096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250</Words>
  <Application>Microsoft Macintosh PowerPoint</Application>
  <PresentationFormat>On-screen Show (4:3)</PresentationFormat>
  <Paragraphs>179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wmb06</dc:creator>
  <cp:lastModifiedBy>Zhou, Ziyu</cp:lastModifiedBy>
  <cp:revision>114</cp:revision>
  <dcterms:created xsi:type="dcterms:W3CDTF">2013-05-31T18:26:42Z</dcterms:created>
  <dcterms:modified xsi:type="dcterms:W3CDTF">2016-06-18T19:20:59Z</dcterms:modified>
</cp:coreProperties>
</file>