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EF3B2-E82B-41EB-9DFD-4398FB4257F5}" v="282" dt="2024-01-15T21:34:34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0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bg-BG" sz="5200">
                <a:solidFill>
                  <a:schemeClr val="tx2"/>
                </a:solidFill>
                <a:cs typeface="Calibri Light"/>
              </a:rPr>
              <a:t>Courier Service System</a:t>
            </a:r>
            <a:endParaRPr lang="bg-BG" sz="5200">
              <a:solidFill>
                <a:schemeClr val="tx2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bg-BG">
                <a:solidFill>
                  <a:schemeClr val="tx2"/>
                </a:solidFill>
                <a:cs typeface="Calibri"/>
              </a:rPr>
              <a:t>Yoan Panov XI</a:t>
            </a:r>
            <a:endParaRPr lang="bg-BG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2037DDC-2F6C-4251-8B0C-21A2B7387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90801"/>
            <a:ext cx="12192000" cy="5078953"/>
          </a:xfrm>
          <a:custGeom>
            <a:avLst/>
            <a:gdLst>
              <a:gd name="connsiteX0" fmla="*/ 8016626 w 12192000"/>
              <a:gd name="connsiteY0" fmla="*/ 13 h 5078953"/>
              <a:gd name="connsiteX1" fmla="*/ 8102570 w 12192000"/>
              <a:gd name="connsiteY1" fmla="*/ 7656 h 5078953"/>
              <a:gd name="connsiteX2" fmla="*/ 8233423 w 12192000"/>
              <a:gd name="connsiteY2" fmla="*/ 34711 h 5078953"/>
              <a:gd name="connsiteX3" fmla="*/ 8385031 w 12192000"/>
              <a:gd name="connsiteY3" fmla="*/ 30953 h 5078953"/>
              <a:gd name="connsiteX4" fmla="*/ 8397350 w 12192000"/>
              <a:gd name="connsiteY4" fmla="*/ 37433 h 5078953"/>
              <a:gd name="connsiteX5" fmla="*/ 8412050 w 12192000"/>
              <a:gd name="connsiteY5" fmla="*/ 41010 h 5078953"/>
              <a:gd name="connsiteX6" fmla="*/ 8414100 w 12192000"/>
              <a:gd name="connsiteY6" fmla="*/ 40331 h 5078953"/>
              <a:gd name="connsiteX7" fmla="*/ 8431924 w 12192000"/>
              <a:gd name="connsiteY7" fmla="*/ 41172 h 5078953"/>
              <a:gd name="connsiteX8" fmla="*/ 8435336 w 12192000"/>
              <a:gd name="connsiteY8" fmla="*/ 43587 h 5078953"/>
              <a:gd name="connsiteX9" fmla="*/ 8447415 w 12192000"/>
              <a:gd name="connsiteY9" fmla="*/ 44862 h 5078953"/>
              <a:gd name="connsiteX10" fmla="*/ 8470790 w 12192000"/>
              <a:gd name="connsiteY10" fmla="*/ 49261 h 5078953"/>
              <a:gd name="connsiteX11" fmla="*/ 8475552 w 12192000"/>
              <a:gd name="connsiteY11" fmla="*/ 48317 h 5078953"/>
              <a:gd name="connsiteX12" fmla="*/ 8511417 w 12192000"/>
              <a:gd name="connsiteY12" fmla="*/ 52200 h 5078953"/>
              <a:gd name="connsiteX13" fmla="*/ 8512094 w 12192000"/>
              <a:gd name="connsiteY13" fmla="*/ 51414 h 5078953"/>
              <a:gd name="connsiteX14" fmla="*/ 8523013 w 12192000"/>
              <a:gd name="connsiteY14" fmla="*/ 48845 h 5078953"/>
              <a:gd name="connsiteX15" fmla="*/ 8543456 w 12192000"/>
              <a:gd name="connsiteY15" fmla="*/ 45847 h 5078953"/>
              <a:gd name="connsiteX16" fmla="*/ 8592888 w 12192000"/>
              <a:gd name="connsiteY16" fmla="*/ 28556 h 5078953"/>
              <a:gd name="connsiteX17" fmla="*/ 8630297 w 12192000"/>
              <a:gd name="connsiteY17" fmla="*/ 32512 h 5078953"/>
              <a:gd name="connsiteX18" fmla="*/ 8637942 w 12192000"/>
              <a:gd name="connsiteY18" fmla="*/ 32851 h 5078953"/>
              <a:gd name="connsiteX19" fmla="*/ 8638146 w 12192000"/>
              <a:gd name="connsiteY19" fmla="*/ 32669 h 5078953"/>
              <a:gd name="connsiteX20" fmla="*/ 8646308 w 12192000"/>
              <a:gd name="connsiteY20" fmla="*/ 32654 h 5078953"/>
              <a:gd name="connsiteX21" fmla="*/ 8651887 w 12192000"/>
              <a:gd name="connsiteY21" fmla="*/ 33471 h 5078953"/>
              <a:gd name="connsiteX22" fmla="*/ 8666721 w 12192000"/>
              <a:gd name="connsiteY22" fmla="*/ 34130 h 5078953"/>
              <a:gd name="connsiteX23" fmla="*/ 8672155 w 12192000"/>
              <a:gd name="connsiteY23" fmla="*/ 33107 h 5078953"/>
              <a:gd name="connsiteX24" fmla="*/ 8674780 w 12192000"/>
              <a:gd name="connsiteY24" fmla="*/ 30897 h 5078953"/>
              <a:gd name="connsiteX25" fmla="*/ 8676068 w 12192000"/>
              <a:gd name="connsiteY25" fmla="*/ 31213 h 5078953"/>
              <a:gd name="connsiteX26" fmla="*/ 8705441 w 12192000"/>
              <a:gd name="connsiteY26" fmla="*/ 26080 h 5078953"/>
              <a:gd name="connsiteX27" fmla="*/ 8769573 w 12192000"/>
              <a:gd name="connsiteY27" fmla="*/ 21744 h 5078953"/>
              <a:gd name="connsiteX28" fmla="*/ 8805552 w 12192000"/>
              <a:gd name="connsiteY28" fmla="*/ 22159 h 5078953"/>
              <a:gd name="connsiteX29" fmla="*/ 8904922 w 12192000"/>
              <a:gd name="connsiteY29" fmla="*/ 20127 h 5078953"/>
              <a:gd name="connsiteX30" fmla="*/ 9003971 w 12192000"/>
              <a:gd name="connsiteY30" fmla="*/ 4647 h 5078953"/>
              <a:gd name="connsiteX31" fmla="*/ 9098550 w 12192000"/>
              <a:gd name="connsiteY31" fmla="*/ 5974 h 5078953"/>
              <a:gd name="connsiteX32" fmla="*/ 9132081 w 12192000"/>
              <a:gd name="connsiteY32" fmla="*/ 14691 h 5078953"/>
              <a:gd name="connsiteX33" fmla="*/ 9188840 w 12192000"/>
              <a:gd name="connsiteY33" fmla="*/ 4325 h 5078953"/>
              <a:gd name="connsiteX34" fmla="*/ 9210015 w 12192000"/>
              <a:gd name="connsiteY34" fmla="*/ 4074 h 5078953"/>
              <a:gd name="connsiteX35" fmla="*/ 9221859 w 12192000"/>
              <a:gd name="connsiteY35" fmla="*/ 2998 h 5078953"/>
              <a:gd name="connsiteX36" fmla="*/ 9222942 w 12192000"/>
              <a:gd name="connsiteY36" fmla="*/ 2323 h 5078953"/>
              <a:gd name="connsiteX37" fmla="*/ 9255035 w 12192000"/>
              <a:gd name="connsiteY37" fmla="*/ 10769 h 5078953"/>
              <a:gd name="connsiteX38" fmla="*/ 9260105 w 12192000"/>
              <a:gd name="connsiteY38" fmla="*/ 10473 h 5078953"/>
              <a:gd name="connsiteX39" fmla="*/ 9279991 w 12192000"/>
              <a:gd name="connsiteY39" fmla="*/ 17792 h 5078953"/>
              <a:gd name="connsiteX40" fmla="*/ 9290815 w 12192000"/>
              <a:gd name="connsiteY40" fmla="*/ 20606 h 5078953"/>
              <a:gd name="connsiteX41" fmla="*/ 9292732 w 12192000"/>
              <a:gd name="connsiteY41" fmla="*/ 23397 h 5078953"/>
              <a:gd name="connsiteX42" fmla="*/ 9309290 w 12192000"/>
              <a:gd name="connsiteY42" fmla="*/ 26536 h 5078953"/>
              <a:gd name="connsiteX43" fmla="*/ 9311621 w 12192000"/>
              <a:gd name="connsiteY43" fmla="*/ 26144 h 5078953"/>
              <a:gd name="connsiteX44" fmla="*/ 9323680 w 12192000"/>
              <a:gd name="connsiteY44" fmla="*/ 31535 h 5078953"/>
              <a:gd name="connsiteX45" fmla="*/ 9331857 w 12192000"/>
              <a:gd name="connsiteY45" fmla="*/ 39439 h 5078953"/>
              <a:gd name="connsiteX46" fmla="*/ 9478681 w 12192000"/>
              <a:gd name="connsiteY46" fmla="*/ 55535 h 5078953"/>
              <a:gd name="connsiteX47" fmla="*/ 9588645 w 12192000"/>
              <a:gd name="connsiteY47" fmla="*/ 98877 h 5078953"/>
              <a:gd name="connsiteX48" fmla="*/ 9668764 w 12192000"/>
              <a:gd name="connsiteY48" fmla="*/ 106856 h 5078953"/>
              <a:gd name="connsiteX49" fmla="*/ 9703742 w 12192000"/>
              <a:gd name="connsiteY49" fmla="*/ 94958 h 5078953"/>
              <a:gd name="connsiteX50" fmla="*/ 9894469 w 12192000"/>
              <a:gd name="connsiteY50" fmla="*/ 129388 h 5078953"/>
              <a:gd name="connsiteX51" fmla="*/ 9947097 w 12192000"/>
              <a:gd name="connsiteY51" fmla="*/ 131308 h 5078953"/>
              <a:gd name="connsiteX52" fmla="*/ 9985434 w 12192000"/>
              <a:gd name="connsiteY52" fmla="*/ 147037 h 5078953"/>
              <a:gd name="connsiteX53" fmla="*/ 10006501 w 12192000"/>
              <a:gd name="connsiteY53" fmla="*/ 144480 h 5078953"/>
              <a:gd name="connsiteX54" fmla="*/ 10010222 w 12192000"/>
              <a:gd name="connsiteY54" fmla="*/ 143885 h 5078953"/>
              <a:gd name="connsiteX55" fmla="*/ 10023207 w 12192000"/>
              <a:gd name="connsiteY55" fmla="*/ 144854 h 5078953"/>
              <a:gd name="connsiteX56" fmla="*/ 10029248 w 12192000"/>
              <a:gd name="connsiteY56" fmla="*/ 140940 h 5078953"/>
              <a:gd name="connsiteX57" fmla="*/ 10050496 w 12192000"/>
              <a:gd name="connsiteY57" fmla="*/ 139398 h 5078953"/>
              <a:gd name="connsiteX58" fmla="*/ 10073730 w 12192000"/>
              <a:gd name="connsiteY58" fmla="*/ 142353 h 5078953"/>
              <a:gd name="connsiteX59" fmla="*/ 10181335 w 12192000"/>
              <a:gd name="connsiteY59" fmla="*/ 161060 h 5078953"/>
              <a:gd name="connsiteX60" fmla="*/ 10247308 w 12192000"/>
              <a:gd name="connsiteY60" fmla="*/ 169592 h 5078953"/>
              <a:gd name="connsiteX61" fmla="*/ 10274874 w 12192000"/>
              <a:gd name="connsiteY61" fmla="*/ 168655 h 5078953"/>
              <a:gd name="connsiteX62" fmla="*/ 10311684 w 12192000"/>
              <a:gd name="connsiteY62" fmla="*/ 170155 h 5078953"/>
              <a:gd name="connsiteX63" fmla="*/ 10517422 w 12192000"/>
              <a:gd name="connsiteY63" fmla="*/ 195769 h 5078953"/>
              <a:gd name="connsiteX64" fmla="*/ 10524646 w 12192000"/>
              <a:gd name="connsiteY64" fmla="*/ 193310 h 5078953"/>
              <a:gd name="connsiteX65" fmla="*/ 10565971 w 12192000"/>
              <a:gd name="connsiteY65" fmla="*/ 199353 h 5078953"/>
              <a:gd name="connsiteX66" fmla="*/ 10697596 w 12192000"/>
              <a:gd name="connsiteY66" fmla="*/ 242003 h 5078953"/>
              <a:gd name="connsiteX67" fmla="*/ 10778719 w 12192000"/>
              <a:gd name="connsiteY67" fmla="*/ 253220 h 5078953"/>
              <a:gd name="connsiteX68" fmla="*/ 10809628 w 12192000"/>
              <a:gd name="connsiteY68" fmla="*/ 253736 h 5078953"/>
              <a:gd name="connsiteX69" fmla="*/ 10861283 w 12192000"/>
              <a:gd name="connsiteY69" fmla="*/ 254818 h 5078953"/>
              <a:gd name="connsiteX70" fmla="*/ 10905108 w 12192000"/>
              <a:gd name="connsiteY70" fmla="*/ 247098 h 5078953"/>
              <a:gd name="connsiteX71" fmla="*/ 10946232 w 12192000"/>
              <a:gd name="connsiteY71" fmla="*/ 251383 h 5078953"/>
              <a:gd name="connsiteX72" fmla="*/ 10949039 w 12192000"/>
              <a:gd name="connsiteY72" fmla="*/ 263409 h 5078953"/>
              <a:gd name="connsiteX73" fmla="*/ 10995222 w 12192000"/>
              <a:gd name="connsiteY73" fmla="*/ 264412 h 5078953"/>
              <a:gd name="connsiteX74" fmla="*/ 11066017 w 12192000"/>
              <a:gd name="connsiteY74" fmla="*/ 264723 h 5078953"/>
              <a:gd name="connsiteX75" fmla="*/ 11076013 w 12192000"/>
              <a:gd name="connsiteY75" fmla="*/ 267847 h 5078953"/>
              <a:gd name="connsiteX76" fmla="*/ 11088769 w 12192000"/>
              <a:gd name="connsiteY76" fmla="*/ 259087 h 5078953"/>
              <a:gd name="connsiteX77" fmla="*/ 11115683 w 12192000"/>
              <a:gd name="connsiteY77" fmla="*/ 254692 h 5078953"/>
              <a:gd name="connsiteX78" fmla="*/ 11232728 w 12192000"/>
              <a:gd name="connsiteY78" fmla="*/ 253991 h 5078953"/>
              <a:gd name="connsiteX79" fmla="*/ 11253296 w 12192000"/>
              <a:gd name="connsiteY79" fmla="*/ 251225 h 5078953"/>
              <a:gd name="connsiteX80" fmla="*/ 11278787 w 12192000"/>
              <a:gd name="connsiteY80" fmla="*/ 255782 h 5078953"/>
              <a:gd name="connsiteX81" fmla="*/ 11332421 w 12192000"/>
              <a:gd name="connsiteY81" fmla="*/ 262094 h 5078953"/>
              <a:gd name="connsiteX82" fmla="*/ 11367181 w 12192000"/>
              <a:gd name="connsiteY82" fmla="*/ 271306 h 5078953"/>
              <a:gd name="connsiteX83" fmla="*/ 11376161 w 12192000"/>
              <a:gd name="connsiteY83" fmla="*/ 266431 h 5078953"/>
              <a:gd name="connsiteX84" fmla="*/ 11397515 w 12192000"/>
              <a:gd name="connsiteY84" fmla="*/ 264121 h 5078953"/>
              <a:gd name="connsiteX85" fmla="*/ 11487289 w 12192000"/>
              <a:gd name="connsiteY85" fmla="*/ 267882 h 5078953"/>
              <a:gd name="connsiteX86" fmla="*/ 11503504 w 12192000"/>
              <a:gd name="connsiteY86" fmla="*/ 266563 h 5078953"/>
              <a:gd name="connsiteX87" fmla="*/ 11522271 w 12192000"/>
              <a:gd name="connsiteY87" fmla="*/ 270914 h 5078953"/>
              <a:gd name="connsiteX88" fmla="*/ 11631807 w 12192000"/>
              <a:gd name="connsiteY88" fmla="*/ 297256 h 5078953"/>
              <a:gd name="connsiteX89" fmla="*/ 11633349 w 12192000"/>
              <a:gd name="connsiteY89" fmla="*/ 300324 h 5078953"/>
              <a:gd name="connsiteX90" fmla="*/ 11666673 w 12192000"/>
              <a:gd name="connsiteY90" fmla="*/ 301396 h 5078953"/>
              <a:gd name="connsiteX91" fmla="*/ 11675979 w 12192000"/>
              <a:gd name="connsiteY91" fmla="*/ 306785 h 5078953"/>
              <a:gd name="connsiteX92" fmla="*/ 11693162 w 12192000"/>
              <a:gd name="connsiteY92" fmla="*/ 307987 h 5078953"/>
              <a:gd name="connsiteX93" fmla="*/ 11818139 w 12192000"/>
              <a:gd name="connsiteY93" fmla="*/ 324061 h 5078953"/>
              <a:gd name="connsiteX94" fmla="*/ 11839689 w 12192000"/>
              <a:gd name="connsiteY94" fmla="*/ 324249 h 5078953"/>
              <a:gd name="connsiteX95" fmla="*/ 11862471 w 12192000"/>
              <a:gd name="connsiteY95" fmla="*/ 336242 h 5078953"/>
              <a:gd name="connsiteX96" fmla="*/ 11945969 w 12192000"/>
              <a:gd name="connsiteY96" fmla="*/ 337978 h 5078953"/>
              <a:gd name="connsiteX97" fmla="*/ 11973853 w 12192000"/>
              <a:gd name="connsiteY97" fmla="*/ 338130 h 5078953"/>
              <a:gd name="connsiteX98" fmla="*/ 11986345 w 12192000"/>
              <a:gd name="connsiteY98" fmla="*/ 338590 h 5078953"/>
              <a:gd name="connsiteX99" fmla="*/ 11985123 w 12192000"/>
              <a:gd name="connsiteY99" fmla="*/ 344844 h 5078953"/>
              <a:gd name="connsiteX100" fmla="*/ 12018753 w 12192000"/>
              <a:gd name="connsiteY100" fmla="*/ 348155 h 5078953"/>
              <a:gd name="connsiteX101" fmla="*/ 12112013 w 12192000"/>
              <a:gd name="connsiteY101" fmla="*/ 383500 h 5078953"/>
              <a:gd name="connsiteX102" fmla="*/ 12188052 w 12192000"/>
              <a:gd name="connsiteY102" fmla="*/ 393322 h 5078953"/>
              <a:gd name="connsiteX103" fmla="*/ 12192000 w 12192000"/>
              <a:gd name="connsiteY103" fmla="*/ 394082 h 5078953"/>
              <a:gd name="connsiteX104" fmla="*/ 12192000 w 12192000"/>
              <a:gd name="connsiteY104" fmla="*/ 2530382 h 5078953"/>
              <a:gd name="connsiteX105" fmla="*/ 12192000 w 12192000"/>
              <a:gd name="connsiteY105" fmla="*/ 3315691 h 5078953"/>
              <a:gd name="connsiteX106" fmla="*/ 12192000 w 12192000"/>
              <a:gd name="connsiteY106" fmla="*/ 3745800 h 5078953"/>
              <a:gd name="connsiteX107" fmla="*/ 12192000 w 12192000"/>
              <a:gd name="connsiteY107" fmla="*/ 4541267 h 5078953"/>
              <a:gd name="connsiteX108" fmla="*/ 12192000 w 12192000"/>
              <a:gd name="connsiteY108" fmla="*/ 5078953 h 5078953"/>
              <a:gd name="connsiteX109" fmla="*/ 0 w 12192000"/>
              <a:gd name="connsiteY109" fmla="*/ 5078953 h 5078953"/>
              <a:gd name="connsiteX110" fmla="*/ 0 w 12192000"/>
              <a:gd name="connsiteY110" fmla="*/ 4541267 h 5078953"/>
              <a:gd name="connsiteX111" fmla="*/ 0 w 12192000"/>
              <a:gd name="connsiteY111" fmla="*/ 3745800 h 5078953"/>
              <a:gd name="connsiteX112" fmla="*/ 0 w 12192000"/>
              <a:gd name="connsiteY112" fmla="*/ 3315691 h 5078953"/>
              <a:gd name="connsiteX113" fmla="*/ 0 w 12192000"/>
              <a:gd name="connsiteY113" fmla="*/ 2530382 h 5078953"/>
              <a:gd name="connsiteX114" fmla="*/ 0 w 12192000"/>
              <a:gd name="connsiteY114" fmla="*/ 507672 h 5078953"/>
              <a:gd name="connsiteX115" fmla="*/ 86184 w 12192000"/>
              <a:gd name="connsiteY115" fmla="*/ 554311 h 5078953"/>
              <a:gd name="connsiteX116" fmla="*/ 415542 w 12192000"/>
              <a:gd name="connsiteY116" fmla="*/ 566050 h 5078953"/>
              <a:gd name="connsiteX117" fmla="*/ 561718 w 12192000"/>
              <a:gd name="connsiteY117" fmla="*/ 591403 h 5078953"/>
              <a:gd name="connsiteX118" fmla="*/ 588682 w 12192000"/>
              <a:gd name="connsiteY118" fmla="*/ 596522 h 5078953"/>
              <a:gd name="connsiteX119" fmla="*/ 851858 w 12192000"/>
              <a:gd name="connsiteY119" fmla="*/ 661756 h 5078953"/>
              <a:gd name="connsiteX120" fmla="*/ 1028406 w 12192000"/>
              <a:gd name="connsiteY120" fmla="*/ 638786 h 5078953"/>
              <a:gd name="connsiteX121" fmla="*/ 1213315 w 12192000"/>
              <a:gd name="connsiteY121" fmla="*/ 645904 h 5078953"/>
              <a:gd name="connsiteX122" fmla="*/ 1262342 w 12192000"/>
              <a:gd name="connsiteY122" fmla="*/ 668675 h 5078953"/>
              <a:gd name="connsiteX123" fmla="*/ 1290646 w 12192000"/>
              <a:gd name="connsiteY123" fmla="*/ 670267 h 5078953"/>
              <a:gd name="connsiteX124" fmla="*/ 1337849 w 12192000"/>
              <a:gd name="connsiteY124" fmla="*/ 670921 h 5078953"/>
              <a:gd name="connsiteX125" fmla="*/ 1405993 w 12192000"/>
              <a:gd name="connsiteY125" fmla="*/ 684599 h 5078953"/>
              <a:gd name="connsiteX126" fmla="*/ 1549426 w 12192000"/>
              <a:gd name="connsiteY126" fmla="*/ 693308 h 5078953"/>
              <a:gd name="connsiteX127" fmla="*/ 1777747 w 12192000"/>
              <a:gd name="connsiteY127" fmla="*/ 746175 h 5078953"/>
              <a:gd name="connsiteX128" fmla="*/ 2002129 w 12192000"/>
              <a:gd name="connsiteY128" fmla="*/ 756395 h 5078953"/>
              <a:gd name="connsiteX129" fmla="*/ 2078756 w 12192000"/>
              <a:gd name="connsiteY129" fmla="*/ 761586 h 5078953"/>
              <a:gd name="connsiteX130" fmla="*/ 2369742 w 12192000"/>
              <a:gd name="connsiteY130" fmla="*/ 730484 h 5078953"/>
              <a:gd name="connsiteX131" fmla="*/ 2639739 w 12192000"/>
              <a:gd name="connsiteY131" fmla="*/ 650991 h 5078953"/>
              <a:gd name="connsiteX132" fmla="*/ 2791383 w 12192000"/>
              <a:gd name="connsiteY132" fmla="*/ 598994 h 5078953"/>
              <a:gd name="connsiteX133" fmla="*/ 2913013 w 12192000"/>
              <a:gd name="connsiteY133" fmla="*/ 596161 h 5078953"/>
              <a:gd name="connsiteX134" fmla="*/ 3017019 w 12192000"/>
              <a:gd name="connsiteY134" fmla="*/ 577663 h 5078953"/>
              <a:gd name="connsiteX135" fmla="*/ 3031657 w 12192000"/>
              <a:gd name="connsiteY135" fmla="*/ 573641 h 5078953"/>
              <a:gd name="connsiteX136" fmla="*/ 3119880 w 12192000"/>
              <a:gd name="connsiteY136" fmla="*/ 561668 h 5078953"/>
              <a:gd name="connsiteX137" fmla="*/ 3182510 w 12192000"/>
              <a:gd name="connsiteY137" fmla="*/ 538194 h 5078953"/>
              <a:gd name="connsiteX138" fmla="*/ 3289721 w 12192000"/>
              <a:gd name="connsiteY138" fmla="*/ 521818 h 5078953"/>
              <a:gd name="connsiteX139" fmla="*/ 3396915 w 12192000"/>
              <a:gd name="connsiteY139" fmla="*/ 507904 h 5078953"/>
              <a:gd name="connsiteX140" fmla="*/ 3436235 w 12192000"/>
              <a:gd name="connsiteY140" fmla="*/ 503982 h 5078953"/>
              <a:gd name="connsiteX141" fmla="*/ 3504083 w 12192000"/>
              <a:gd name="connsiteY141" fmla="*/ 492071 h 5078953"/>
              <a:gd name="connsiteX142" fmla="*/ 3548860 w 12192000"/>
              <a:gd name="connsiteY142" fmla="*/ 485045 h 5078953"/>
              <a:gd name="connsiteX143" fmla="*/ 3559362 w 12192000"/>
              <a:gd name="connsiteY143" fmla="*/ 495738 h 5078953"/>
              <a:gd name="connsiteX144" fmla="*/ 3601444 w 12192000"/>
              <a:gd name="connsiteY144" fmla="*/ 492632 h 5078953"/>
              <a:gd name="connsiteX145" fmla="*/ 3638299 w 12192000"/>
              <a:gd name="connsiteY145" fmla="*/ 477906 h 5078953"/>
              <a:gd name="connsiteX146" fmla="*/ 3688358 w 12192000"/>
              <a:gd name="connsiteY146" fmla="*/ 470008 h 5078953"/>
              <a:gd name="connsiteX147" fmla="*/ 3718230 w 12192000"/>
              <a:gd name="connsiteY147" fmla="*/ 465162 h 5078953"/>
              <a:gd name="connsiteX148" fmla="*/ 3803032 w 12192000"/>
              <a:gd name="connsiteY148" fmla="*/ 461607 h 5078953"/>
              <a:gd name="connsiteX149" fmla="*/ 3956530 w 12192000"/>
              <a:gd name="connsiteY149" fmla="*/ 478559 h 5078953"/>
              <a:gd name="connsiteX150" fmla="*/ 3999946 w 12192000"/>
              <a:gd name="connsiteY150" fmla="*/ 477054 h 5078953"/>
              <a:gd name="connsiteX151" fmla="*/ 4005250 w 12192000"/>
              <a:gd name="connsiteY151" fmla="*/ 473523 h 5078953"/>
              <a:gd name="connsiteX152" fmla="*/ 4069132 w 12192000"/>
              <a:gd name="connsiteY152" fmla="*/ 484360 h 5078953"/>
              <a:gd name="connsiteX153" fmla="*/ 4154943 w 12192000"/>
              <a:gd name="connsiteY153" fmla="*/ 473946 h 5078953"/>
              <a:gd name="connsiteX154" fmla="*/ 4254635 w 12192000"/>
              <a:gd name="connsiteY154" fmla="*/ 456923 h 5078953"/>
              <a:gd name="connsiteX155" fmla="*/ 4280363 w 12192000"/>
              <a:gd name="connsiteY155" fmla="*/ 451302 h 5078953"/>
              <a:gd name="connsiteX156" fmla="*/ 4348950 w 12192000"/>
              <a:gd name="connsiteY156" fmla="*/ 447862 h 5078953"/>
              <a:gd name="connsiteX157" fmla="*/ 4507349 w 12192000"/>
              <a:gd name="connsiteY157" fmla="*/ 440352 h 5078953"/>
              <a:gd name="connsiteX158" fmla="*/ 4510580 w 12192000"/>
              <a:gd name="connsiteY158" fmla="*/ 435671 h 5078953"/>
              <a:gd name="connsiteX159" fmla="*/ 4523615 w 12192000"/>
              <a:gd name="connsiteY159" fmla="*/ 434335 h 5078953"/>
              <a:gd name="connsiteX160" fmla="*/ 4526783 w 12192000"/>
              <a:gd name="connsiteY160" fmla="*/ 433142 h 5078953"/>
              <a:gd name="connsiteX161" fmla="*/ 4545250 w 12192000"/>
              <a:gd name="connsiteY161" fmla="*/ 427135 h 5078953"/>
              <a:gd name="connsiteX162" fmla="*/ 4592107 w 12192000"/>
              <a:gd name="connsiteY162" fmla="*/ 435145 h 5078953"/>
              <a:gd name="connsiteX163" fmla="*/ 4643642 w 12192000"/>
              <a:gd name="connsiteY163" fmla="*/ 427860 h 5078953"/>
              <a:gd name="connsiteX164" fmla="*/ 4800560 w 12192000"/>
              <a:gd name="connsiteY164" fmla="*/ 426989 h 5078953"/>
              <a:gd name="connsiteX165" fmla="*/ 4945515 w 12192000"/>
              <a:gd name="connsiteY165" fmla="*/ 421500 h 5078953"/>
              <a:gd name="connsiteX166" fmla="*/ 5088948 w 12192000"/>
              <a:gd name="connsiteY166" fmla="*/ 424841 h 5078953"/>
              <a:gd name="connsiteX167" fmla="*/ 5239704 w 12192000"/>
              <a:gd name="connsiteY167" fmla="*/ 414496 h 5078953"/>
              <a:gd name="connsiteX168" fmla="*/ 5252656 w 12192000"/>
              <a:gd name="connsiteY168" fmla="*/ 420433 h 5078953"/>
              <a:gd name="connsiteX169" fmla="*/ 5267682 w 12192000"/>
              <a:gd name="connsiteY169" fmla="*/ 423364 h 5078953"/>
              <a:gd name="connsiteX170" fmla="*/ 5269654 w 12192000"/>
              <a:gd name="connsiteY170" fmla="*/ 422599 h 5078953"/>
              <a:gd name="connsiteX171" fmla="*/ 5287516 w 12192000"/>
              <a:gd name="connsiteY171" fmla="*/ 422663 h 5078953"/>
              <a:gd name="connsiteX172" fmla="*/ 5291165 w 12192000"/>
              <a:gd name="connsiteY172" fmla="*/ 424926 h 5078953"/>
              <a:gd name="connsiteX173" fmla="*/ 5303338 w 12192000"/>
              <a:gd name="connsiteY173" fmla="*/ 425676 h 5078953"/>
              <a:gd name="connsiteX174" fmla="*/ 5327096 w 12192000"/>
              <a:gd name="connsiteY174" fmla="*/ 429051 h 5078953"/>
              <a:gd name="connsiteX175" fmla="*/ 5331748 w 12192000"/>
              <a:gd name="connsiteY175" fmla="*/ 427902 h 5078953"/>
              <a:gd name="connsiteX176" fmla="*/ 5367902 w 12192000"/>
              <a:gd name="connsiteY176" fmla="*/ 430219 h 5078953"/>
              <a:gd name="connsiteX177" fmla="*/ 5368501 w 12192000"/>
              <a:gd name="connsiteY177" fmla="*/ 429406 h 5078953"/>
              <a:gd name="connsiteX178" fmla="*/ 5379118 w 12192000"/>
              <a:gd name="connsiteY178" fmla="*/ 426365 h 5078953"/>
              <a:gd name="connsiteX179" fmla="*/ 5399189 w 12192000"/>
              <a:gd name="connsiteY179" fmla="*/ 422483 h 5078953"/>
              <a:gd name="connsiteX180" fmla="*/ 5446681 w 12192000"/>
              <a:gd name="connsiteY180" fmla="*/ 403067 h 5078953"/>
              <a:gd name="connsiteX181" fmla="*/ 5484388 w 12192000"/>
              <a:gd name="connsiteY181" fmla="*/ 405391 h 5078953"/>
              <a:gd name="connsiteX182" fmla="*/ 5492045 w 12192000"/>
              <a:gd name="connsiteY182" fmla="*/ 405398 h 5078953"/>
              <a:gd name="connsiteX183" fmla="*/ 5492228 w 12192000"/>
              <a:gd name="connsiteY183" fmla="*/ 405207 h 5078953"/>
              <a:gd name="connsiteX184" fmla="*/ 5500364 w 12192000"/>
              <a:gd name="connsiteY184" fmla="*/ 404837 h 5078953"/>
              <a:gd name="connsiteX185" fmla="*/ 5506010 w 12192000"/>
              <a:gd name="connsiteY185" fmla="*/ 405411 h 5078953"/>
              <a:gd name="connsiteX186" fmla="*/ 5520867 w 12192000"/>
              <a:gd name="connsiteY186" fmla="*/ 405424 h 5078953"/>
              <a:gd name="connsiteX187" fmla="*/ 5526179 w 12192000"/>
              <a:gd name="connsiteY187" fmla="*/ 404165 h 5078953"/>
              <a:gd name="connsiteX188" fmla="*/ 5567188 w 12192000"/>
              <a:gd name="connsiteY188" fmla="*/ 380302 h 5078953"/>
              <a:gd name="connsiteX189" fmla="*/ 5660195 w 12192000"/>
              <a:gd name="connsiteY189" fmla="*/ 358871 h 5078953"/>
              <a:gd name="connsiteX190" fmla="*/ 5753824 w 12192000"/>
              <a:gd name="connsiteY190" fmla="*/ 339858 h 5078953"/>
              <a:gd name="connsiteX191" fmla="*/ 5788469 w 12192000"/>
              <a:gd name="connsiteY191" fmla="*/ 334044 h 5078953"/>
              <a:gd name="connsiteX192" fmla="*/ 5846930 w 12192000"/>
              <a:gd name="connsiteY192" fmla="*/ 318962 h 5078953"/>
              <a:gd name="connsiteX193" fmla="*/ 5871659 w 12192000"/>
              <a:gd name="connsiteY193" fmla="*/ 309131 h 5078953"/>
              <a:gd name="connsiteX194" fmla="*/ 5873093 w 12192000"/>
              <a:gd name="connsiteY194" fmla="*/ 309202 h 5078953"/>
              <a:gd name="connsiteX195" fmla="*/ 5874166 w 12192000"/>
              <a:gd name="connsiteY195" fmla="*/ 306696 h 5078953"/>
              <a:gd name="connsiteX196" fmla="*/ 5878692 w 12192000"/>
              <a:gd name="connsiteY196" fmla="*/ 304809 h 5078953"/>
              <a:gd name="connsiteX197" fmla="*/ 5893296 w 12192000"/>
              <a:gd name="connsiteY197" fmla="*/ 302865 h 5078953"/>
              <a:gd name="connsiteX198" fmla="*/ 5899156 w 12192000"/>
              <a:gd name="connsiteY198" fmla="*/ 302664 h 5078953"/>
              <a:gd name="connsiteX199" fmla="*/ 5906945 w 12192000"/>
              <a:gd name="connsiteY199" fmla="*/ 301242 h 5078953"/>
              <a:gd name="connsiteX200" fmla="*/ 5907021 w 12192000"/>
              <a:gd name="connsiteY200" fmla="*/ 301039 h 5078953"/>
              <a:gd name="connsiteX201" fmla="*/ 5914548 w 12192000"/>
              <a:gd name="connsiteY201" fmla="*/ 300037 h 5078953"/>
              <a:gd name="connsiteX202" fmla="*/ 5952864 w 12192000"/>
              <a:gd name="connsiteY202" fmla="*/ 297265 h 5078953"/>
              <a:gd name="connsiteX203" fmla="*/ 5988852 w 12192000"/>
              <a:gd name="connsiteY203" fmla="*/ 272679 h 5078953"/>
              <a:gd name="connsiteX204" fmla="*/ 6006437 w 12192000"/>
              <a:gd name="connsiteY204" fmla="*/ 266369 h 5078953"/>
              <a:gd name="connsiteX205" fmla="*/ 6015199 w 12192000"/>
              <a:gd name="connsiteY205" fmla="*/ 262100 h 5078953"/>
              <a:gd name="connsiteX206" fmla="*/ 6015338 w 12192000"/>
              <a:gd name="connsiteY206" fmla="*/ 261253 h 5078953"/>
              <a:gd name="connsiteX207" fmla="*/ 6052129 w 12192000"/>
              <a:gd name="connsiteY207" fmla="*/ 258681 h 5078953"/>
              <a:gd name="connsiteX208" fmla="*/ 6056067 w 12192000"/>
              <a:gd name="connsiteY208" fmla="*/ 256983 h 5078953"/>
              <a:gd name="connsiteX209" fmla="*/ 6081262 w 12192000"/>
              <a:gd name="connsiteY209" fmla="*/ 257042 h 5078953"/>
              <a:gd name="connsiteX210" fmla="*/ 6093631 w 12192000"/>
              <a:gd name="connsiteY210" fmla="*/ 256147 h 5078953"/>
              <a:gd name="connsiteX211" fmla="*/ 6098460 w 12192000"/>
              <a:gd name="connsiteY211" fmla="*/ 257803 h 5078953"/>
              <a:gd name="connsiteX212" fmla="*/ 6116040 w 12192000"/>
              <a:gd name="connsiteY212" fmla="*/ 255513 h 5078953"/>
              <a:gd name="connsiteX213" fmla="*/ 6117555 w 12192000"/>
              <a:gd name="connsiteY213" fmla="*/ 254530 h 5078953"/>
              <a:gd name="connsiteX214" fmla="*/ 6133931 w 12192000"/>
              <a:gd name="connsiteY214" fmla="*/ 255319 h 5078953"/>
              <a:gd name="connsiteX215" fmla="*/ 6149914 w 12192000"/>
              <a:gd name="connsiteY215" fmla="*/ 259219 h 5078953"/>
              <a:gd name="connsiteX216" fmla="*/ 6292332 w 12192000"/>
              <a:gd name="connsiteY216" fmla="*/ 229600 h 5078953"/>
              <a:gd name="connsiteX217" fmla="*/ 6434954 w 12192000"/>
              <a:gd name="connsiteY217" fmla="*/ 232193 h 5078953"/>
              <a:gd name="connsiteX218" fmla="*/ 6511743 w 12192000"/>
              <a:gd name="connsiteY218" fmla="*/ 215394 h 5078953"/>
              <a:gd name="connsiteX219" fmla="*/ 6527588 w 12192000"/>
              <a:gd name="connsiteY219" fmla="*/ 195879 h 5078953"/>
              <a:gd name="connsiteX220" fmla="*/ 6728130 w 12192000"/>
              <a:gd name="connsiteY220" fmla="*/ 168114 h 5078953"/>
              <a:gd name="connsiteX221" fmla="*/ 6774756 w 12192000"/>
              <a:gd name="connsiteY221" fmla="*/ 154449 h 5078953"/>
              <a:gd name="connsiteX222" fmla="*/ 6825186 w 12192000"/>
              <a:gd name="connsiteY222" fmla="*/ 155843 h 5078953"/>
              <a:gd name="connsiteX223" fmla="*/ 6840028 w 12192000"/>
              <a:gd name="connsiteY223" fmla="*/ 147738 h 5078953"/>
              <a:gd name="connsiteX224" fmla="*/ 6842484 w 12192000"/>
              <a:gd name="connsiteY224" fmla="*/ 146194 h 5078953"/>
              <a:gd name="connsiteX225" fmla="*/ 6854556 w 12192000"/>
              <a:gd name="connsiteY225" fmla="*/ 143216 h 5078953"/>
              <a:gd name="connsiteX226" fmla="*/ 6855158 w 12192000"/>
              <a:gd name="connsiteY226" fmla="*/ 138371 h 5078953"/>
              <a:gd name="connsiteX227" fmla="*/ 6871319 w 12192000"/>
              <a:gd name="connsiteY227" fmla="*/ 131018 h 5078953"/>
              <a:gd name="connsiteX228" fmla="*/ 6894321 w 12192000"/>
              <a:gd name="connsiteY228" fmla="*/ 126656 h 5078953"/>
              <a:gd name="connsiteX229" fmla="*/ 7006639 w 12192000"/>
              <a:gd name="connsiteY229" fmla="*/ 110421 h 5078953"/>
              <a:gd name="connsiteX230" fmla="*/ 7072125 w 12192000"/>
              <a:gd name="connsiteY230" fmla="*/ 98141 h 5078953"/>
              <a:gd name="connsiteX231" fmla="*/ 7094312 w 12192000"/>
              <a:gd name="connsiteY231" fmla="*/ 89446 h 5078953"/>
              <a:gd name="connsiteX232" fmla="*/ 7127105 w 12192000"/>
              <a:gd name="connsiteY232" fmla="*/ 80012 h 5078953"/>
              <a:gd name="connsiteX233" fmla="*/ 7182894 w 12192000"/>
              <a:gd name="connsiteY233" fmla="*/ 60243 h 5078953"/>
              <a:gd name="connsiteX234" fmla="*/ 7214581 w 12192000"/>
              <a:gd name="connsiteY234" fmla="*/ 54577 h 5078953"/>
              <a:gd name="connsiteX235" fmla="*/ 7230950 w 12192000"/>
              <a:gd name="connsiteY235" fmla="*/ 47952 h 5078953"/>
              <a:gd name="connsiteX236" fmla="*/ 7238469 w 12192000"/>
              <a:gd name="connsiteY236" fmla="*/ 47349 h 5078953"/>
              <a:gd name="connsiteX237" fmla="*/ 7262570 w 12192000"/>
              <a:gd name="connsiteY237" fmla="*/ 43016 h 5078953"/>
              <a:gd name="connsiteX238" fmla="*/ 7276539 w 12192000"/>
              <a:gd name="connsiteY238" fmla="*/ 41067 h 5078953"/>
              <a:gd name="connsiteX239" fmla="*/ 7282159 w 12192000"/>
              <a:gd name="connsiteY239" fmla="*/ 40486 h 5078953"/>
              <a:gd name="connsiteX240" fmla="*/ 7295700 w 12192000"/>
              <a:gd name="connsiteY240" fmla="*/ 43062 h 5078953"/>
              <a:gd name="connsiteX241" fmla="*/ 7311233 w 12192000"/>
              <a:gd name="connsiteY241" fmla="*/ 39122 h 5078953"/>
              <a:gd name="connsiteX242" fmla="*/ 7330180 w 12192000"/>
              <a:gd name="connsiteY242" fmla="*/ 40932 h 5078953"/>
              <a:gd name="connsiteX243" fmla="*/ 7333452 w 12192000"/>
              <a:gd name="connsiteY243" fmla="*/ 36900 h 5078953"/>
              <a:gd name="connsiteX244" fmla="*/ 7346838 w 12192000"/>
              <a:gd name="connsiteY244" fmla="*/ 31398 h 5078953"/>
              <a:gd name="connsiteX245" fmla="*/ 7360399 w 12192000"/>
              <a:gd name="connsiteY245" fmla="*/ 33788 h 5078953"/>
              <a:gd name="connsiteX246" fmla="*/ 7387025 w 12192000"/>
              <a:gd name="connsiteY246" fmla="*/ 32748 h 5078953"/>
              <a:gd name="connsiteX247" fmla="*/ 7393956 w 12192000"/>
              <a:gd name="connsiteY247" fmla="*/ 31136 h 5078953"/>
              <a:gd name="connsiteX248" fmla="*/ 7420397 w 12192000"/>
              <a:gd name="connsiteY248" fmla="*/ 33081 h 5078953"/>
              <a:gd name="connsiteX249" fmla="*/ 7461205 w 12192000"/>
              <a:gd name="connsiteY249" fmla="*/ 32164 h 5078953"/>
              <a:gd name="connsiteX250" fmla="*/ 7506998 w 12192000"/>
              <a:gd name="connsiteY250" fmla="*/ 28086 h 5078953"/>
              <a:gd name="connsiteX251" fmla="*/ 7521028 w 12192000"/>
              <a:gd name="connsiteY251" fmla="*/ 30531 h 5078953"/>
              <a:gd name="connsiteX252" fmla="*/ 7607054 w 12192000"/>
              <a:gd name="connsiteY252" fmla="*/ 29335 h 5078953"/>
              <a:gd name="connsiteX253" fmla="*/ 7631268 w 12192000"/>
              <a:gd name="connsiteY253" fmla="*/ 29131 h 5078953"/>
              <a:gd name="connsiteX254" fmla="*/ 7651068 w 12192000"/>
              <a:gd name="connsiteY254" fmla="*/ 24891 h 5078953"/>
              <a:gd name="connsiteX255" fmla="*/ 7654775 w 12192000"/>
              <a:gd name="connsiteY255" fmla="*/ 20364 h 5078953"/>
              <a:gd name="connsiteX256" fmla="*/ 7667929 w 12192000"/>
              <a:gd name="connsiteY256" fmla="*/ 19600 h 5078953"/>
              <a:gd name="connsiteX257" fmla="*/ 7671220 w 12192000"/>
              <a:gd name="connsiteY257" fmla="*/ 18547 h 5078953"/>
              <a:gd name="connsiteX258" fmla="*/ 7690280 w 12192000"/>
              <a:gd name="connsiteY258" fmla="*/ 13360 h 5078953"/>
              <a:gd name="connsiteX259" fmla="*/ 7736238 w 12192000"/>
              <a:gd name="connsiteY259" fmla="*/ 23384 h 5078953"/>
              <a:gd name="connsiteX260" fmla="*/ 7788453 w 12192000"/>
              <a:gd name="connsiteY260" fmla="*/ 18361 h 5078953"/>
              <a:gd name="connsiteX261" fmla="*/ 7992872 w 12192000"/>
              <a:gd name="connsiteY261" fmla="*/ 26390 h 5078953"/>
              <a:gd name="connsiteX262" fmla="*/ 8020285 w 12192000"/>
              <a:gd name="connsiteY262" fmla="*/ 10474 h 5078953"/>
              <a:gd name="connsiteX263" fmla="*/ 8016626 w 12192000"/>
              <a:gd name="connsiteY263" fmla="*/ 13 h 507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</a:cxnLst>
            <a:rect l="l" t="t" r="r" b="b"/>
            <a:pathLst>
              <a:path w="12192000" h="5078953">
                <a:moveTo>
                  <a:pt x="8016626" y="13"/>
                </a:moveTo>
                <a:cubicBezTo>
                  <a:pt x="8034187" y="693"/>
                  <a:pt x="8102265" y="26908"/>
                  <a:pt x="8102570" y="7656"/>
                </a:cubicBezTo>
                <a:cubicBezTo>
                  <a:pt x="8116057" y="29627"/>
                  <a:pt x="8209937" y="57372"/>
                  <a:pt x="8233423" y="34711"/>
                </a:cubicBezTo>
                <a:cubicBezTo>
                  <a:pt x="8287751" y="32192"/>
                  <a:pt x="8334978" y="45517"/>
                  <a:pt x="8385031" y="30953"/>
                </a:cubicBezTo>
                <a:cubicBezTo>
                  <a:pt x="8388425" y="33678"/>
                  <a:pt x="8392616" y="35781"/>
                  <a:pt x="8397350" y="37433"/>
                </a:cubicBezTo>
                <a:lnTo>
                  <a:pt x="8412050" y="41010"/>
                </a:lnTo>
                <a:lnTo>
                  <a:pt x="8414100" y="40331"/>
                </a:lnTo>
                <a:cubicBezTo>
                  <a:pt x="8422960" y="39072"/>
                  <a:pt x="8428240" y="39705"/>
                  <a:pt x="8431924" y="41172"/>
                </a:cubicBezTo>
                <a:lnTo>
                  <a:pt x="8435336" y="43587"/>
                </a:lnTo>
                <a:lnTo>
                  <a:pt x="8447415" y="44862"/>
                </a:lnTo>
                <a:lnTo>
                  <a:pt x="8470790" y="49261"/>
                </a:lnTo>
                <a:lnTo>
                  <a:pt x="8475552" y="48317"/>
                </a:lnTo>
                <a:lnTo>
                  <a:pt x="8511417" y="52200"/>
                </a:lnTo>
                <a:lnTo>
                  <a:pt x="8512094" y="51414"/>
                </a:lnTo>
                <a:cubicBezTo>
                  <a:pt x="8514436" y="49743"/>
                  <a:pt x="8517706" y="48677"/>
                  <a:pt x="8523013" y="48845"/>
                </a:cubicBezTo>
                <a:cubicBezTo>
                  <a:pt x="8517584" y="36298"/>
                  <a:pt x="8527335" y="44241"/>
                  <a:pt x="8543456" y="45847"/>
                </a:cubicBezTo>
                <a:cubicBezTo>
                  <a:pt x="8538623" y="26717"/>
                  <a:pt x="8582782" y="38704"/>
                  <a:pt x="8592888" y="28556"/>
                </a:cubicBezTo>
                <a:cubicBezTo>
                  <a:pt x="8604839" y="30167"/>
                  <a:pt x="8617395" y="31522"/>
                  <a:pt x="8630297" y="32512"/>
                </a:cubicBezTo>
                <a:lnTo>
                  <a:pt x="8637942" y="32851"/>
                </a:lnTo>
                <a:lnTo>
                  <a:pt x="8638146" y="32669"/>
                </a:lnTo>
                <a:cubicBezTo>
                  <a:pt x="8639913" y="32342"/>
                  <a:pt x="8642466" y="32302"/>
                  <a:pt x="8646308" y="32654"/>
                </a:cubicBezTo>
                <a:lnTo>
                  <a:pt x="8651887" y="33471"/>
                </a:lnTo>
                <a:lnTo>
                  <a:pt x="8666721" y="34130"/>
                </a:lnTo>
                <a:lnTo>
                  <a:pt x="8672155" y="33107"/>
                </a:lnTo>
                <a:lnTo>
                  <a:pt x="8674780" y="30897"/>
                </a:lnTo>
                <a:lnTo>
                  <a:pt x="8676068" y="31213"/>
                </a:lnTo>
                <a:cubicBezTo>
                  <a:pt x="8685095" y="35640"/>
                  <a:pt x="8686232" y="41541"/>
                  <a:pt x="8705441" y="26080"/>
                </a:cubicBezTo>
                <a:cubicBezTo>
                  <a:pt x="8727106" y="33535"/>
                  <a:pt x="8735383" y="23977"/>
                  <a:pt x="8769573" y="21744"/>
                </a:cubicBezTo>
                <a:cubicBezTo>
                  <a:pt x="8781084" y="28437"/>
                  <a:pt x="8792956" y="26631"/>
                  <a:pt x="8805552" y="22159"/>
                </a:cubicBezTo>
                <a:cubicBezTo>
                  <a:pt x="8836560" y="26213"/>
                  <a:pt x="8868285" y="20464"/>
                  <a:pt x="8904922" y="20127"/>
                </a:cubicBezTo>
                <a:lnTo>
                  <a:pt x="9003971" y="4647"/>
                </a:lnTo>
                <a:lnTo>
                  <a:pt x="9098550" y="5974"/>
                </a:lnTo>
                <a:cubicBezTo>
                  <a:pt x="9110322" y="8616"/>
                  <a:pt x="9121558" y="11568"/>
                  <a:pt x="9132081" y="14691"/>
                </a:cubicBezTo>
                <a:cubicBezTo>
                  <a:pt x="9147336" y="6144"/>
                  <a:pt x="9182871" y="23546"/>
                  <a:pt x="9188840" y="4325"/>
                </a:cubicBezTo>
                <a:cubicBezTo>
                  <a:pt x="9203343" y="7987"/>
                  <a:pt x="9208257" y="16976"/>
                  <a:pt x="9210015" y="4074"/>
                </a:cubicBezTo>
                <a:cubicBezTo>
                  <a:pt x="9214984" y="4929"/>
                  <a:pt x="9218701" y="4318"/>
                  <a:pt x="9221859" y="2998"/>
                </a:cubicBezTo>
                <a:lnTo>
                  <a:pt x="9222942" y="2323"/>
                </a:lnTo>
                <a:lnTo>
                  <a:pt x="9255035" y="10769"/>
                </a:lnTo>
                <a:lnTo>
                  <a:pt x="9260105" y="10473"/>
                </a:lnTo>
                <a:lnTo>
                  <a:pt x="9279991" y="17792"/>
                </a:lnTo>
                <a:lnTo>
                  <a:pt x="9290815" y="20606"/>
                </a:lnTo>
                <a:lnTo>
                  <a:pt x="9292732" y="23397"/>
                </a:lnTo>
                <a:cubicBezTo>
                  <a:pt x="9295443" y="25303"/>
                  <a:pt x="9300132" y="26606"/>
                  <a:pt x="9309290" y="26536"/>
                </a:cubicBezTo>
                <a:lnTo>
                  <a:pt x="9311621" y="26144"/>
                </a:lnTo>
                <a:lnTo>
                  <a:pt x="9323680" y="31535"/>
                </a:lnTo>
                <a:cubicBezTo>
                  <a:pt x="9327284" y="33758"/>
                  <a:pt x="9330124" y="36347"/>
                  <a:pt x="9331857" y="39439"/>
                </a:cubicBezTo>
                <a:cubicBezTo>
                  <a:pt x="9387700" y="31801"/>
                  <a:pt x="9425417" y="50906"/>
                  <a:pt x="9478681" y="55535"/>
                </a:cubicBezTo>
                <a:cubicBezTo>
                  <a:pt x="9513643" y="36570"/>
                  <a:pt x="9587926" y="75764"/>
                  <a:pt x="9588645" y="98877"/>
                </a:cubicBezTo>
                <a:cubicBezTo>
                  <a:pt x="9603233" y="73980"/>
                  <a:pt x="9688140" y="143341"/>
                  <a:pt x="9668764" y="106856"/>
                </a:cubicBezTo>
                <a:cubicBezTo>
                  <a:pt x="9685338" y="111470"/>
                  <a:pt x="9709265" y="104256"/>
                  <a:pt x="9703742" y="94958"/>
                </a:cubicBezTo>
                <a:cubicBezTo>
                  <a:pt x="9748208" y="119311"/>
                  <a:pt x="9837698" y="113338"/>
                  <a:pt x="9894469" y="129388"/>
                </a:cubicBezTo>
                <a:cubicBezTo>
                  <a:pt x="9938423" y="115293"/>
                  <a:pt x="9910531" y="130079"/>
                  <a:pt x="9947097" y="131308"/>
                </a:cubicBezTo>
                <a:cubicBezTo>
                  <a:pt x="9927873" y="147183"/>
                  <a:pt x="9994565" y="127408"/>
                  <a:pt x="9985434" y="147037"/>
                </a:cubicBezTo>
                <a:cubicBezTo>
                  <a:pt x="9992377" y="146640"/>
                  <a:pt x="9999393" y="145635"/>
                  <a:pt x="10006501" y="144480"/>
                </a:cubicBezTo>
                <a:lnTo>
                  <a:pt x="10010222" y="143885"/>
                </a:lnTo>
                <a:lnTo>
                  <a:pt x="10023207" y="144854"/>
                </a:lnTo>
                <a:lnTo>
                  <a:pt x="10029248" y="140940"/>
                </a:lnTo>
                <a:lnTo>
                  <a:pt x="10050496" y="139398"/>
                </a:lnTo>
                <a:cubicBezTo>
                  <a:pt x="10058088" y="139468"/>
                  <a:pt x="10065824" y="140299"/>
                  <a:pt x="10073730" y="142353"/>
                </a:cubicBezTo>
                <a:cubicBezTo>
                  <a:pt x="10095519" y="156356"/>
                  <a:pt x="10155110" y="142784"/>
                  <a:pt x="10181335" y="161060"/>
                </a:cubicBezTo>
                <a:cubicBezTo>
                  <a:pt x="10192309" y="166319"/>
                  <a:pt x="10234402" y="173652"/>
                  <a:pt x="10247308" y="169592"/>
                </a:cubicBezTo>
                <a:cubicBezTo>
                  <a:pt x="10257105" y="169998"/>
                  <a:pt x="10265495" y="173820"/>
                  <a:pt x="10274874" y="168655"/>
                </a:cubicBezTo>
                <a:cubicBezTo>
                  <a:pt x="10287969" y="162769"/>
                  <a:pt x="10308411" y="179337"/>
                  <a:pt x="10311684" y="170155"/>
                </a:cubicBezTo>
                <a:cubicBezTo>
                  <a:pt x="10352109" y="174674"/>
                  <a:pt x="10481929" y="191910"/>
                  <a:pt x="10517422" y="195769"/>
                </a:cubicBezTo>
                <a:cubicBezTo>
                  <a:pt x="10519583" y="194795"/>
                  <a:pt x="10522019" y="193966"/>
                  <a:pt x="10524646" y="193310"/>
                </a:cubicBezTo>
                <a:cubicBezTo>
                  <a:pt x="10539931" y="189501"/>
                  <a:pt x="10558435" y="192206"/>
                  <a:pt x="10565971" y="199353"/>
                </a:cubicBezTo>
                <a:cubicBezTo>
                  <a:pt x="10607027" y="224580"/>
                  <a:pt x="10655147" y="231436"/>
                  <a:pt x="10697596" y="242003"/>
                </a:cubicBezTo>
                <a:cubicBezTo>
                  <a:pt x="10746867" y="252051"/>
                  <a:pt x="10726070" y="227092"/>
                  <a:pt x="10778719" y="253220"/>
                </a:cubicBezTo>
                <a:cubicBezTo>
                  <a:pt x="10789953" y="247448"/>
                  <a:pt x="10798199" y="248369"/>
                  <a:pt x="10809628" y="253736"/>
                </a:cubicBezTo>
                <a:cubicBezTo>
                  <a:pt x="10833898" y="258108"/>
                  <a:pt x="10843056" y="240632"/>
                  <a:pt x="10861283" y="254818"/>
                </a:cubicBezTo>
                <a:cubicBezTo>
                  <a:pt x="10862762" y="244897"/>
                  <a:pt x="10910321" y="258454"/>
                  <a:pt x="10905108" y="247098"/>
                </a:cubicBezTo>
                <a:cubicBezTo>
                  <a:pt x="10926567" y="241163"/>
                  <a:pt x="10925597" y="256236"/>
                  <a:pt x="10946232" y="251383"/>
                </a:cubicBezTo>
                <a:cubicBezTo>
                  <a:pt x="10965307" y="252448"/>
                  <a:pt x="10929577" y="259661"/>
                  <a:pt x="10949039" y="263409"/>
                </a:cubicBezTo>
                <a:cubicBezTo>
                  <a:pt x="10973709" y="266286"/>
                  <a:pt x="10962787" y="283211"/>
                  <a:pt x="10995222" y="264412"/>
                </a:cubicBezTo>
                <a:cubicBezTo>
                  <a:pt x="11017170" y="273456"/>
                  <a:pt x="11028293" y="264478"/>
                  <a:pt x="11066017" y="264723"/>
                </a:cubicBezTo>
                <a:lnTo>
                  <a:pt x="11076013" y="267847"/>
                </a:lnTo>
                <a:lnTo>
                  <a:pt x="11088769" y="259087"/>
                </a:lnTo>
                <a:cubicBezTo>
                  <a:pt x="11095859" y="255578"/>
                  <a:pt x="11104357" y="253454"/>
                  <a:pt x="11115683" y="254692"/>
                </a:cubicBezTo>
                <a:cubicBezTo>
                  <a:pt x="11183389" y="278434"/>
                  <a:pt x="11119904" y="238840"/>
                  <a:pt x="11232728" y="253991"/>
                </a:cubicBezTo>
                <a:cubicBezTo>
                  <a:pt x="11238097" y="257496"/>
                  <a:pt x="11253225" y="255464"/>
                  <a:pt x="11253296" y="251225"/>
                </a:cubicBezTo>
                <a:cubicBezTo>
                  <a:pt x="11260124" y="253051"/>
                  <a:pt x="11274638" y="262272"/>
                  <a:pt x="11278787" y="255782"/>
                </a:cubicBezTo>
                <a:cubicBezTo>
                  <a:pt x="11297278" y="256754"/>
                  <a:pt x="11315299" y="258883"/>
                  <a:pt x="11332421" y="262094"/>
                </a:cubicBezTo>
                <a:lnTo>
                  <a:pt x="11367181" y="271306"/>
                </a:lnTo>
                <a:lnTo>
                  <a:pt x="11376161" y="266431"/>
                </a:lnTo>
                <a:cubicBezTo>
                  <a:pt x="11382181" y="264059"/>
                  <a:pt x="11389045" y="262777"/>
                  <a:pt x="11397515" y="264121"/>
                </a:cubicBezTo>
                <a:cubicBezTo>
                  <a:pt x="11445395" y="284407"/>
                  <a:pt x="11403407" y="252386"/>
                  <a:pt x="11487289" y="267882"/>
                </a:cubicBezTo>
                <a:cubicBezTo>
                  <a:pt x="11490809" y="270708"/>
                  <a:pt x="11502741" y="269739"/>
                  <a:pt x="11503504" y="266563"/>
                </a:cubicBezTo>
                <a:cubicBezTo>
                  <a:pt x="11508433" y="268182"/>
                  <a:pt x="11517999" y="275630"/>
                  <a:pt x="11522271" y="270914"/>
                </a:cubicBezTo>
                <a:cubicBezTo>
                  <a:pt x="11543655" y="276030"/>
                  <a:pt x="11613293" y="292354"/>
                  <a:pt x="11631807" y="297256"/>
                </a:cubicBezTo>
                <a:lnTo>
                  <a:pt x="11633349" y="300324"/>
                </a:lnTo>
                <a:cubicBezTo>
                  <a:pt x="11639161" y="301014"/>
                  <a:pt x="11659569" y="300319"/>
                  <a:pt x="11666673" y="301396"/>
                </a:cubicBezTo>
                <a:lnTo>
                  <a:pt x="11675979" y="306785"/>
                </a:lnTo>
                <a:lnTo>
                  <a:pt x="11693162" y="307987"/>
                </a:lnTo>
                <a:lnTo>
                  <a:pt x="11818139" y="324061"/>
                </a:lnTo>
                <a:lnTo>
                  <a:pt x="11839689" y="324249"/>
                </a:lnTo>
                <a:cubicBezTo>
                  <a:pt x="11849474" y="325934"/>
                  <a:pt x="11857361" y="329571"/>
                  <a:pt x="11862471" y="336242"/>
                </a:cubicBezTo>
                <a:cubicBezTo>
                  <a:pt x="11880185" y="338530"/>
                  <a:pt x="11928569" y="337031"/>
                  <a:pt x="11945969" y="337978"/>
                </a:cubicBezTo>
                <a:lnTo>
                  <a:pt x="11973853" y="338130"/>
                </a:lnTo>
                <a:lnTo>
                  <a:pt x="11986345" y="338590"/>
                </a:lnTo>
                <a:lnTo>
                  <a:pt x="11985123" y="344844"/>
                </a:lnTo>
                <a:lnTo>
                  <a:pt x="12018753" y="348155"/>
                </a:lnTo>
                <a:cubicBezTo>
                  <a:pt x="12039900" y="354597"/>
                  <a:pt x="12076971" y="374657"/>
                  <a:pt x="12112013" y="383500"/>
                </a:cubicBezTo>
                <a:cubicBezTo>
                  <a:pt x="12133656" y="387309"/>
                  <a:pt x="12153001" y="387589"/>
                  <a:pt x="12188052" y="393322"/>
                </a:cubicBezTo>
                <a:lnTo>
                  <a:pt x="12192000" y="394082"/>
                </a:lnTo>
                <a:lnTo>
                  <a:pt x="12192000" y="2530382"/>
                </a:lnTo>
                <a:lnTo>
                  <a:pt x="12192000" y="3315691"/>
                </a:lnTo>
                <a:lnTo>
                  <a:pt x="12192000" y="3745800"/>
                </a:lnTo>
                <a:lnTo>
                  <a:pt x="12192000" y="4541267"/>
                </a:lnTo>
                <a:lnTo>
                  <a:pt x="12192000" y="5078953"/>
                </a:lnTo>
                <a:lnTo>
                  <a:pt x="0" y="5078953"/>
                </a:lnTo>
                <a:lnTo>
                  <a:pt x="0" y="4541267"/>
                </a:lnTo>
                <a:lnTo>
                  <a:pt x="0" y="3745800"/>
                </a:lnTo>
                <a:lnTo>
                  <a:pt x="0" y="3315691"/>
                </a:lnTo>
                <a:lnTo>
                  <a:pt x="0" y="2530382"/>
                </a:lnTo>
                <a:lnTo>
                  <a:pt x="0" y="507672"/>
                </a:lnTo>
                <a:lnTo>
                  <a:pt x="86184" y="554311"/>
                </a:lnTo>
                <a:cubicBezTo>
                  <a:pt x="146635" y="564769"/>
                  <a:pt x="370155" y="556174"/>
                  <a:pt x="415542" y="566050"/>
                </a:cubicBezTo>
                <a:cubicBezTo>
                  <a:pt x="475933" y="578023"/>
                  <a:pt x="532861" y="586325"/>
                  <a:pt x="561718" y="591403"/>
                </a:cubicBezTo>
                <a:cubicBezTo>
                  <a:pt x="565730" y="600194"/>
                  <a:pt x="573725" y="600244"/>
                  <a:pt x="588682" y="596522"/>
                </a:cubicBezTo>
                <a:cubicBezTo>
                  <a:pt x="699678" y="598682"/>
                  <a:pt x="825920" y="700322"/>
                  <a:pt x="851858" y="661756"/>
                </a:cubicBezTo>
                <a:cubicBezTo>
                  <a:pt x="877998" y="662346"/>
                  <a:pt x="966897" y="628762"/>
                  <a:pt x="1028406" y="638786"/>
                </a:cubicBezTo>
                <a:cubicBezTo>
                  <a:pt x="1050783" y="659897"/>
                  <a:pt x="1182891" y="643153"/>
                  <a:pt x="1213315" y="645904"/>
                </a:cubicBezTo>
                <a:cubicBezTo>
                  <a:pt x="1217210" y="659092"/>
                  <a:pt x="1269628" y="649553"/>
                  <a:pt x="1262342" y="668675"/>
                </a:cubicBezTo>
                <a:cubicBezTo>
                  <a:pt x="1267477" y="676969"/>
                  <a:pt x="1282570" y="677337"/>
                  <a:pt x="1290646" y="670267"/>
                </a:cubicBezTo>
                <a:cubicBezTo>
                  <a:pt x="1308479" y="672470"/>
                  <a:pt x="1318219" y="682384"/>
                  <a:pt x="1337849" y="670921"/>
                </a:cubicBezTo>
                <a:cubicBezTo>
                  <a:pt x="1362439" y="673505"/>
                  <a:pt x="1383495" y="702627"/>
                  <a:pt x="1405993" y="684599"/>
                </a:cubicBezTo>
                <a:cubicBezTo>
                  <a:pt x="1423031" y="714056"/>
                  <a:pt x="1500266" y="686941"/>
                  <a:pt x="1549426" y="693308"/>
                </a:cubicBezTo>
                <a:cubicBezTo>
                  <a:pt x="1634116" y="724489"/>
                  <a:pt x="1737852" y="691579"/>
                  <a:pt x="1777747" y="746175"/>
                </a:cubicBezTo>
                <a:cubicBezTo>
                  <a:pt x="1866255" y="732743"/>
                  <a:pt x="1933940" y="752560"/>
                  <a:pt x="2002129" y="756395"/>
                </a:cubicBezTo>
                <a:cubicBezTo>
                  <a:pt x="2032779" y="763482"/>
                  <a:pt x="2053363" y="744147"/>
                  <a:pt x="2078756" y="761586"/>
                </a:cubicBezTo>
                <a:cubicBezTo>
                  <a:pt x="2140024" y="757267"/>
                  <a:pt x="2269615" y="789120"/>
                  <a:pt x="2369742" y="730484"/>
                </a:cubicBezTo>
                <a:lnTo>
                  <a:pt x="2639739" y="650991"/>
                </a:lnTo>
                <a:cubicBezTo>
                  <a:pt x="2719289" y="623279"/>
                  <a:pt x="2745837" y="611997"/>
                  <a:pt x="2791383" y="598994"/>
                </a:cubicBezTo>
                <a:cubicBezTo>
                  <a:pt x="2831095" y="594322"/>
                  <a:pt x="2858482" y="607930"/>
                  <a:pt x="2913013" y="596161"/>
                </a:cubicBezTo>
                <a:cubicBezTo>
                  <a:pt x="2941343" y="598403"/>
                  <a:pt x="2997246" y="577552"/>
                  <a:pt x="3017019" y="577663"/>
                </a:cubicBezTo>
                <a:cubicBezTo>
                  <a:pt x="3015686" y="574580"/>
                  <a:pt x="3026454" y="571624"/>
                  <a:pt x="3031657" y="573641"/>
                </a:cubicBezTo>
                <a:cubicBezTo>
                  <a:pt x="3121881" y="573588"/>
                  <a:pt x="3060942" y="551067"/>
                  <a:pt x="3119880" y="561668"/>
                </a:cubicBezTo>
                <a:cubicBezTo>
                  <a:pt x="3155750" y="560823"/>
                  <a:pt x="3139732" y="525380"/>
                  <a:pt x="3182510" y="538194"/>
                </a:cubicBezTo>
                <a:cubicBezTo>
                  <a:pt x="3224943" y="533201"/>
                  <a:pt x="3246349" y="516972"/>
                  <a:pt x="3289721" y="521818"/>
                </a:cubicBezTo>
                <a:cubicBezTo>
                  <a:pt x="3329426" y="517087"/>
                  <a:pt x="3361399" y="507703"/>
                  <a:pt x="3396915" y="507904"/>
                </a:cubicBezTo>
                <a:cubicBezTo>
                  <a:pt x="3408645" y="502055"/>
                  <a:pt x="3420765" y="498879"/>
                  <a:pt x="3436235" y="503982"/>
                </a:cubicBezTo>
                <a:lnTo>
                  <a:pt x="3504083" y="492071"/>
                </a:lnTo>
                <a:cubicBezTo>
                  <a:pt x="3522849" y="469012"/>
                  <a:pt x="3523420" y="486622"/>
                  <a:pt x="3548860" y="485045"/>
                </a:cubicBezTo>
                <a:cubicBezTo>
                  <a:pt x="3569897" y="485174"/>
                  <a:pt x="3540445" y="498034"/>
                  <a:pt x="3559362" y="495738"/>
                </a:cubicBezTo>
                <a:cubicBezTo>
                  <a:pt x="3575924" y="487671"/>
                  <a:pt x="3584798" y="501847"/>
                  <a:pt x="3601444" y="492632"/>
                </a:cubicBezTo>
                <a:cubicBezTo>
                  <a:pt x="3589080" y="482977"/>
                  <a:pt x="3643334" y="487380"/>
                  <a:pt x="3638299" y="477906"/>
                </a:cubicBezTo>
                <a:cubicBezTo>
                  <a:pt x="3664938" y="487947"/>
                  <a:pt x="3662327" y="470128"/>
                  <a:pt x="3688358" y="470008"/>
                </a:cubicBezTo>
                <a:cubicBezTo>
                  <a:pt x="3702771" y="473028"/>
                  <a:pt x="3711245" y="472463"/>
                  <a:pt x="3718230" y="465162"/>
                </a:cubicBezTo>
                <a:cubicBezTo>
                  <a:pt x="3785522" y="480371"/>
                  <a:pt x="3749422" y="460760"/>
                  <a:pt x="3803032" y="461607"/>
                </a:cubicBezTo>
                <a:cubicBezTo>
                  <a:pt x="3850464" y="464111"/>
                  <a:pt x="3900899" y="462191"/>
                  <a:pt x="3956530" y="478559"/>
                </a:cubicBezTo>
                <a:cubicBezTo>
                  <a:pt x="3968382" y="483903"/>
                  <a:pt x="3987819" y="483229"/>
                  <a:pt x="3999946" y="477054"/>
                </a:cubicBezTo>
                <a:cubicBezTo>
                  <a:pt x="4002033" y="475991"/>
                  <a:pt x="4003819" y="474802"/>
                  <a:pt x="4005250" y="473523"/>
                </a:cubicBezTo>
                <a:cubicBezTo>
                  <a:pt x="4040161" y="485898"/>
                  <a:pt x="4050898" y="475018"/>
                  <a:pt x="4069132" y="484360"/>
                </a:cubicBezTo>
                <a:cubicBezTo>
                  <a:pt x="4112118" y="482269"/>
                  <a:pt x="4138281" y="465869"/>
                  <a:pt x="4154943" y="473946"/>
                </a:cubicBezTo>
                <a:cubicBezTo>
                  <a:pt x="4185860" y="469374"/>
                  <a:pt x="4233732" y="460697"/>
                  <a:pt x="4254635" y="456923"/>
                </a:cubicBezTo>
                <a:cubicBezTo>
                  <a:pt x="4260238" y="450506"/>
                  <a:pt x="4270740" y="452613"/>
                  <a:pt x="4280363" y="451302"/>
                </a:cubicBezTo>
                <a:cubicBezTo>
                  <a:pt x="4290057" y="445305"/>
                  <a:pt x="4335047" y="444866"/>
                  <a:pt x="4348950" y="447862"/>
                </a:cubicBezTo>
                <a:lnTo>
                  <a:pt x="4507349" y="440352"/>
                </a:lnTo>
                <a:lnTo>
                  <a:pt x="4510580" y="435671"/>
                </a:lnTo>
                <a:lnTo>
                  <a:pt x="4523615" y="434335"/>
                </a:lnTo>
                <a:lnTo>
                  <a:pt x="4526783" y="433142"/>
                </a:lnTo>
                <a:cubicBezTo>
                  <a:pt x="4532825" y="430843"/>
                  <a:pt x="4538873" y="428699"/>
                  <a:pt x="4545250" y="427135"/>
                </a:cubicBezTo>
                <a:cubicBezTo>
                  <a:pt x="4549289" y="446949"/>
                  <a:pt x="4600158" y="417079"/>
                  <a:pt x="4592107" y="435145"/>
                </a:cubicBezTo>
                <a:cubicBezTo>
                  <a:pt x="4627846" y="429985"/>
                  <a:pt x="4610809" y="448534"/>
                  <a:pt x="4643642" y="427860"/>
                </a:cubicBezTo>
                <a:cubicBezTo>
                  <a:pt x="4708326" y="432993"/>
                  <a:pt x="4742240" y="412020"/>
                  <a:pt x="4800560" y="426989"/>
                </a:cubicBezTo>
                <a:cubicBezTo>
                  <a:pt x="4789239" y="419300"/>
                  <a:pt x="4926679" y="420068"/>
                  <a:pt x="4945515" y="421500"/>
                </a:cubicBezTo>
                <a:cubicBezTo>
                  <a:pt x="4985628" y="421142"/>
                  <a:pt x="5027990" y="424075"/>
                  <a:pt x="5088948" y="424841"/>
                </a:cubicBezTo>
                <a:cubicBezTo>
                  <a:pt x="5142850" y="419963"/>
                  <a:pt x="5191312" y="431217"/>
                  <a:pt x="5239704" y="414496"/>
                </a:cubicBezTo>
                <a:cubicBezTo>
                  <a:pt x="5243370" y="417072"/>
                  <a:pt x="5247768" y="418988"/>
                  <a:pt x="5252656" y="420433"/>
                </a:cubicBezTo>
                <a:lnTo>
                  <a:pt x="5267682" y="423364"/>
                </a:lnTo>
                <a:lnTo>
                  <a:pt x="5269654" y="422599"/>
                </a:lnTo>
                <a:cubicBezTo>
                  <a:pt x="5278357" y="420956"/>
                  <a:pt x="5283690" y="421358"/>
                  <a:pt x="5287516" y="422663"/>
                </a:cubicBezTo>
                <a:lnTo>
                  <a:pt x="5291165" y="424926"/>
                </a:lnTo>
                <a:lnTo>
                  <a:pt x="5303338" y="425676"/>
                </a:lnTo>
                <a:lnTo>
                  <a:pt x="5327096" y="429051"/>
                </a:lnTo>
                <a:lnTo>
                  <a:pt x="5331748" y="427902"/>
                </a:lnTo>
                <a:lnTo>
                  <a:pt x="5367902" y="430219"/>
                </a:lnTo>
                <a:lnTo>
                  <a:pt x="5368501" y="429406"/>
                </a:lnTo>
                <a:cubicBezTo>
                  <a:pt x="5370660" y="427635"/>
                  <a:pt x="5373811" y="426427"/>
                  <a:pt x="5379118" y="426365"/>
                </a:cubicBezTo>
                <a:cubicBezTo>
                  <a:pt x="5372409" y="414071"/>
                  <a:pt x="5382949" y="421579"/>
                  <a:pt x="5399189" y="422483"/>
                </a:cubicBezTo>
                <a:cubicBezTo>
                  <a:pt x="5392393" y="403591"/>
                  <a:pt x="5437659" y="413640"/>
                  <a:pt x="5446681" y="403067"/>
                </a:cubicBezTo>
                <a:cubicBezTo>
                  <a:pt x="5458765" y="404157"/>
                  <a:pt x="5471421" y="404964"/>
                  <a:pt x="5484388" y="405391"/>
                </a:cubicBezTo>
                <a:lnTo>
                  <a:pt x="5492045" y="405398"/>
                </a:lnTo>
                <a:lnTo>
                  <a:pt x="5492228" y="405207"/>
                </a:lnTo>
                <a:cubicBezTo>
                  <a:pt x="5493955" y="404803"/>
                  <a:pt x="5496497" y="404653"/>
                  <a:pt x="5500364" y="404837"/>
                </a:cubicBezTo>
                <a:lnTo>
                  <a:pt x="5506010" y="405411"/>
                </a:lnTo>
                <a:lnTo>
                  <a:pt x="5520867" y="405424"/>
                </a:lnTo>
                <a:lnTo>
                  <a:pt x="5526179" y="404165"/>
                </a:lnTo>
                <a:cubicBezTo>
                  <a:pt x="5543869" y="396046"/>
                  <a:pt x="5530346" y="371167"/>
                  <a:pt x="5567188" y="380302"/>
                </a:cubicBezTo>
                <a:cubicBezTo>
                  <a:pt x="5604385" y="373281"/>
                  <a:pt x="5619609" y="356282"/>
                  <a:pt x="5660195" y="358871"/>
                </a:cubicBezTo>
                <a:cubicBezTo>
                  <a:pt x="5694984" y="352244"/>
                  <a:pt x="5721558" y="341435"/>
                  <a:pt x="5753824" y="339858"/>
                </a:cubicBezTo>
                <a:cubicBezTo>
                  <a:pt x="5762948" y="333531"/>
                  <a:pt x="5773120" y="329808"/>
                  <a:pt x="5788469" y="334044"/>
                </a:cubicBezTo>
                <a:cubicBezTo>
                  <a:pt x="5819687" y="326077"/>
                  <a:pt x="5821380" y="315767"/>
                  <a:pt x="5846930" y="318962"/>
                </a:cubicBezTo>
                <a:cubicBezTo>
                  <a:pt x="5855232" y="301285"/>
                  <a:pt x="5860153" y="306572"/>
                  <a:pt x="5871659" y="309131"/>
                </a:cubicBezTo>
                <a:lnTo>
                  <a:pt x="5873093" y="309202"/>
                </a:lnTo>
                <a:lnTo>
                  <a:pt x="5874166" y="306696"/>
                </a:lnTo>
                <a:lnTo>
                  <a:pt x="5878692" y="304809"/>
                </a:lnTo>
                <a:lnTo>
                  <a:pt x="5893296" y="302865"/>
                </a:lnTo>
                <a:lnTo>
                  <a:pt x="5899156" y="302664"/>
                </a:lnTo>
                <a:cubicBezTo>
                  <a:pt x="5903057" y="302328"/>
                  <a:pt x="5905472" y="301851"/>
                  <a:pt x="5906945" y="301242"/>
                </a:cubicBezTo>
                <a:cubicBezTo>
                  <a:pt x="5906970" y="301175"/>
                  <a:pt x="5906996" y="301107"/>
                  <a:pt x="5907021" y="301039"/>
                </a:cubicBezTo>
                <a:lnTo>
                  <a:pt x="5914548" y="300037"/>
                </a:lnTo>
                <a:cubicBezTo>
                  <a:pt x="5927518" y="298732"/>
                  <a:pt x="5940396" y="297828"/>
                  <a:pt x="5952864" y="297265"/>
                </a:cubicBezTo>
                <a:cubicBezTo>
                  <a:pt x="5955919" y="286093"/>
                  <a:pt x="6005908" y="289623"/>
                  <a:pt x="5988852" y="272679"/>
                </a:cubicBezTo>
                <a:cubicBezTo>
                  <a:pt x="6005305" y="271392"/>
                  <a:pt x="6019783" y="277094"/>
                  <a:pt x="6006437" y="266369"/>
                </a:cubicBezTo>
                <a:cubicBezTo>
                  <a:pt x="6011618" y="265612"/>
                  <a:pt x="6014049" y="264057"/>
                  <a:pt x="6015199" y="262100"/>
                </a:cubicBezTo>
                <a:cubicBezTo>
                  <a:pt x="6015246" y="261818"/>
                  <a:pt x="6015292" y="261535"/>
                  <a:pt x="6015338" y="261253"/>
                </a:cubicBezTo>
                <a:lnTo>
                  <a:pt x="6052129" y="258681"/>
                </a:lnTo>
                <a:lnTo>
                  <a:pt x="6056067" y="256983"/>
                </a:lnTo>
                <a:lnTo>
                  <a:pt x="6081262" y="257042"/>
                </a:lnTo>
                <a:lnTo>
                  <a:pt x="6093631" y="256147"/>
                </a:lnTo>
                <a:lnTo>
                  <a:pt x="6098460" y="257803"/>
                </a:lnTo>
                <a:cubicBezTo>
                  <a:pt x="6102937" y="258531"/>
                  <a:pt x="6108394" y="258209"/>
                  <a:pt x="6116040" y="255513"/>
                </a:cubicBezTo>
                <a:lnTo>
                  <a:pt x="6117555" y="254530"/>
                </a:lnTo>
                <a:lnTo>
                  <a:pt x="6133931" y="255319"/>
                </a:lnTo>
                <a:cubicBezTo>
                  <a:pt x="6139527" y="256039"/>
                  <a:pt x="6144899" y="257270"/>
                  <a:pt x="6149914" y="259219"/>
                </a:cubicBezTo>
                <a:cubicBezTo>
                  <a:pt x="6188267" y="237058"/>
                  <a:pt x="6242058" y="241303"/>
                  <a:pt x="6292332" y="229600"/>
                </a:cubicBezTo>
                <a:cubicBezTo>
                  <a:pt x="6300041" y="204493"/>
                  <a:pt x="6407782" y="214098"/>
                  <a:pt x="6434954" y="232193"/>
                </a:cubicBezTo>
                <a:cubicBezTo>
                  <a:pt x="6418650" y="208268"/>
                  <a:pt x="6570026" y="238697"/>
                  <a:pt x="6511743" y="215394"/>
                </a:cubicBezTo>
                <a:cubicBezTo>
                  <a:pt x="6531034" y="214267"/>
                  <a:pt x="6542936" y="201649"/>
                  <a:pt x="6527588" y="195879"/>
                </a:cubicBezTo>
                <a:cubicBezTo>
                  <a:pt x="6593105" y="202335"/>
                  <a:pt x="6661765" y="171783"/>
                  <a:pt x="6728130" y="168114"/>
                </a:cubicBezTo>
                <a:cubicBezTo>
                  <a:pt x="6749025" y="144267"/>
                  <a:pt x="6742478" y="164026"/>
                  <a:pt x="6774756" y="154449"/>
                </a:cubicBezTo>
                <a:cubicBezTo>
                  <a:pt x="6776773" y="172568"/>
                  <a:pt x="6810332" y="137663"/>
                  <a:pt x="6825186" y="155843"/>
                </a:cubicBezTo>
                <a:cubicBezTo>
                  <a:pt x="6830589" y="153524"/>
                  <a:pt x="6835355" y="150704"/>
                  <a:pt x="6840028" y="147738"/>
                </a:cubicBezTo>
                <a:lnTo>
                  <a:pt x="6842484" y="146194"/>
                </a:lnTo>
                <a:lnTo>
                  <a:pt x="6854556" y="143216"/>
                </a:lnTo>
                <a:cubicBezTo>
                  <a:pt x="6854756" y="141601"/>
                  <a:pt x="6854957" y="139986"/>
                  <a:pt x="6855158" y="138371"/>
                </a:cubicBezTo>
                <a:lnTo>
                  <a:pt x="6871319" y="131018"/>
                </a:lnTo>
                <a:cubicBezTo>
                  <a:pt x="6877804" y="128883"/>
                  <a:pt x="6885291" y="127311"/>
                  <a:pt x="6894321" y="126656"/>
                </a:cubicBezTo>
                <a:cubicBezTo>
                  <a:pt x="6928808" y="131459"/>
                  <a:pt x="6963505" y="103514"/>
                  <a:pt x="7006639" y="110421"/>
                </a:cubicBezTo>
                <a:cubicBezTo>
                  <a:pt x="7021943" y="111420"/>
                  <a:pt x="7065899" y="105082"/>
                  <a:pt x="7072125" y="98141"/>
                </a:cubicBezTo>
                <a:cubicBezTo>
                  <a:pt x="7080861" y="95636"/>
                  <a:pt x="7092332" y="96243"/>
                  <a:pt x="7094312" y="89446"/>
                </a:cubicBezTo>
                <a:cubicBezTo>
                  <a:pt x="7098600" y="81007"/>
                  <a:pt x="7134895" y="88229"/>
                  <a:pt x="7127105" y="80012"/>
                </a:cubicBezTo>
                <a:cubicBezTo>
                  <a:pt x="7152773" y="84851"/>
                  <a:pt x="7165161" y="66714"/>
                  <a:pt x="7182894" y="60243"/>
                </a:cubicBezTo>
                <a:cubicBezTo>
                  <a:pt x="7193297" y="62961"/>
                  <a:pt x="7202671" y="59586"/>
                  <a:pt x="7214581" y="54577"/>
                </a:cubicBezTo>
                <a:lnTo>
                  <a:pt x="7230950" y="47952"/>
                </a:lnTo>
                <a:lnTo>
                  <a:pt x="7238469" y="47349"/>
                </a:lnTo>
                <a:cubicBezTo>
                  <a:pt x="7247393" y="46030"/>
                  <a:pt x="7255408" y="44383"/>
                  <a:pt x="7262570" y="43016"/>
                </a:cubicBezTo>
                <a:lnTo>
                  <a:pt x="7276539" y="41067"/>
                </a:lnTo>
                <a:lnTo>
                  <a:pt x="7282159" y="40486"/>
                </a:lnTo>
                <a:lnTo>
                  <a:pt x="7295700" y="43062"/>
                </a:lnTo>
                <a:lnTo>
                  <a:pt x="7311233" y="39122"/>
                </a:lnTo>
                <a:lnTo>
                  <a:pt x="7330180" y="40932"/>
                </a:lnTo>
                <a:cubicBezTo>
                  <a:pt x="7330883" y="39538"/>
                  <a:pt x="7331986" y="38178"/>
                  <a:pt x="7333452" y="36900"/>
                </a:cubicBezTo>
                <a:lnTo>
                  <a:pt x="7346838" y="31398"/>
                </a:lnTo>
                <a:lnTo>
                  <a:pt x="7360399" y="33788"/>
                </a:lnTo>
                <a:cubicBezTo>
                  <a:pt x="7358976" y="26893"/>
                  <a:pt x="7374953" y="32569"/>
                  <a:pt x="7387025" y="32748"/>
                </a:cubicBezTo>
                <a:lnTo>
                  <a:pt x="7393956" y="31136"/>
                </a:lnTo>
                <a:lnTo>
                  <a:pt x="7420397" y="33081"/>
                </a:lnTo>
                <a:cubicBezTo>
                  <a:pt x="7434641" y="33371"/>
                  <a:pt x="7448170" y="32955"/>
                  <a:pt x="7461205" y="32164"/>
                </a:cubicBezTo>
                <a:lnTo>
                  <a:pt x="7506998" y="28086"/>
                </a:lnTo>
                <a:lnTo>
                  <a:pt x="7521028" y="30531"/>
                </a:lnTo>
                <a:cubicBezTo>
                  <a:pt x="7551580" y="31117"/>
                  <a:pt x="7585360" y="21436"/>
                  <a:pt x="7607054" y="29335"/>
                </a:cubicBezTo>
                <a:cubicBezTo>
                  <a:pt x="7615872" y="30265"/>
                  <a:pt x="7623852" y="30052"/>
                  <a:pt x="7631268" y="29131"/>
                </a:cubicBezTo>
                <a:lnTo>
                  <a:pt x="7651068" y="24891"/>
                </a:lnTo>
                <a:lnTo>
                  <a:pt x="7654775" y="20364"/>
                </a:lnTo>
                <a:lnTo>
                  <a:pt x="7667929" y="19600"/>
                </a:lnTo>
                <a:lnTo>
                  <a:pt x="7671220" y="18547"/>
                </a:lnTo>
                <a:cubicBezTo>
                  <a:pt x="7677488" y="16517"/>
                  <a:pt x="7683751" y="14645"/>
                  <a:pt x="7690280" y="13360"/>
                </a:cubicBezTo>
                <a:cubicBezTo>
                  <a:pt x="7692262" y="33292"/>
                  <a:pt x="7746146" y="5723"/>
                  <a:pt x="7736238" y="23384"/>
                </a:cubicBezTo>
                <a:cubicBezTo>
                  <a:pt x="7772462" y="19795"/>
                  <a:pt x="7753530" y="37546"/>
                  <a:pt x="7788453" y="18361"/>
                </a:cubicBezTo>
                <a:cubicBezTo>
                  <a:pt x="7852512" y="26291"/>
                  <a:pt x="7936182" y="8930"/>
                  <a:pt x="7992872" y="26390"/>
                </a:cubicBezTo>
                <a:cubicBezTo>
                  <a:pt x="7982362" y="18232"/>
                  <a:pt x="8001624" y="8226"/>
                  <a:pt x="8020285" y="10474"/>
                </a:cubicBezTo>
                <a:cubicBezTo>
                  <a:pt x="8010531" y="2397"/>
                  <a:pt x="8010772" y="-214"/>
                  <a:pt x="8016626" y="1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26B15B-6702-D918-D35E-EB8F96B2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3429000"/>
            <a:ext cx="4873214" cy="2132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Contents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9825" y="618119"/>
            <a:ext cx="4710493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25400" dist="254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11685A1B-C158-49A6-BF8F-0D486885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5345" y="29485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30057135-3DB2-6FC0-0E72-B2CEE2716057}"/>
              </a:ext>
            </a:extLst>
          </p:cNvPr>
          <p:cNvSpPr txBox="1"/>
          <p:nvPr/>
        </p:nvSpPr>
        <p:spPr>
          <a:xfrm>
            <a:off x="7268076" y="1343525"/>
            <a:ext cx="50006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bg-BG" sz="3600" dirty="0">
                <a:cs typeface="Calibri"/>
              </a:rPr>
              <a:t>1. </a:t>
            </a:r>
            <a:r>
              <a:rPr lang="bg-BG" sz="3600" dirty="0" err="1">
                <a:cs typeface="Calibri"/>
              </a:rPr>
              <a:t>My</a:t>
            </a:r>
            <a:r>
              <a:rPr lang="bg-BG" sz="3600" dirty="0">
                <a:cs typeface="Calibri"/>
              </a:rPr>
              <a:t> </a:t>
            </a:r>
            <a:r>
              <a:rPr lang="bg-BG" sz="3600" dirty="0" err="1">
                <a:cs typeface="Calibri"/>
              </a:rPr>
              <a:t>idea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CAA5C267-7819-E450-C40C-B7E81736EA28}"/>
              </a:ext>
            </a:extLst>
          </p:cNvPr>
          <p:cNvSpPr txBox="1"/>
          <p:nvPr/>
        </p:nvSpPr>
        <p:spPr>
          <a:xfrm>
            <a:off x="7268076" y="2396288"/>
            <a:ext cx="50006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bg-BG" sz="3600" dirty="0">
                <a:cs typeface="Calibri"/>
              </a:rPr>
              <a:t>2. </a:t>
            </a:r>
            <a:r>
              <a:rPr lang="bg-BG" sz="3600" dirty="0" err="1">
                <a:cs typeface="Calibri"/>
              </a:rPr>
              <a:t>Used</a:t>
            </a:r>
            <a:r>
              <a:rPr lang="bg-BG" sz="3600" dirty="0">
                <a:cs typeface="Calibri"/>
              </a:rPr>
              <a:t> </a:t>
            </a:r>
            <a:r>
              <a:rPr lang="bg-BG" sz="3600" dirty="0" err="1">
                <a:cs typeface="Calibri"/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93840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414746-E6A4-30CD-E61E-3985E2FF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 IDEA</a:t>
            </a:r>
          </a:p>
        </p:txBody>
      </p:sp>
    </p:spTree>
    <p:extLst>
      <p:ext uri="{BB962C8B-B14F-4D97-AF65-F5344CB8AC3E}">
        <p14:creationId xmlns:p14="http://schemas.microsoft.com/office/powerpoint/2010/main" val="109639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05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онтейнер за съдържание 3" descr="Картина, която съдържа Графика, пурпурен, Обикновен люляк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E4CB1958-C1DA-47A5-D6DF-588A74DA6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65200"/>
            <a:ext cx="2051050" cy="2051050"/>
          </a:xfrm>
        </p:spPr>
      </p:pic>
      <p:pic>
        <p:nvPicPr>
          <p:cNvPr id="6" name="Картина 5" descr="Картина, която съдържа Графика, кръг, екранна снимка, лого&#10;&#10;Описанието е генерирано автоматично">
            <a:extLst>
              <a:ext uri="{FF2B5EF4-FFF2-40B4-BE49-F238E27FC236}">
                <a16:creationId xmlns:a16="http://schemas.microsoft.com/office/drawing/2014/main" id="{258BAFDD-F002-8635-E300-DEF1169F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076575"/>
            <a:ext cx="1292225" cy="700088"/>
          </a:xfrm>
          <a:prstGeom prst="rect">
            <a:avLst/>
          </a:prstGeom>
        </p:spPr>
      </p:pic>
      <p:pic>
        <p:nvPicPr>
          <p:cNvPr id="8" name="Картина 7" descr="Картина, която съдържа Шрифт, Графика, лого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6C3DF990-AD91-11B0-4BD7-82061EFA6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563" y="3076575"/>
            <a:ext cx="700088" cy="700088"/>
          </a:xfrm>
          <a:prstGeom prst="rect">
            <a:avLst/>
          </a:prstGeom>
        </p:spPr>
      </p:pic>
      <p:pic>
        <p:nvPicPr>
          <p:cNvPr id="10" name="Картина 9" descr="Картина, която съдържа екранна снимка, Електриково синьо, Графика, линия&#10;&#10;Описанието е генерирано автоматично">
            <a:extLst>
              <a:ext uri="{FF2B5EF4-FFF2-40B4-BE49-F238E27FC236}">
                <a16:creationId xmlns:a16="http://schemas.microsoft.com/office/drawing/2014/main" id="{93740B6D-C224-12F0-4081-FD9E4284F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835400"/>
            <a:ext cx="2051050" cy="2051050"/>
          </a:xfrm>
          <a:prstGeom prst="rect">
            <a:avLst/>
          </a:prstGeom>
        </p:spPr>
      </p:pic>
      <p:pic>
        <p:nvPicPr>
          <p:cNvPr id="5" name="Картина 4" descr="Картина, която съдържа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6C2ED21E-9875-38B0-40C3-697AB00FB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975" y="965200"/>
            <a:ext cx="2487613" cy="2527300"/>
          </a:xfrm>
          <a:prstGeom prst="rect">
            <a:avLst/>
          </a:prstGeom>
        </p:spPr>
      </p:pic>
      <p:pic>
        <p:nvPicPr>
          <p:cNvPr id="7" name="Картина 6" descr="Картина, която съдържа текст, дизайн, лого, Правоъгълник&#10;&#10;Описанието е генерирано автоматично">
            <a:extLst>
              <a:ext uri="{FF2B5EF4-FFF2-40B4-BE49-F238E27FC236}">
                <a16:creationId xmlns:a16="http://schemas.microsoft.com/office/drawing/2014/main" id="{5DF2F6AD-8038-36AE-8E99-4E51A33BD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7913" y="965200"/>
            <a:ext cx="2527300" cy="2527300"/>
          </a:xfrm>
          <a:prstGeom prst="rect">
            <a:avLst/>
          </a:prstGeom>
        </p:spPr>
      </p:pic>
      <p:pic>
        <p:nvPicPr>
          <p:cNvPr id="9" name="Картина 8" descr="Картина, която съдържа Шрифт, Графика, лого, типография&#10;&#10;Описанието е генерирано автоматично">
            <a:extLst>
              <a:ext uri="{FF2B5EF4-FFF2-40B4-BE49-F238E27FC236}">
                <a16:creationId xmlns:a16="http://schemas.microsoft.com/office/drawing/2014/main" id="{378F39A2-D904-E50F-9D0D-92DFBB916C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9975" y="3551238"/>
            <a:ext cx="5075238" cy="2335213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785F26-CB93-4FB8-2693-7A46ED6B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0463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C193BB-F57B-0AE9-6A2E-4F94CE24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65403"/>
            <a:ext cx="6196391" cy="4127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Let's move on to my web app</a:t>
            </a: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367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Office тема</vt:lpstr>
      <vt:lpstr>Courier Service System</vt:lpstr>
      <vt:lpstr>Contents</vt:lpstr>
      <vt:lpstr>MY IDEA</vt:lpstr>
      <vt:lpstr>Used technologies</vt:lpstr>
      <vt:lpstr>Let's move on to my web app!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89</cp:revision>
  <dcterms:created xsi:type="dcterms:W3CDTF">2024-01-15T20:52:11Z</dcterms:created>
  <dcterms:modified xsi:type="dcterms:W3CDTF">2024-01-15T21:35:45Z</dcterms:modified>
</cp:coreProperties>
</file>