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1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FBDDA2-3D87-4BAE-8E71-560C2E7DD7FC}">
  <a:tblStyle styleId="{A4FBDDA2-3D87-4BAE-8E71-560C2E7DD7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26B08A7-8CE0-44DD-AFB2-05F32876942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2316267" y="304925"/>
            <a:ext cx="4511142" cy="4526109"/>
            <a:chOff x="2316267" y="304925"/>
            <a:chExt cx="4511142" cy="4526109"/>
          </a:xfrm>
        </p:grpSpPr>
        <p:sp>
          <p:nvSpPr>
            <p:cNvPr id="11" name="Google Shape;11;p2"/>
            <p:cNvSpPr/>
            <p:nvPr/>
          </p:nvSpPr>
          <p:spPr>
            <a:xfrm>
              <a:off x="2550175" y="541175"/>
              <a:ext cx="4043700" cy="4053600"/>
            </a:xfrm>
            <a:prstGeom prst="snip2DiagRect">
              <a:avLst>
                <a:gd name="adj1" fmla="val 0"/>
                <a:gd name="adj2" fmla="val 8729"/>
              </a:avLst>
            </a:prstGeom>
            <a:solidFill>
              <a:srgbClr val="FFFFFF"/>
            </a:solidFill>
            <a:ln>
              <a:noFill/>
            </a:ln>
            <a:effectLst>
              <a:outerShdw blurRad="42863" dist="9525" algn="bl" rotWithShape="0">
                <a:srgbClr val="000000">
                  <a:alpha val="6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626375" y="617375"/>
              <a:ext cx="3676062" cy="3706600"/>
            </a:xfrm>
            <a:custGeom>
              <a:avLst/>
              <a:gdLst/>
              <a:ahLst/>
              <a:cxnLst/>
              <a:rect l="l" t="t" r="r" b="b"/>
              <a:pathLst>
                <a:path w="308783" h="148264" extrusionOk="0">
                  <a:moveTo>
                    <a:pt x="0" y="148264"/>
                  </a:moveTo>
                  <a:lnTo>
                    <a:pt x="0" y="0"/>
                  </a:lnTo>
                  <a:lnTo>
                    <a:pt x="308783" y="0"/>
                  </a:lnTo>
                </a:path>
              </a:pathLst>
            </a:custGeom>
            <a:noFill/>
            <a:ln w="28575" cap="flat" cmpd="dbl">
              <a:solidFill>
                <a:srgbClr val="B0C6D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" name="Google Shape;13;p2"/>
            <p:cNvSpPr/>
            <p:nvPr/>
          </p:nvSpPr>
          <p:spPr>
            <a:xfrm rot="10800000">
              <a:off x="2841625" y="811975"/>
              <a:ext cx="3676062" cy="3706600"/>
            </a:xfrm>
            <a:custGeom>
              <a:avLst/>
              <a:gdLst/>
              <a:ahLst/>
              <a:cxnLst/>
              <a:rect l="l" t="t" r="r" b="b"/>
              <a:pathLst>
                <a:path w="308783" h="148264" extrusionOk="0">
                  <a:moveTo>
                    <a:pt x="0" y="148264"/>
                  </a:moveTo>
                  <a:lnTo>
                    <a:pt x="0" y="0"/>
                  </a:lnTo>
                  <a:lnTo>
                    <a:pt x="308783" y="0"/>
                  </a:lnTo>
                </a:path>
              </a:pathLst>
            </a:custGeom>
            <a:noFill/>
            <a:ln w="28575" cap="flat" cmpd="dbl">
              <a:solidFill>
                <a:srgbClr val="B0C6D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14" name="Google Shape;14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2700000">
              <a:off x="2700667" y="3795246"/>
              <a:ext cx="152400" cy="11503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Google Shape;15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8100000">
              <a:off x="6290608" y="190338"/>
              <a:ext cx="152400" cy="11503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2787625" y="1991825"/>
            <a:ext cx="35721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4357664" y="3735189"/>
            <a:ext cx="428350" cy="428530"/>
            <a:chOff x="1191725" y="238125"/>
            <a:chExt cx="5236550" cy="5238750"/>
          </a:xfrm>
        </p:grpSpPr>
        <p:sp>
          <p:nvSpPr>
            <p:cNvPr id="18" name="Google Shape;18;p2"/>
            <p:cNvSpPr/>
            <p:nvPr/>
          </p:nvSpPr>
          <p:spPr>
            <a:xfrm>
              <a:off x="2218800" y="1278375"/>
              <a:ext cx="1018300" cy="1002925"/>
            </a:xfrm>
            <a:custGeom>
              <a:avLst/>
              <a:gdLst/>
              <a:ahLst/>
              <a:cxnLst/>
              <a:rect l="l" t="t" r="r" b="b"/>
              <a:pathLst>
                <a:path w="40732" h="40117" extrusionOk="0">
                  <a:moveTo>
                    <a:pt x="0" y="1"/>
                  </a:moveTo>
                  <a:lnTo>
                    <a:pt x="23225" y="40116"/>
                  </a:lnTo>
                  <a:lnTo>
                    <a:pt x="37212" y="36158"/>
                  </a:lnTo>
                  <a:lnTo>
                    <a:pt x="40731" y="2296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0C6D3"/>
                </a:solidFill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227575" y="3429300"/>
              <a:ext cx="1002925" cy="1018300"/>
            </a:xfrm>
            <a:custGeom>
              <a:avLst/>
              <a:gdLst/>
              <a:ahLst/>
              <a:cxnLst/>
              <a:rect l="l" t="t" r="r" b="b"/>
              <a:pathLst>
                <a:path w="40117" h="40732" extrusionOk="0">
                  <a:moveTo>
                    <a:pt x="22962" y="1"/>
                  </a:moveTo>
                  <a:lnTo>
                    <a:pt x="1" y="40732"/>
                  </a:lnTo>
                  <a:lnTo>
                    <a:pt x="40116" y="17595"/>
                  </a:lnTo>
                  <a:lnTo>
                    <a:pt x="36158" y="3608"/>
                  </a:lnTo>
                  <a:lnTo>
                    <a:pt x="22962" y="1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0C6D3"/>
                </a:solidFill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385100" y="1267400"/>
              <a:ext cx="1005125" cy="1020500"/>
            </a:xfrm>
            <a:custGeom>
              <a:avLst/>
              <a:gdLst/>
              <a:ahLst/>
              <a:cxnLst/>
              <a:rect l="l" t="t" r="r" b="b"/>
              <a:pathLst>
                <a:path w="40205" h="40820" extrusionOk="0">
                  <a:moveTo>
                    <a:pt x="40204" y="0"/>
                  </a:moveTo>
                  <a:lnTo>
                    <a:pt x="1" y="23313"/>
                  </a:lnTo>
                  <a:lnTo>
                    <a:pt x="3872" y="37300"/>
                  </a:lnTo>
                  <a:lnTo>
                    <a:pt x="17155" y="40819"/>
                  </a:lnTo>
                  <a:lnTo>
                    <a:pt x="40204" y="0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0C6D3"/>
                </a:solidFill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380700" y="3435900"/>
              <a:ext cx="1018300" cy="1002925"/>
            </a:xfrm>
            <a:custGeom>
              <a:avLst/>
              <a:gdLst/>
              <a:ahLst/>
              <a:cxnLst/>
              <a:rect l="l" t="t" r="r" b="b"/>
              <a:pathLst>
                <a:path w="40732" h="40117" extrusionOk="0">
                  <a:moveTo>
                    <a:pt x="17507" y="1"/>
                  </a:moveTo>
                  <a:lnTo>
                    <a:pt x="3520" y="3872"/>
                  </a:lnTo>
                  <a:lnTo>
                    <a:pt x="1" y="17155"/>
                  </a:lnTo>
                  <a:lnTo>
                    <a:pt x="40732" y="40116"/>
                  </a:lnTo>
                  <a:lnTo>
                    <a:pt x="17507" y="1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0C6D3"/>
                </a:solidFill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191725" y="238125"/>
              <a:ext cx="5236550" cy="5238750"/>
            </a:xfrm>
            <a:custGeom>
              <a:avLst/>
              <a:gdLst/>
              <a:ahLst/>
              <a:cxnLst/>
              <a:rect l="l" t="t" r="r" b="b"/>
              <a:pathLst>
                <a:path w="209462" h="209550" extrusionOk="0">
                  <a:moveTo>
                    <a:pt x="103807" y="20761"/>
                  </a:moveTo>
                  <a:lnTo>
                    <a:pt x="103983" y="105391"/>
                  </a:lnTo>
                  <a:lnTo>
                    <a:pt x="103983" y="105391"/>
                  </a:lnTo>
                  <a:lnTo>
                    <a:pt x="89292" y="85245"/>
                  </a:lnTo>
                  <a:lnTo>
                    <a:pt x="103807" y="20761"/>
                  </a:lnTo>
                  <a:close/>
                  <a:moveTo>
                    <a:pt x="125097" y="89644"/>
                  </a:moveTo>
                  <a:lnTo>
                    <a:pt x="189668" y="104335"/>
                  </a:lnTo>
                  <a:lnTo>
                    <a:pt x="103983" y="105391"/>
                  </a:lnTo>
                  <a:lnTo>
                    <a:pt x="120170" y="124481"/>
                  </a:lnTo>
                  <a:lnTo>
                    <a:pt x="105479" y="188964"/>
                  </a:lnTo>
                  <a:lnTo>
                    <a:pt x="103983" y="105391"/>
                  </a:lnTo>
                  <a:lnTo>
                    <a:pt x="84277" y="120082"/>
                  </a:lnTo>
                  <a:lnTo>
                    <a:pt x="19706" y="105391"/>
                  </a:lnTo>
                  <a:lnTo>
                    <a:pt x="103983" y="105391"/>
                  </a:lnTo>
                  <a:lnTo>
                    <a:pt x="125097" y="89644"/>
                  </a:lnTo>
                  <a:close/>
                  <a:moveTo>
                    <a:pt x="104423" y="0"/>
                  </a:moveTo>
                  <a:lnTo>
                    <a:pt x="82518" y="82078"/>
                  </a:lnTo>
                  <a:lnTo>
                    <a:pt x="0" y="105127"/>
                  </a:lnTo>
                  <a:lnTo>
                    <a:pt x="81902" y="127032"/>
                  </a:lnTo>
                  <a:lnTo>
                    <a:pt x="104951" y="209550"/>
                  </a:lnTo>
                  <a:lnTo>
                    <a:pt x="126856" y="127472"/>
                  </a:lnTo>
                  <a:lnTo>
                    <a:pt x="209462" y="104511"/>
                  </a:lnTo>
                  <a:lnTo>
                    <a:pt x="127384" y="82694"/>
                  </a:lnTo>
                  <a:lnTo>
                    <a:pt x="104423" y="0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0C6D3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/>
          <p:nvPr/>
        </p:nvSpPr>
        <p:spPr>
          <a:xfrm>
            <a:off x="25" y="-7525"/>
            <a:ext cx="9144000" cy="5151000"/>
          </a:xfrm>
          <a:prstGeom prst="rect">
            <a:avLst/>
          </a:prstGeom>
          <a:solidFill>
            <a:srgbClr val="040E11">
              <a:alpha val="2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" name="Google Shape;84;p7"/>
          <p:cNvGrpSpPr/>
          <p:nvPr/>
        </p:nvGrpSpPr>
        <p:grpSpPr>
          <a:xfrm>
            <a:off x="312475" y="304925"/>
            <a:ext cx="8519109" cy="4526109"/>
            <a:chOff x="312475" y="304925"/>
            <a:chExt cx="8519109" cy="4526109"/>
          </a:xfrm>
        </p:grpSpPr>
        <p:sp>
          <p:nvSpPr>
            <p:cNvPr id="85" name="Google Shape;85;p7"/>
            <p:cNvSpPr/>
            <p:nvPr/>
          </p:nvSpPr>
          <p:spPr>
            <a:xfrm>
              <a:off x="548725" y="541175"/>
              <a:ext cx="8046600" cy="4053600"/>
            </a:xfrm>
            <a:prstGeom prst="snip2DiagRect">
              <a:avLst>
                <a:gd name="adj1" fmla="val 0"/>
                <a:gd name="adj2" fmla="val 8729"/>
              </a:avLst>
            </a:prstGeom>
            <a:solidFill>
              <a:srgbClr val="FFFFFF"/>
            </a:solidFill>
            <a:ln>
              <a:noFill/>
            </a:ln>
            <a:effectLst>
              <a:outerShdw blurRad="42863" dist="9525" algn="bl" rotWithShape="0">
                <a:srgbClr val="000000">
                  <a:alpha val="6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7"/>
            <p:cNvSpPr/>
            <p:nvPr/>
          </p:nvSpPr>
          <p:spPr>
            <a:xfrm>
              <a:off x="624925" y="617375"/>
              <a:ext cx="7719575" cy="3706600"/>
            </a:xfrm>
            <a:custGeom>
              <a:avLst/>
              <a:gdLst/>
              <a:ahLst/>
              <a:cxnLst/>
              <a:rect l="l" t="t" r="r" b="b"/>
              <a:pathLst>
                <a:path w="308783" h="148264" extrusionOk="0">
                  <a:moveTo>
                    <a:pt x="0" y="148264"/>
                  </a:moveTo>
                  <a:lnTo>
                    <a:pt x="0" y="0"/>
                  </a:lnTo>
                  <a:lnTo>
                    <a:pt x="308783" y="0"/>
                  </a:lnTo>
                </a:path>
              </a:pathLst>
            </a:custGeom>
            <a:noFill/>
            <a:ln w="28575" cap="flat" cmpd="dbl">
              <a:solidFill>
                <a:srgbClr val="B0C6D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7" name="Google Shape;87;p7"/>
            <p:cNvSpPr/>
            <p:nvPr/>
          </p:nvSpPr>
          <p:spPr>
            <a:xfrm rot="10800000">
              <a:off x="799550" y="811975"/>
              <a:ext cx="7719575" cy="3706600"/>
            </a:xfrm>
            <a:custGeom>
              <a:avLst/>
              <a:gdLst/>
              <a:ahLst/>
              <a:cxnLst/>
              <a:rect l="l" t="t" r="r" b="b"/>
              <a:pathLst>
                <a:path w="308783" h="148264" extrusionOk="0">
                  <a:moveTo>
                    <a:pt x="0" y="148264"/>
                  </a:moveTo>
                  <a:lnTo>
                    <a:pt x="0" y="0"/>
                  </a:lnTo>
                  <a:lnTo>
                    <a:pt x="308783" y="0"/>
                  </a:lnTo>
                </a:path>
              </a:pathLst>
            </a:custGeom>
            <a:noFill/>
            <a:ln w="28575" cap="flat" cmpd="dbl">
              <a:solidFill>
                <a:srgbClr val="B0C6D3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88" name="Google Shape;88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2700000">
              <a:off x="696875" y="3795246"/>
              <a:ext cx="152400" cy="11503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8100000">
              <a:off x="8294783" y="190338"/>
              <a:ext cx="152400" cy="11503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0" name="Google Shape;90;p7"/>
          <p:cNvGrpSpPr/>
          <p:nvPr/>
        </p:nvGrpSpPr>
        <p:grpSpPr>
          <a:xfrm>
            <a:off x="4433231" y="1195444"/>
            <a:ext cx="277537" cy="277654"/>
            <a:chOff x="1191725" y="238125"/>
            <a:chExt cx="5236550" cy="5238750"/>
          </a:xfrm>
        </p:grpSpPr>
        <p:sp>
          <p:nvSpPr>
            <p:cNvPr id="91" name="Google Shape;91;p7"/>
            <p:cNvSpPr/>
            <p:nvPr/>
          </p:nvSpPr>
          <p:spPr>
            <a:xfrm>
              <a:off x="2218800" y="1278375"/>
              <a:ext cx="1018300" cy="1002925"/>
            </a:xfrm>
            <a:custGeom>
              <a:avLst/>
              <a:gdLst/>
              <a:ahLst/>
              <a:cxnLst/>
              <a:rect l="l" t="t" r="r" b="b"/>
              <a:pathLst>
                <a:path w="40732" h="40117" extrusionOk="0">
                  <a:moveTo>
                    <a:pt x="0" y="1"/>
                  </a:moveTo>
                  <a:lnTo>
                    <a:pt x="23225" y="40116"/>
                  </a:lnTo>
                  <a:lnTo>
                    <a:pt x="37212" y="36158"/>
                  </a:lnTo>
                  <a:lnTo>
                    <a:pt x="40731" y="2296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0C6D3"/>
                </a:solidFill>
              </a:endParaRPr>
            </a:p>
          </p:txBody>
        </p:sp>
        <p:sp>
          <p:nvSpPr>
            <p:cNvPr id="92" name="Google Shape;92;p7"/>
            <p:cNvSpPr/>
            <p:nvPr/>
          </p:nvSpPr>
          <p:spPr>
            <a:xfrm>
              <a:off x="2227575" y="3429300"/>
              <a:ext cx="1002925" cy="1018300"/>
            </a:xfrm>
            <a:custGeom>
              <a:avLst/>
              <a:gdLst/>
              <a:ahLst/>
              <a:cxnLst/>
              <a:rect l="l" t="t" r="r" b="b"/>
              <a:pathLst>
                <a:path w="40117" h="40732" extrusionOk="0">
                  <a:moveTo>
                    <a:pt x="22962" y="1"/>
                  </a:moveTo>
                  <a:lnTo>
                    <a:pt x="1" y="40732"/>
                  </a:lnTo>
                  <a:lnTo>
                    <a:pt x="40116" y="17595"/>
                  </a:lnTo>
                  <a:lnTo>
                    <a:pt x="36158" y="3608"/>
                  </a:lnTo>
                  <a:lnTo>
                    <a:pt x="22962" y="1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0C6D3"/>
                </a:solidFill>
              </a:endParaRPr>
            </a:p>
          </p:txBody>
        </p:sp>
        <p:sp>
          <p:nvSpPr>
            <p:cNvPr id="93" name="Google Shape;93;p7"/>
            <p:cNvSpPr/>
            <p:nvPr/>
          </p:nvSpPr>
          <p:spPr>
            <a:xfrm>
              <a:off x="4385100" y="1267400"/>
              <a:ext cx="1005125" cy="1020500"/>
            </a:xfrm>
            <a:custGeom>
              <a:avLst/>
              <a:gdLst/>
              <a:ahLst/>
              <a:cxnLst/>
              <a:rect l="l" t="t" r="r" b="b"/>
              <a:pathLst>
                <a:path w="40205" h="40820" extrusionOk="0">
                  <a:moveTo>
                    <a:pt x="40204" y="0"/>
                  </a:moveTo>
                  <a:lnTo>
                    <a:pt x="1" y="23313"/>
                  </a:lnTo>
                  <a:lnTo>
                    <a:pt x="3872" y="37300"/>
                  </a:lnTo>
                  <a:lnTo>
                    <a:pt x="17155" y="40819"/>
                  </a:lnTo>
                  <a:lnTo>
                    <a:pt x="40204" y="0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0C6D3"/>
                </a:solidFill>
              </a:endParaRPr>
            </a:p>
          </p:txBody>
        </p:sp>
        <p:sp>
          <p:nvSpPr>
            <p:cNvPr id="94" name="Google Shape;94;p7"/>
            <p:cNvSpPr/>
            <p:nvPr/>
          </p:nvSpPr>
          <p:spPr>
            <a:xfrm>
              <a:off x="4380700" y="3435900"/>
              <a:ext cx="1018300" cy="1002925"/>
            </a:xfrm>
            <a:custGeom>
              <a:avLst/>
              <a:gdLst/>
              <a:ahLst/>
              <a:cxnLst/>
              <a:rect l="l" t="t" r="r" b="b"/>
              <a:pathLst>
                <a:path w="40732" h="40117" extrusionOk="0">
                  <a:moveTo>
                    <a:pt x="17507" y="1"/>
                  </a:moveTo>
                  <a:lnTo>
                    <a:pt x="3520" y="3872"/>
                  </a:lnTo>
                  <a:lnTo>
                    <a:pt x="1" y="17155"/>
                  </a:lnTo>
                  <a:lnTo>
                    <a:pt x="40732" y="40116"/>
                  </a:lnTo>
                  <a:lnTo>
                    <a:pt x="17507" y="1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0C6D3"/>
                </a:solidFill>
              </a:endParaRPr>
            </a:p>
          </p:txBody>
        </p:sp>
        <p:sp>
          <p:nvSpPr>
            <p:cNvPr id="95" name="Google Shape;95;p7"/>
            <p:cNvSpPr/>
            <p:nvPr/>
          </p:nvSpPr>
          <p:spPr>
            <a:xfrm>
              <a:off x="1191725" y="238125"/>
              <a:ext cx="5236550" cy="5238750"/>
            </a:xfrm>
            <a:custGeom>
              <a:avLst/>
              <a:gdLst/>
              <a:ahLst/>
              <a:cxnLst/>
              <a:rect l="l" t="t" r="r" b="b"/>
              <a:pathLst>
                <a:path w="209462" h="209550" extrusionOk="0">
                  <a:moveTo>
                    <a:pt x="103807" y="20761"/>
                  </a:moveTo>
                  <a:lnTo>
                    <a:pt x="103983" y="105391"/>
                  </a:lnTo>
                  <a:lnTo>
                    <a:pt x="103983" y="105391"/>
                  </a:lnTo>
                  <a:lnTo>
                    <a:pt x="89292" y="85245"/>
                  </a:lnTo>
                  <a:lnTo>
                    <a:pt x="103807" y="20761"/>
                  </a:lnTo>
                  <a:close/>
                  <a:moveTo>
                    <a:pt x="125097" y="89644"/>
                  </a:moveTo>
                  <a:lnTo>
                    <a:pt x="189668" y="104335"/>
                  </a:lnTo>
                  <a:lnTo>
                    <a:pt x="103983" y="105391"/>
                  </a:lnTo>
                  <a:lnTo>
                    <a:pt x="120170" y="124481"/>
                  </a:lnTo>
                  <a:lnTo>
                    <a:pt x="105479" y="188964"/>
                  </a:lnTo>
                  <a:lnTo>
                    <a:pt x="103983" y="105391"/>
                  </a:lnTo>
                  <a:lnTo>
                    <a:pt x="84277" y="120082"/>
                  </a:lnTo>
                  <a:lnTo>
                    <a:pt x="19706" y="105391"/>
                  </a:lnTo>
                  <a:lnTo>
                    <a:pt x="103983" y="105391"/>
                  </a:lnTo>
                  <a:lnTo>
                    <a:pt x="125097" y="89644"/>
                  </a:lnTo>
                  <a:close/>
                  <a:moveTo>
                    <a:pt x="104423" y="0"/>
                  </a:moveTo>
                  <a:lnTo>
                    <a:pt x="82518" y="82078"/>
                  </a:lnTo>
                  <a:lnTo>
                    <a:pt x="0" y="105127"/>
                  </a:lnTo>
                  <a:lnTo>
                    <a:pt x="81902" y="127032"/>
                  </a:lnTo>
                  <a:lnTo>
                    <a:pt x="104951" y="209550"/>
                  </a:lnTo>
                  <a:lnTo>
                    <a:pt x="126856" y="127472"/>
                  </a:lnTo>
                  <a:lnTo>
                    <a:pt x="209462" y="104511"/>
                  </a:lnTo>
                  <a:lnTo>
                    <a:pt x="127384" y="82694"/>
                  </a:lnTo>
                  <a:lnTo>
                    <a:pt x="104423" y="0"/>
                  </a:lnTo>
                  <a:close/>
                </a:path>
              </a:pathLst>
            </a:custGeom>
            <a:solidFill>
              <a:srgbClr val="B0C6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0C6D3"/>
                </a:solidFill>
              </a:endParaRPr>
            </a:p>
          </p:txBody>
        </p:sp>
      </p:grpSp>
      <p:sp>
        <p:nvSpPr>
          <p:cNvPr id="96" name="Google Shape;96;p7"/>
          <p:cNvSpPr txBox="1">
            <a:spLocks noGrp="1"/>
          </p:cNvSpPr>
          <p:nvPr>
            <p:ph type="title"/>
          </p:nvPr>
        </p:nvSpPr>
        <p:spPr>
          <a:xfrm>
            <a:off x="1003200" y="617375"/>
            <a:ext cx="7137600" cy="548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7"/>
          <p:cNvSpPr txBox="1">
            <a:spLocks noGrp="1"/>
          </p:cNvSpPr>
          <p:nvPr>
            <p:ph type="body" idx="1"/>
          </p:nvPr>
        </p:nvSpPr>
        <p:spPr>
          <a:xfrm>
            <a:off x="1003200" y="1563725"/>
            <a:ext cx="3356700" cy="280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➢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￫"/>
              <a:defRPr sz="2000"/>
            </a:lvl9pPr>
          </a:lstStyle>
          <a:p>
            <a:endParaRPr/>
          </a:p>
        </p:txBody>
      </p:sp>
      <p:sp>
        <p:nvSpPr>
          <p:cNvPr id="98" name="Google Shape;98;p7"/>
          <p:cNvSpPr txBox="1">
            <a:spLocks noGrp="1"/>
          </p:cNvSpPr>
          <p:nvPr>
            <p:ph type="body" idx="2"/>
          </p:nvPr>
        </p:nvSpPr>
        <p:spPr>
          <a:xfrm>
            <a:off x="4784110" y="1563725"/>
            <a:ext cx="3356700" cy="280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➢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￫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￫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￫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￫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￫"/>
              <a:defRPr sz="2000"/>
            </a:lvl9pPr>
          </a:lstStyle>
          <a:p>
            <a:endParaRPr/>
          </a:p>
        </p:txBody>
      </p:sp>
      <p:sp>
        <p:nvSpPr>
          <p:cNvPr id="99" name="Google Shape;99;p7"/>
          <p:cNvSpPr txBox="1">
            <a:spLocks noGrp="1"/>
          </p:cNvSpPr>
          <p:nvPr>
            <p:ph type="sldNum" idx="12"/>
          </p:nvPr>
        </p:nvSpPr>
        <p:spPr>
          <a:xfrm>
            <a:off x="4297650" y="4594775"/>
            <a:ext cx="548700" cy="54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03200" y="617375"/>
            <a:ext cx="71376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Frank Ruhl Libre"/>
              <a:buNone/>
              <a:defRPr sz="1600">
                <a:solidFill>
                  <a:schemeClr val="dk2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Frank Ruhl Libre"/>
              <a:buNone/>
              <a:defRPr sz="1600">
                <a:solidFill>
                  <a:schemeClr val="dk2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Frank Ruhl Libre"/>
              <a:buNone/>
              <a:defRPr sz="1600">
                <a:solidFill>
                  <a:schemeClr val="dk2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Frank Ruhl Libre"/>
              <a:buNone/>
              <a:defRPr sz="1600">
                <a:solidFill>
                  <a:schemeClr val="dk2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Frank Ruhl Libre"/>
              <a:buNone/>
              <a:defRPr sz="1600">
                <a:solidFill>
                  <a:schemeClr val="dk2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Frank Ruhl Libre"/>
              <a:buNone/>
              <a:defRPr sz="1600">
                <a:solidFill>
                  <a:schemeClr val="dk2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Frank Ruhl Libre"/>
              <a:buNone/>
              <a:defRPr sz="1600">
                <a:solidFill>
                  <a:schemeClr val="dk2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Frank Ruhl Libre"/>
              <a:buNone/>
              <a:defRPr sz="1600">
                <a:solidFill>
                  <a:schemeClr val="dk2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Frank Ruhl Libre"/>
              <a:buNone/>
              <a:defRPr sz="1600">
                <a:solidFill>
                  <a:schemeClr val="dk2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03200" y="1563725"/>
            <a:ext cx="7137600" cy="27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B0C6D3"/>
              </a:buClr>
              <a:buSzPts val="2400"/>
              <a:buFont typeface="Frank Ruhl Libre"/>
              <a:buChar char="➢"/>
              <a:defRPr sz="2400">
                <a:solidFill>
                  <a:srgbClr val="434343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B0C6D3"/>
              </a:buClr>
              <a:buSzPts val="2400"/>
              <a:buFont typeface="Frank Ruhl Libre"/>
              <a:buChar char="￫"/>
              <a:defRPr sz="2400">
                <a:solidFill>
                  <a:srgbClr val="434343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B0C6D3"/>
              </a:buClr>
              <a:buSzPts val="2400"/>
              <a:buFont typeface="Frank Ruhl Libre"/>
              <a:buChar char="￫"/>
              <a:defRPr sz="2400">
                <a:solidFill>
                  <a:srgbClr val="434343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B0C6D3"/>
              </a:buClr>
              <a:buSzPts val="2400"/>
              <a:buFont typeface="Frank Ruhl Libre"/>
              <a:buChar char="￫"/>
              <a:defRPr sz="2400">
                <a:solidFill>
                  <a:srgbClr val="434343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B0C6D3"/>
              </a:buClr>
              <a:buSzPts val="2400"/>
              <a:buFont typeface="Frank Ruhl Libre"/>
              <a:buChar char="￫"/>
              <a:defRPr sz="2400">
                <a:solidFill>
                  <a:srgbClr val="434343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B0C6D3"/>
              </a:buClr>
              <a:buSzPts val="2400"/>
              <a:buFont typeface="Frank Ruhl Libre"/>
              <a:buChar char="￫"/>
              <a:defRPr sz="2400">
                <a:solidFill>
                  <a:srgbClr val="434343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B0C6D3"/>
              </a:buClr>
              <a:buSzPts val="2400"/>
              <a:buFont typeface="Frank Ruhl Libre"/>
              <a:buChar char="￫"/>
              <a:defRPr sz="2400">
                <a:solidFill>
                  <a:srgbClr val="434343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B0C6D3"/>
              </a:buClr>
              <a:buSzPts val="2400"/>
              <a:buFont typeface="Frank Ruhl Libre"/>
              <a:buChar char="￫"/>
              <a:defRPr sz="2400">
                <a:solidFill>
                  <a:srgbClr val="434343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B0C6D3"/>
              </a:buClr>
              <a:buSzPts val="2400"/>
              <a:buFont typeface="Frank Ruhl Libre"/>
              <a:buChar char="￫"/>
              <a:defRPr sz="2400">
                <a:solidFill>
                  <a:srgbClr val="434343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594775"/>
            <a:ext cx="548700" cy="5487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200">
                <a:solidFill>
                  <a:srgbClr val="FFFFFF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1pPr>
            <a:lvl2pPr lvl="1" algn="ctr">
              <a:buNone/>
              <a:defRPr sz="1200">
                <a:solidFill>
                  <a:srgbClr val="FFFFFF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2pPr>
            <a:lvl3pPr lvl="2" algn="ctr">
              <a:buNone/>
              <a:defRPr sz="1200">
                <a:solidFill>
                  <a:srgbClr val="FFFFFF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3pPr>
            <a:lvl4pPr lvl="3" algn="ctr">
              <a:buNone/>
              <a:defRPr sz="1200">
                <a:solidFill>
                  <a:srgbClr val="FFFFFF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4pPr>
            <a:lvl5pPr lvl="4" algn="ctr">
              <a:buNone/>
              <a:defRPr sz="1200">
                <a:solidFill>
                  <a:srgbClr val="FFFFFF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5pPr>
            <a:lvl6pPr lvl="5" algn="ctr">
              <a:buNone/>
              <a:defRPr sz="1200">
                <a:solidFill>
                  <a:srgbClr val="FFFFFF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6pPr>
            <a:lvl7pPr lvl="6" algn="ctr">
              <a:buNone/>
              <a:defRPr sz="1200">
                <a:solidFill>
                  <a:srgbClr val="FFFFFF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7pPr>
            <a:lvl8pPr lvl="7" algn="ctr">
              <a:buNone/>
              <a:defRPr sz="1200">
                <a:solidFill>
                  <a:srgbClr val="FFFFFF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8pPr>
            <a:lvl9pPr lvl="8" algn="ctr">
              <a:buNone/>
              <a:defRPr sz="1200">
                <a:solidFill>
                  <a:srgbClr val="FFFFFF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"/>
          <p:cNvSpPr txBox="1">
            <a:spLocks noGrp="1"/>
          </p:cNvSpPr>
          <p:nvPr>
            <p:ph type="ctrTitle"/>
          </p:nvPr>
        </p:nvSpPr>
        <p:spPr>
          <a:xfrm>
            <a:off x="2760124" y="1166802"/>
            <a:ext cx="35721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smtClean="0"/>
              <a:t>TEAM 8</a:t>
            </a:r>
            <a:endParaRPr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"/>
          <p:cNvSpPr txBox="1">
            <a:spLocks noGrp="1"/>
          </p:cNvSpPr>
          <p:nvPr>
            <p:ph type="title"/>
          </p:nvPr>
        </p:nvSpPr>
        <p:spPr>
          <a:xfrm>
            <a:off x="1003200" y="648054"/>
            <a:ext cx="7178274" cy="75177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Our team</a:t>
            </a:r>
            <a:endParaRPr sz="6000" dirty="0"/>
          </a:p>
        </p:txBody>
      </p:sp>
      <p:sp>
        <p:nvSpPr>
          <p:cNvPr id="187" name="Google Shape;187;p15"/>
          <p:cNvSpPr txBox="1">
            <a:spLocks noGrp="1"/>
          </p:cNvSpPr>
          <p:nvPr>
            <p:ph type="sldNum" idx="12"/>
          </p:nvPr>
        </p:nvSpPr>
        <p:spPr>
          <a:xfrm>
            <a:off x="4297650" y="4594775"/>
            <a:ext cx="548700" cy="54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200" y="1399831"/>
            <a:ext cx="1560711" cy="15607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666" y="2960542"/>
            <a:ext cx="1431901" cy="14319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695" y="1433082"/>
            <a:ext cx="1494208" cy="14942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408" y="2963014"/>
            <a:ext cx="1429429" cy="14294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003200" y="3141961"/>
            <a:ext cx="1478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Bahnschrift SemiLight" panose="020B0502040204020203" pitchFamily="34" charset="0"/>
              </a:rPr>
              <a:t>Yoan</a:t>
            </a:r>
            <a:r>
              <a:rPr lang="en-US" dirty="0" smtClean="0">
                <a:latin typeface="Bahnschrift SemiLight" panose="020B0502040204020203" pitchFamily="34" charset="0"/>
              </a:rPr>
              <a:t> </a:t>
            </a:r>
            <a:r>
              <a:rPr lang="en-US" dirty="0" err="1" smtClean="0">
                <a:latin typeface="Bahnschrift SemiLight" panose="020B0502040204020203" pitchFamily="34" charset="0"/>
              </a:rPr>
              <a:t>Panov</a:t>
            </a:r>
            <a:r>
              <a:rPr lang="en-US" dirty="0" smtClean="0">
                <a:latin typeface="Bahnschrift SemiLight" panose="020B0502040204020203" pitchFamily="34" charset="0"/>
              </a:rPr>
              <a:t> 9A</a:t>
            </a:r>
          </a:p>
          <a:p>
            <a:r>
              <a:rPr lang="en-US" dirty="0" smtClean="0">
                <a:latin typeface="Bahnschrift SemiLight" panose="020B0502040204020203" pitchFamily="34" charset="0"/>
              </a:rPr>
              <a:t>Scrum Trainer</a:t>
            </a:r>
            <a:endParaRPr lang="bg-BG" dirty="0">
              <a:latin typeface="Bahnschrift SemiLight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12388" y="2043195"/>
            <a:ext cx="1692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  <a:latin typeface="Bahnschrift SemiLight" panose="020B0502040204020203" pitchFamily="34" charset="0"/>
              </a:rPr>
              <a:t>Dimitar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Bahnschrift SemiLight" panose="020B0502040204020203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  <a:latin typeface="Bahnschrift SemiLight" panose="020B0502040204020203" pitchFamily="34" charset="0"/>
              </a:rPr>
              <a:t>Vasilev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Bahnschrift SemiLight" panose="020B0502040204020203" pitchFamily="34" charset="0"/>
              </a:rPr>
              <a:t> 9A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Bahnschrift SemiLight" panose="020B0502040204020203" pitchFamily="34" charset="0"/>
                <a:ea typeface="Open Sans"/>
                <a:cs typeface="Open Sans"/>
              </a:rPr>
              <a:t>Backend Developer</a:t>
            </a:r>
            <a:endParaRPr lang="bg-BG" dirty="0">
              <a:solidFill>
                <a:schemeClr val="tx1">
                  <a:lumMod val="50000"/>
                </a:schemeClr>
              </a:solidFill>
              <a:latin typeface="Bahnschrift SemiLight" panose="020B0502040204020203" pitchFamily="34" charset="0"/>
              <a:ea typeface="Open Sans"/>
              <a:cs typeface="Open Sans"/>
            </a:endParaRPr>
          </a:p>
          <a:p>
            <a:endParaRPr lang="bg-BG" dirty="0"/>
          </a:p>
        </p:txBody>
      </p:sp>
      <p:sp>
        <p:nvSpPr>
          <p:cNvPr id="10" name="TextBox 9"/>
          <p:cNvSpPr txBox="1"/>
          <p:nvPr/>
        </p:nvSpPr>
        <p:spPr>
          <a:xfrm>
            <a:off x="4435290" y="3141961"/>
            <a:ext cx="1650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hnschrift SemiLight" panose="020B0502040204020203" pitchFamily="34" charset="0"/>
              </a:rPr>
              <a:t>Ivan </a:t>
            </a:r>
            <a:r>
              <a:rPr lang="en-US" dirty="0" err="1" smtClean="0">
                <a:latin typeface="Bahnschrift SemiLight" panose="020B0502040204020203" pitchFamily="34" charset="0"/>
              </a:rPr>
              <a:t>Chelebiev</a:t>
            </a:r>
            <a:r>
              <a:rPr lang="en-US" dirty="0" smtClean="0">
                <a:latin typeface="Bahnschrift SemiLight" panose="020B0502040204020203" pitchFamily="34" charset="0"/>
              </a:rPr>
              <a:t> 9B</a:t>
            </a:r>
          </a:p>
          <a:p>
            <a:r>
              <a:rPr lang="en-US" dirty="0" smtClean="0">
                <a:latin typeface="Bahnschrift SemiLight" panose="020B0502040204020203" pitchFamily="34" charset="0"/>
              </a:rPr>
              <a:t>Designer</a:t>
            </a:r>
            <a:endParaRPr lang="bg-BG" dirty="0">
              <a:latin typeface="Bahnschrift SemiLight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88278" y="1996331"/>
            <a:ext cx="17456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hnschrift SemiLight" panose="020B0502040204020203" pitchFamily="34" charset="0"/>
              </a:rPr>
              <a:t>Pavel Yordanov 9A</a:t>
            </a:r>
          </a:p>
          <a:p>
            <a:r>
              <a:rPr lang="en-US" dirty="0" smtClean="0">
                <a:latin typeface="Bahnschrift SemiLight" panose="020B0502040204020203" pitchFamily="34" charset="0"/>
              </a:rPr>
              <a:t>Frontend Developer</a:t>
            </a:r>
            <a:endParaRPr lang="bg-BG" dirty="0">
              <a:latin typeface="Bahnschrift SemiLight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0650" y="791548"/>
            <a:ext cx="7137600" cy="548700"/>
          </a:xfrm>
        </p:spPr>
        <p:txBody>
          <a:bodyPr/>
          <a:lstStyle/>
          <a:p>
            <a:r>
              <a:rPr lang="en-US" sz="4000" dirty="0" smtClean="0"/>
              <a:t>Stages of work</a:t>
            </a:r>
            <a:endParaRPr lang="bg-BG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00" y="1862248"/>
            <a:ext cx="2358767" cy="1451165"/>
          </a:xfrm>
          <a:prstGeom prst="rect">
            <a:avLst/>
          </a:prstGeom>
        </p:spPr>
      </p:pic>
      <p:sp>
        <p:nvSpPr>
          <p:cNvPr id="9" name="Round Diagonal Corner Rectangle 8"/>
          <p:cNvSpPr/>
          <p:nvPr/>
        </p:nvSpPr>
        <p:spPr>
          <a:xfrm>
            <a:off x="878510" y="3189792"/>
            <a:ext cx="444600" cy="363184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967" y="3176295"/>
            <a:ext cx="469433" cy="39017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657" y="1787832"/>
            <a:ext cx="2185586" cy="159999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734" y="1743521"/>
            <a:ext cx="2312308" cy="153978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734" y="3162798"/>
            <a:ext cx="469433" cy="39017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47156" y="3217495"/>
            <a:ext cx="382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bg-BG" dirty="0"/>
          </a:p>
        </p:txBody>
      </p:sp>
      <p:sp>
        <p:nvSpPr>
          <p:cNvPr id="15" name="TextBox 14"/>
          <p:cNvSpPr txBox="1"/>
          <p:nvPr/>
        </p:nvSpPr>
        <p:spPr>
          <a:xfrm>
            <a:off x="3455794" y="3221848"/>
            <a:ext cx="281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bg-BG" dirty="0"/>
          </a:p>
        </p:txBody>
      </p:sp>
      <p:sp>
        <p:nvSpPr>
          <p:cNvPr id="16" name="TextBox 15"/>
          <p:cNvSpPr txBox="1"/>
          <p:nvPr/>
        </p:nvSpPr>
        <p:spPr>
          <a:xfrm>
            <a:off x="5812844" y="3212744"/>
            <a:ext cx="285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6825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545" y="735139"/>
            <a:ext cx="7137600" cy="548700"/>
          </a:xfrm>
        </p:spPr>
        <p:txBody>
          <a:bodyPr/>
          <a:lstStyle/>
          <a:p>
            <a:r>
              <a:rPr lang="en-US" sz="4400" dirty="0" smtClean="0"/>
              <a:t>Our idea</a:t>
            </a:r>
            <a:endParaRPr lang="bg-BG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2130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Bahnschrift SemiLight" panose="020B0502040204020203" pitchFamily="34" charset="0"/>
              </a:rPr>
              <a:t>Used Technologies</a:t>
            </a:r>
            <a:endParaRPr lang="bg-BG" sz="3200" dirty="0">
              <a:latin typeface="Bahnschrift SemiLight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756" y="1934331"/>
            <a:ext cx="780356" cy="7803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031" y="1946524"/>
            <a:ext cx="1207113" cy="7559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982" y="1980055"/>
            <a:ext cx="737680" cy="6889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971" y="1745339"/>
            <a:ext cx="1737511" cy="11583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005" y="2903679"/>
            <a:ext cx="798645" cy="7376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144" y="2714687"/>
            <a:ext cx="1259781" cy="125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53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on template">
  <a:themeElements>
    <a:clrScheme name="Custom 347">
      <a:dk1>
        <a:srgbClr val="434343"/>
      </a:dk1>
      <a:lt1>
        <a:srgbClr val="FFFFFF"/>
      </a:lt1>
      <a:dk2>
        <a:srgbClr val="8A9BA6"/>
      </a:dk2>
      <a:lt2>
        <a:srgbClr val="D8DEE2"/>
      </a:lt2>
      <a:accent1>
        <a:srgbClr val="99BAB6"/>
      </a:accent1>
      <a:accent2>
        <a:srgbClr val="6B93A0"/>
      </a:accent2>
      <a:accent3>
        <a:srgbClr val="C0C99A"/>
      </a:accent3>
      <a:accent4>
        <a:srgbClr val="96B079"/>
      </a:accent4>
      <a:accent5>
        <a:srgbClr val="F3EDD7"/>
      </a:accent5>
      <a:accent6>
        <a:srgbClr val="C3B3A3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37</Words>
  <Application>Microsoft Office PowerPoint</Application>
  <PresentationFormat>On-screen Show (16:9)</PresentationFormat>
  <Paragraphs>20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Bahnschrift SemiLight</vt:lpstr>
      <vt:lpstr>Frank Ruhl Libre</vt:lpstr>
      <vt:lpstr>Open Sans</vt:lpstr>
      <vt:lpstr>Dion template</vt:lpstr>
      <vt:lpstr>TEAM 8</vt:lpstr>
      <vt:lpstr>Our team</vt:lpstr>
      <vt:lpstr>Stages of work</vt:lpstr>
      <vt:lpstr>Our idea</vt:lpstr>
      <vt:lpstr>Used Technologies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8</dc:title>
  <dc:creator>amidalus</dc:creator>
  <cp:lastModifiedBy>amidalus</cp:lastModifiedBy>
  <cp:revision>5</cp:revision>
  <dcterms:modified xsi:type="dcterms:W3CDTF">2022-03-20T08:54:04Z</dcterms:modified>
</cp:coreProperties>
</file>