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74" r:id="rId2"/>
    <p:sldId id="325" r:id="rId3"/>
    <p:sldId id="326" r:id="rId4"/>
    <p:sldId id="328" r:id="rId5"/>
    <p:sldId id="329" r:id="rId6"/>
    <p:sldId id="330" r:id="rId7"/>
    <p:sldId id="331" r:id="rId8"/>
    <p:sldId id="332" r:id="rId9"/>
    <p:sldId id="333" r:id="rId10"/>
    <p:sldId id="334" r:id="rId11"/>
    <p:sldId id="335" r:id="rId12"/>
    <p:sldId id="336" r:id="rId13"/>
    <p:sldId id="337" r:id="rId14"/>
    <p:sldId id="345" r:id="rId15"/>
    <p:sldId id="346" r:id="rId16"/>
    <p:sldId id="347" r:id="rId17"/>
    <p:sldId id="381" r:id="rId18"/>
    <p:sldId id="382" r:id="rId19"/>
    <p:sldId id="383"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9" r:id="rId41"/>
    <p:sldId id="37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7:04.325"/>
    </inkml:context>
    <inkml:brush xml:id="br0">
      <inkml:brushProperty name="width" value="0.035" units="cm"/>
      <inkml:brushProperty name="height" value="0.035" units="cm"/>
      <inkml:brushProperty name="color" value="#E71224"/>
    </inkml:brush>
  </inkml:definitions>
  <inkml:trace contextRef="#ctx0" brushRef="#br0">1 13 8320,'45'-8'3699,"20"7"-3309,-25 2-79,241-5 3,-56 11-515,-209-6 200,381 58 312,-203-25-297,-115-22-228,21 3 180,165 45-1,-22 23 677,112 34-73,-332-110-564,-1 0-10,25 4 1,-41-10 5,1 0 0,-1-1 0,0 1-1,0-1 1,0-1 0,0 1 0,0-1 0,0 0 0,7-2 0,-5-1 13,0 1-1,-1-1 0,9-6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6.463"/>
    </inkml:context>
    <inkml:brush xml:id="br0">
      <inkml:brushProperty name="width" value="0.05" units="cm"/>
      <inkml:brushProperty name="height" value="0.05" units="cm"/>
      <inkml:brushProperty name="color" value="#E71224"/>
    </inkml:brush>
  </inkml:definitions>
  <inkml:trace contextRef="#ctx0" brushRef="#br0">4 1 6784,'-3'-1'3169,"3"1"-3161,0 0 0,0 0 0,0 0 0,0 0 0,0 0 0,0 0 0,0 0 0,0 0 0,0 0 0,0 0 0,0 0 0,0 1 0,0-1 0,0 0 0,0 0-1,0 0 1,0 0 0,0 0 0,0 0 0,0 0 0,0 0 0,0 0 0,0 0 0,0 0 0,0 0 0,0 0 0,0 0 0,0 0 0,0 0 0,0 0 0,0 0 0,0 0 0,0 0 0,0 0 0,0 0 0,0 0 0,0 0 0,0 0 0,0 0 0,0 0 0,0 0 0,0 0 0,0 0 0,0 0 0,0 0 0,0 0 0,0 0 0,6 7 88,0 0-1,-1 1 1,0-1 0,0 1 0,-1 0 0,1 1-1,-2-1 1,4 10 0,18 77 246,-19-70-154,-5-13-108,0 0 0,0-1 1,-1 1-1,-1 0 0,1 0 1,-2-1-1,-5 22 0,6-25-24,1-8-44,0-1 0,0 1-1,0 0 1,0 0-1,-1 0 1,1 0 0,0 0-1,0 0 1,0 0 0,0 0-1,0 0 1,0 0 0,0 0-1,0 0 1,0 0-1,0 0 1,0 0 0,0 0-1,0 0 1,0 0 0,0 0-1,0 0 1,0 0 0,0 0-1,0 0 1,0 0-1,0 0 1,0 0 0,0 0-1,0 0 1,0 0 0,0 0-1,0 0 1,0 0 0,-1 0-1,1 0 1,0 0-1,0 0 1,0 0 0,0 0-1,0 0 1,0 0 0,0 0-1,0 0 1,0 0 0,0 0-1,0 1 1,-2-9 46,0-13-371,1 1 132,-3-4 48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7.298"/>
    </inkml:context>
    <inkml:brush xml:id="br0">
      <inkml:brushProperty name="width" value="0.05" units="cm"/>
      <inkml:brushProperty name="height" value="0.05" units="cm"/>
      <inkml:brushProperty name="color" value="#E71224"/>
    </inkml:brush>
  </inkml:definitions>
  <inkml:trace contextRef="#ctx0" brushRef="#br0">99 123 4480,'0'-2'162,"1"1"0,0-1 0,-1 1-1,1-1 1,0 1 0,-1-1 0,1 1 0,0 0 0,0-1 0,0 1 0,0 0 0,0 0 0,1 0-1,-1 0 1,3-2 0,22-7 546,0 1-406,-6 0-239,47-22 140,-32 15 197,-22 10-171,25-8 0,-34 12-194,0 1 1,0 1 0,-1-1-1,1 1 1,0-1 0,0 1-1,0 0 1,0 0 0,0 1-1,0-1 1,5 2 0,-8-1-27,0-1 0,-1 1 0,1-1 1,0 1-1,0-1 0,-1 1 0,1-1 1,0 1-1,0-1 0,-1 1 0,1 0 0,-1 0 1,1-1-1,-1 1 0,1 0 0,-1 0 1,1-1-1,-1 1 0,0 0 0,1 0 0,-1 0 1,0 0-1,0 0 0,0 0 0,0-1 1,0 1-1,0 0 0,0 0 0,0 0 1,0 0-1,0 0 0,0 1 0,-1 4 33,-1-1-1,1 0 1,-1 1-1,-2 5 1,-7 15-16,-1 0 1,-1-1 0,-2-1-1,0 0 1,-1-1 0,-34 37-1,33-43-87,-1 1 80,1 1-1,-23 30 1,40-49-14,0 0 0,0 0 0,-1 1 0,1-1 0,0 0 1,0 0-1,0 1 0,0-1 0,0 0 0,-1 0 0,1 1 0,0-1 0,0 0 0,0 1 0,0-1 0,0 0 0,0 0 1,0 1-1,0-1 0,0 0 0,0 1 0,0-1 0,0 0 0,0 0 0,0 1 0,0-1 0,0 0 0,0 1 1,0-1-1,1 0 0,-1 0 0,0 1 0,0-1 0,0 0 0,1 1 0,11 1 164,21-6 131,-30 3-259,40-11 251,-33 9-144,0-1-1,1 2 1,0-1-1,17 0 1,-28 3-144,0 0-1,0 0 1,1 0 0,-1 0 0,0 0 0,0 0 0,0 0 0,0 0 0,0 0 0,1 0 0,-1 0 0,0 0 0,0 0 0,0 0 0,0 0 0,0 0-1,1 0 1,-1 0 0,0 0 0,0 1 0,0-1 0,0 0 0,0 0 0,0 0 0,0 0 0,0 0 0,1 0 0,-1 0 0,0 1 0,0-1 0,0 0-1,0 0 1,0 0 0,0 0 0,0 0 0,0 1 0,0-1 0,0 0 0,0 0 0,0 0 0,0 0 0,-3 9 55,-8 7-1,-5 1-114,0-1 0,-2-1 0,0-1-1,-1 0 1,-31 17 0,-28 21-476,62-41 388,7-5 132,0 1-1,1 0 1,0 0-1,0 0 1,-11 13-1,19-19 22,0-1 0,-1 1 0,1-1 0,0 0 0,0 1 0,-1-1 0,1 1 0,0-1-1,0 1 1,0-1 0,0 1 0,-1-1 0,1 0 0,0 1 0,0-1 0,0 1 0,0-1 0,0 1 0,0-1-1,0 1 1,0-1 0,0 1 0,1-1 0,-1 1 0,0-1 0,0 1 0,0-1 0,0 1 0,1-1 0,-1 1-1,0-1 1,0 0 0,1 1 0,-1-1 0,0 1 0,1-1 0,-1 0 0,1 0 0,-1 1 0,0-1 0,1 0-1,-1 1 1,1-1 0,2 1 5,-1 0 0,1 0 1,-1 0-1,1-1 0,0 1 0,5 0 0,13-1 99,0 0 1,0-2-1,38-7 0,-3 0 149,-41 6-180,13-2 0,-27 5-76,0-1 1,1 1 0,-1 0-1,0 0 1,0 0 0,0 0-1,1 1 1,-1-1 0,0 0-1,0 0 1,0 1 0,0-1-1,0 0 1,1 1 0,-1 0-1,1 0 1,-1 0-2,-1-1 0,0 1 0,1-1-1,-1 1 1,0-1 0,0 1 0,1-1 0,-1 1 0,0-1 0,0 1 0,0-1 0,0 1-1,0-1 1,0 1 0,0 0 0,0-1 0,0 1 0,0-1 0,0 1 0,0-1-1,0 1 1,0-1 0,-1 2 0,-8 14 43,0-8-78,0 0 0,-1 0 0,1-1-1,-1 0 1,-22 10 0,-65 42-532,27-15 457,60-39 129,7-3-3,-1-1-1,1 1 0,0 0 0,0-1 0,1 1 1,-1 1-1,0-1 0,1 0 0,-1 1 1,1-1-1,-3 5 0,4-7-16,1 0 0,0 1 0,0-1 0,0 0 0,0 0 0,0 1 0,0-1 0,-1 0 0,1 1 0,0-1 0,0 0 0,0 0 0,0 1 0,0-1 0,0 0 0,0 1 0,0-1 0,0 0 0,0 1 0,0-1 0,0 0 0,1 0 0,-1 1 0,0-1-1,0 0 1,0 1 0,0-1 0,0 0 0,1 0 0,-1 1 0,0-1 0,0 0 0,0 0 0,1 0 0,-1 1 0,0-1 0,1 0 0,15 5 81,22-5 79,-21-1-55,-1-1 0,1 0 0,-1-1 0,1-1 0,-1-1 0,26-10 0,-30 9-31,-9 5-42,1-1 0,-1 0 0,1 0 0,-1 0 0,0 0 0,4-4 0,-6 5-31,0 0 1,0 0 0,0 0 0,-1 0-1,1 0 1,-1 0 0,1 0 0,-1 0 0,1-1-1,-1 1 1,1 0 0,-1 0 0,0-1 0,0 1-1,0 0 1,0 0 0,0-1 0,0 1 0,0 0-1,0 0 1,0-1 0,-1 1 0,1 0-1,-1-2 1,-16-44-438,6 17-83,11 29 513,-1 0 0,1 0 1,-1 0-1,1 0 0,-1 0 0,0 0 1,0 0-1,1 0 0,-1 0 1,0 1-1,0-1 0,0 0 1,0 0-1,0 1 0,0-1 0,0 1 1,0-1-1,0 1 0,0-1 1,0 1-1,0-1 0,-2 1 1,1 4 118,1 0 0,-1 0 1,1 0-1,-2 7 0,3-10-106,-4 14 66,0-1 0,-3 27 0,3-18-68,-28 193 407,29-190-379,2-16 15,-1 1-1,0-1 1,-5 16 0,6-23-65,0 0-1,-1 0 1,1 0 0,-1 0 0,0-1-1,0 1 1,0 0 0,0-1 0,0 1-1,0-1 1,-1 0 0,1 0 0,-1 0-1,1 0 1,-6 3 0,-8 0-24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7.643"/>
    </inkml:context>
    <inkml:brush xml:id="br0">
      <inkml:brushProperty name="width" value="0.05" units="cm"/>
      <inkml:brushProperty name="height" value="0.05" units="cm"/>
      <inkml:brushProperty name="color" value="#E71224"/>
    </inkml:brush>
  </inkml:definitions>
  <inkml:trace contextRef="#ctx0" brushRef="#br0">14 79 4480,'-1'0'104,"1"0"0,-1 0 0,0 0 0,1 1 0,-1-1 0,1 0 1,-1 1-1,1-1 0,-1 0 0,1 1 0,-1-1 0,1 1 0,-1-1 0,1 1 0,-1-1 0,1 1 1,-5 5 951,6-6-1023,0 0 0,0 0 0,-1 0 0,1 0 0,0-1 0,0 1-1,0 0 1,-1 0 0,1 0 0,0-1 0,0 1 0,-1 0-1,2-1 1,0 0 25,18-5 147,-1 2 1,1 0-1,29-2 1,-43 5-180,84-4 494,1 3 0,0 5 0,116 17 0,-176-14-354,7 0 94,-38-6-250,0 0-1,1 0 1,-1 0-1,0 0 1,1 0-1,-1 0 1,0 0-1,1 0 0,-1 0 1,0 0-1,1 0 1,-1 0-1,0 0 1,0 0-1,1-1 1,-1 1-1,0 0 1,1 0-1,-1 0 0,0 0 1,0-1-1,1 1 1,-1 0-1,0 0 1,0-1-1,0 1 1,1 0-1,-1 0 1,0-1-1,0 1 0,0 0 1,0-1-1,0 1 1,1 0-1,-3-11 174,1 8-153,-4-21 77,-4-27-64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8.268"/>
    </inkml:context>
    <inkml:brush xml:id="br0">
      <inkml:brushProperty name="width" value="0.05" units="cm"/>
      <inkml:brushProperty name="height" value="0.05" units="cm"/>
      <inkml:brushProperty name="color" value="#E71224"/>
    </inkml:brush>
  </inkml:definitions>
  <inkml:trace contextRef="#ctx0" brushRef="#br0">0 1 8064,'33'17'3072,"-4"-10"-2400,6 6-96,-24-9-192,11 4-224,-4-4 64,6 4-64,-2-5 0,2 6-96,9-1-64,-11-4 96,-3 1-64,-11 4 96,-16-6-128,-16-3 32,-12-3-32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8.623"/>
    </inkml:context>
    <inkml:brush xml:id="br0">
      <inkml:brushProperty name="width" value="0.05" units="cm"/>
      <inkml:brushProperty name="height" value="0.05" units="cm"/>
      <inkml:brushProperty name="color" value="#E71224"/>
    </inkml:brush>
  </inkml:definitions>
  <inkml:trace contextRef="#ctx0" brushRef="#br0">1 259 7040,'23'2'1051,"-12"-1"-483,1 0 0,-1-1 0,21-2-1,20-6 367,-27 4-786,-1-1 1,1-1 0,-1-2 0,31-13-1,9-3 26,165-61 342,-227 84-509,8-3 31,0 1-1,-1-2 1,0 1 0,0-1 0,0-1 0,0 0 0,-1 0 0,10-9 0,-18 15-35,1 0 1,-1-1-1,0 1 1,1 0-1,-1-1 1,1 1-1,-1-1 1,0 1-1,1-1 0,-1 1 1,0-1-1,1 1 1,-1-1-1,0 1 1,0-1-1,1 1 1,-1-1-1,0 0 1,0 1-1,0-1 0,0 1 1,0-1-1,0 1 1,0-1-1,0 0 1,0 1-1,0-1 1,0 1-1,0-1 1,0 0-1,-1 1 0,1-1 1,0 1-1,0-1 1,-1 1-1,1-1 1,0 1-1,-1-1 1,1 1-1,-1-1 1,-2-1 3,1 0 1,-1 1 0,0-1 0,0 1 0,0-1 0,-6 0 0,-31-10-2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9.007"/>
    </inkml:context>
    <inkml:brush xml:id="br0">
      <inkml:brushProperty name="width" value="0.05" units="cm"/>
      <inkml:brushProperty name="height" value="0.05" units="cm"/>
      <inkml:brushProperty name="color" value="#E71224"/>
    </inkml:brush>
  </inkml:definitions>
  <inkml:trace contextRef="#ctx0" brushRef="#br0">328 1 7168,'-9'48'4149,"8"-26"-3958,-3 22-1,-2 7-6,3-23-22,-8 35 0,2-16-16,-35 115 195,19-91-126,-3-2 0,-57 103 0,80-162-204,-1-1 0,0 1-1,-1-1 1,0 0 0,-1-1-1,1 1 1,-2-1 0,-15 11-1,22-18-9,0 0-1,-1 0 1,1 0 0,0 0-1,-1 0 1,1-1-1,0 1 1,-3-1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0.082"/>
    </inkml:context>
    <inkml:brush xml:id="br0">
      <inkml:brushProperty name="width" value="0.05" units="cm"/>
      <inkml:brushProperty name="height" value="0.05" units="cm"/>
      <inkml:brushProperty name="color" value="#E71224"/>
    </inkml:brush>
  </inkml:definitions>
  <inkml:trace contextRef="#ctx0" brushRef="#br0">263 53 7936,'14'-4'1388,"0"1"1,19-1-1,27 1-583,-37 2-711,0 0-1,-1-2 0,35-7 1,-30 2-66,-16 4 60,0 1 1,0 0-1,0 1 0,17-2 0,-38 8 40,-36 13-127,1 1 0,0 3 0,2 1 0,-56 39 0,76-45 30,-12 9 2,30-18-40,7-4-44,15-2 3,8-4 177,33-9 0,28-4 194,-75 14-286,-2 1 7,0 0 0,0 1 0,1-1-1,13 3 1,-23-2-43,0 0 1,1 0-1,-1 0 0,0 0 1,0 0-1,1 0 0,-1 0 1,0 0-1,1 0 0,-1 0 1,0 0-1,0 0 0,1 0 1,-1 0-1,0 1 0,0-1 1,1 0-1,-1 0 0,0 0 1,0 0-1,1 1 0,-1-1 1,0 0-1,0 0 1,0 0-1,0 1 0,1-1 1,-1 0-1,0 0 0,0 1 1,0-1-1,0 0 0,0 0 1,0 1-1,0-1 0,0 0 1,0 1-1,0-1 0,0 0 1,0 0-1,0 1 0,0-1 1,0 0-1,0 1 0,0-1 1,0 0-1,0 0 0,0 1 1,0-1-1,0 0 0,-1 1 1,-13 14 61,-27 10-38,32-20-18,-128 77-135,27-9-5,70-46 69,11-6 14,2 0 0,0 2-1,2 1 1,-31 37 0,55-61 53,0 1 0,1 0 0,-1-1 1,1 1-1,-1 0 0,1-1 0,0 1 0,-1 0 0,1-1 0,-1 1 0,1 0 0,0 0 0,0-1 0,0 1 1,-1 0-1,1 0 0,0 0 0,0 1 0,0-1 2,1-1-1,-1 0 1,0 1 0,0-1 0,1 0-1,-1 1 1,0-1 0,1 0 0,-1 1-1,0-1 1,1 0 0,-1 1 0,0-1-1,1 0 1,-1 0 0,1 0 0,-1 1-1,1-1 1,-1 0 0,0 0 0,1 0-1,-1 0 1,2 0 0,2 0 20,-1 0 0,1 0-1,0 0 1,0 0 0,0-1 0,4-1 0,174-57 286,-78 23-41,72-29 125,-166 61-376,-1 1 26,-1-1 0,1 1 1,-1-2-1,0 1 0,0-1 1,11-8-1,-18 12-45,0-1 1,0 1-1,0 0 0,0 0 1,-1-1-1,1 1 0,0 0 1,-1-1-1,1 1 0,-1-1 1,1 1-1,-1-1 0,0 1 1,1-1-1,-1 1 0,0-1 1,0 1-1,0-1 0,0 1 1,0-1-1,-1 1 0,1-1 1,0 1-1,-1-1 1,1 1-1,-1-1 0,0 1 1,1 0-1,-1-1 0,0 1 1,0 0-1,0-1 0,0 1 1,-1-1-1,1 0-15,-1 0 0,0 0 1,0 0-1,0 1 0,0-1 0,0 0 0,0 1 1,0 0-1,-1-1 0,1 1 0,-1 0 0,1 0 1,0 1-1,-1-1 0,1 0 0,-1 1 0,0-1 1,1 1-1,-1 0 0,-3 0 0,2 1 34,-1 0-1,1 1 0,0-1 1,0 1-1,0 0 0,0 1 1,0-1-1,0 0 0,0 1 1,1 0-1,-1 0 0,1 0 0,0 0 1,0 1-1,0-1 0,0 1 1,0 0-1,1 0 0,0 0 1,-3 6-1,-1 4-13,0 0 0,1 1 1,1 0-1,-5 27 0,0 45 207,4 160 0,6-157 31,-1-87-220,-1 0 1,1 0 0,0 0-1,-1 0 1,0 0 0,1 0-1,-1 0 1,0 0 0,-3 5-1,3-7-14,0 0-1,1 0 0,-1 1 0,0-1 1,0 0-1,0 0 0,0 0 0,-1 0 1,1 0-1,0 0 0,0-1 0,-1 1 1,1 0-1,0 0 0,-1-1 0,1 1 1,-1-1-1,1 1 0,0-1 0,-1 0 1,1 0-1,-4 1 0,1-2 3,0 1-1,0-1 1,0 1 0,0-1-1,0 0 1,0-1 0,0 1-1,0-1 1,0 1 0,-5-5-1,-5-3 4,-19-17 0,28 22-4,-5-4 4,1 1-12,0 0 0,1-1 0,0 0 0,0-1 0,-12-17 0,-13-38-34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0.461"/>
    </inkml:context>
    <inkml:brush xml:id="br0">
      <inkml:brushProperty name="width" value="0.05" units="cm"/>
      <inkml:brushProperty name="height" value="0.05" units="cm"/>
      <inkml:brushProperty name="color" value="#E71224"/>
    </inkml:brush>
  </inkml:definitions>
  <inkml:trace contextRef="#ctx0" brushRef="#br0">0 1 8064,'14'8'3648,"18"4"-2976,-26-7-128,12 2-384,-4-2-96,8 4-32,2-6 32,3 1-32,-3 1 64,-2-2 64,-3 2-64,-5 7 0,-1-3-32,-8-2-64,0 1 32,-18 1 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0.827"/>
    </inkml:context>
    <inkml:brush xml:id="br0">
      <inkml:brushProperty name="width" value="0.05" units="cm"/>
      <inkml:brushProperty name="height" value="0.05" units="cm"/>
      <inkml:brushProperty name="color" value="#E71224"/>
    </inkml:brush>
  </inkml:definitions>
  <inkml:trace contextRef="#ctx0" brushRef="#br0">1 1 7552,'1'1'295,"16"19"3114,-14-16-3326,0 0-1,-1 0 1,1 0 0,-1 1-1,0-1 1,0 0-1,-1 1 1,1-1 0,-1 1-1,1 6 1,5 35 198,-1 1 0,-1 67 0,-5-74-321,-1-4 204,7 63 0,-4-73 77,-2-21-179,0 0 0,0-1 0,1 1-1,-1 0 1,1 0 0,0-1 0,3 7 0,-4-10-56,0-1 0,0 1 0,1-1 0,-1 1 1,0-1-1,0 0 0,1 1 0,-1-1 1,0 1-1,0-1 0,1 0 0,-1 1 1,1-1-1,-1 0 0,0 1 0,1-1 0,0 0 1,0 0-2,-1 0 1,1 0 0,-1-1 0,1 1 0,-1 0 0,1-1-1,-1 1 1,1-1 0,-1 1 0,1 0 0,-1-1-1,0 1 1,1-1 0,-1 0 0,1 1 0,-1-1 0,0 1-1,0-1 1,1 1 0,-1-1 0,0-1 0,98-200 382,-31 64-115,-48 98-262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1.177"/>
    </inkml:context>
    <inkml:brush xml:id="br0">
      <inkml:brushProperty name="width" value="0.05" units="cm"/>
      <inkml:brushProperty name="height" value="0.05" units="cm"/>
      <inkml:brushProperty name="color" value="#E71224"/>
    </inkml:brush>
  </inkml:definitions>
  <inkml:trace contextRef="#ctx0" brushRef="#br0">1 394 7808,'5'-1'679,"-1"0"1,1 0 0,0 0-1,0-1 1,0 1-1,6-5 1,41-20-811,-17 7 422,209-88 44,20-10 605,-259 114-898,2 0 2,0-1-1,-1 1 1,1-1-1,-1 0 1,11-10-1,-16 13-36,0-1 0,0 1 0,0 0-1,0 0 1,0-1 0,-1 1 0,1 0 0,0-1-1,-1 1 1,1-1 0,-1 1 0,1-1-1,-1 1 1,0-1 0,1 0 0,-1 1 0,0-1-1,0 1 1,0-1 0,0 1 0,-1-1 0,1 0-1,0 1 1,-1-1 0,1 1 0,-1-1-1,1 1 1,-1 0 0,0-1 0,1 1 0,-1-1-1,0 1 1,0 0 0,0 0 0,0 0-1,-2-2 1,-17-19-1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7:26.875"/>
    </inkml:context>
    <inkml:brush xml:id="br0">
      <inkml:brushProperty name="width" value="0.1" units="cm"/>
      <inkml:brushProperty name="height" value="0.1" units="cm"/>
      <inkml:brushProperty name="color" value="#E71224"/>
    </inkml:brush>
  </inkml:definitions>
  <inkml:trace contextRef="#ctx0" brushRef="#br0">28 1 8320,'13'8'5408,"-21"-4"-5120,-6 1-160,-4-5-96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1.565"/>
    </inkml:context>
    <inkml:brush xml:id="br0">
      <inkml:brushProperty name="width" value="0.05" units="cm"/>
      <inkml:brushProperty name="height" value="0.05" units="cm"/>
      <inkml:brushProperty name="color" value="#E71224"/>
    </inkml:brush>
  </inkml:definitions>
  <inkml:trace contextRef="#ctx0" brushRef="#br0">9 0 7936,'0'0'162,"1"0"0,-1 0 0,1 1 0,-1-1 0,1 0 0,-1 0 1,0 0-1,1 0 0,-1 0 0,1 0 0,-1 1 0,0-1 0,1 0 0,-1 0 0,1 1 0,-1-1 1,0 0-1,1 1 0,-1-1 0,0 0 0,0 1 0,1-1 0,-1 0 0,0 1 0,0-1 1,1 1-1,-1-1 0,0 1 0,0-1 0,0 0 0,0 1 0,1 0 0,-1 19-566,0-8 637,7 28-217,2 264 439,-9-281-392,-1 244 177,-10 145-75,3-268-144,-8-2-15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2.429"/>
    </inkml:context>
    <inkml:brush xml:id="br0">
      <inkml:brushProperty name="width" value="0.05" units="cm"/>
      <inkml:brushProperty name="height" value="0.05" units="cm"/>
      <inkml:brushProperty name="color" value="#E71224"/>
    </inkml:brush>
  </inkml:definitions>
  <inkml:trace contextRef="#ctx0" brushRef="#br0">300 1 7936,'5'33'4279,"-4"-26"-4205,1 0 0,-1 0 1,0 9-1,-6 158 144,5-173-185,0 0 0,0 1 0,0-1 0,0 0 0,0 0 0,0 0 0,1 0 0,-1 0 0,0 0 0,1 1 0,-1-1 0,2 1 0,-2-1-16,0-1 1,1 0-1,-1 1 0,0-1 1,0 0-1,1 0 0,-1 0 1,0 1-1,1-1 1,-1 0-1,1 0 0,-1 0 1,0 0-1,1 1 0,-1-1 1,0 0-1,1 0 1,-1 0-1,1 0 0,-1 0 1,0 0-1,1 0 1,-1 0-1,1-1 0,2 0 6,-1 0 0,1 0-1,-1 0 1,1 0-1,-1-1 1,0 1 0,0-1-1,4-3 1,190-161 350,-188 158-345,0 1-1,1 0 0,0 0 1,0 1-1,0 0 0,1 0 1,15-6-1,-22 12 23,0-1 0,-1 0 1,1 1-1,0-1 0,0 1 1,5 0-1,-9 8 121,-1-4-145,0 0 0,0 0 1,-1 0-1,0 0 0,1-1 0,-1 1 1,-1-1-1,1 1 0,0-1 1,-5 3-1,-5 5 37,-25 22 27,-76 50-1,50-38-135,-158 102 208,83-59-36,137-86-119,-1 0 0,1 0 0,-1 0 0,1 0 0,0 0 1,0 0-1,-1 1 0,-1 4 0,4-7-7,-1 0 1,1 0-1,0 0 1,0 0-1,0 1 0,0-1 1,0 0-1,0 0 1,0 0-1,0 1 1,0-1-1,0 0 0,0 0 1,0 0-1,0 1 1,0-1-1,0 0 0,0 0 1,0 0-1,0 1 1,0-1-1,0 0 1,0 0-1,0 0 0,0 1 1,0-1-1,0 0 1,0 0-1,0 0 1,1 1-1,-1-1 0,0 0 1,0 0-1,0 0 1,0 0-1,1 1 1,9 0 38,15-4 48,-23 2-80,20-4 45,-1-2 0,0 0 0,23-12 0,-10 5 7,187-82 224,-171 73-38,77-50 0,-123 71-248,-1-1 1,1 1-1,-1-1 0,0 1 0,0-1 1,-1 0-1,1 0 0,3-5 1,-5 6 2,0 0 1,0 0 0,0 0 0,0 0-1,0-1 1,-1 1 0,1 0 0,-1 0 0,1 0-1,-1-1 1,0 1 0,0 0 0,0-1-1,0 1 1,0 0 0,-1 0 0,0-4-1,-4-6-32,1 0 0,-13-20 0,-2 0-32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2.843"/>
    </inkml:context>
    <inkml:brush xml:id="br0">
      <inkml:brushProperty name="width" value="0.05" units="cm"/>
      <inkml:brushProperty name="height" value="0.05" units="cm"/>
      <inkml:brushProperty name="color" value="#E71224"/>
    </inkml:brush>
  </inkml:definitions>
  <inkml:trace contextRef="#ctx0" brushRef="#br0">4 0 8320,'-3'1'4590,"3"-1"-4551,12 5 49,0 1 0,0 1 0,-1 0 1,0 1-1,11 9 0,-7-6 220,40 32 183,-54-42-235,0-1-246,-1 1 1,1-1-1,-1 1 0,0 0 1,1-1-1,-1 1 1,0 0-1,1-1 0,-1 1 1,0 0-1,0-1 1,1 1-1,-1 0 0,0-1 1,0 1-1,0 0 0,0 0 1,0-1-1,0 2 1,-2 18 41,2-15-24,-18 184 233,15-136-224,-13 204 196,-15 0 132,22-186-264,5-36 17,-11 47-1,14-79-105,-3 8 13,0-12-13,-3-8 8,1-4-18,1 0-1,0 0 0,-3-15 1,1-6-2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3.198"/>
    </inkml:context>
    <inkml:brush xml:id="br0">
      <inkml:brushProperty name="width" value="0.05" units="cm"/>
      <inkml:brushProperty name="height" value="0.05" units="cm"/>
      <inkml:brushProperty name="color" value="#E71224"/>
    </inkml:brush>
  </inkml:definitions>
  <inkml:trace contextRef="#ctx0" brushRef="#br0">379 1 7808,'-3'3'3497,"6"-3"-1922,-3 3-1563,-1-1-1,1 1 1,0-1 0,-1 1 0,0-1 0,0 0 0,1 1 0,-2-1 0,1 0 0,0 1 0,-3 2 0,-20 23 131,18-21-93,-90 82 327,28-28-290,52-45-32,-11 11 62,0-2-1,-56 39 1,70-57-122,13-7 5,0 0 0,-1 0 0,1 0 0,0 0 0,-1 0 0,1 0 0,0 0 0,0 0 0,-1 0 0,1-1 0,0 1 0,-1 0 0,1 0 0,0 0 0,0 0 0,-1 0 0,1-1 0,0 1 0,0 0 0,0 0 0,-1 0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3.563"/>
    </inkml:context>
    <inkml:brush xml:id="br0">
      <inkml:brushProperty name="width" value="0.05" units="cm"/>
      <inkml:brushProperty name="height" value="0.05" units="cm"/>
      <inkml:brushProperty name="color" value="#E71224"/>
    </inkml:brush>
  </inkml:definitions>
  <inkml:trace contextRef="#ctx0" brushRef="#br0">0 8 6656,'15'3'819,"-8"-1"-276,0-1 0,0 0 0,12 1 1,114 1 885,19-11-592,-130 7-648,-18 1-153,0 1-1,0-2 1,0 1-1,0 0 1,0-1-1,0 1 1,0-1-1,-1 0 1,7-3-1,-10 4-32,0 0 0,0 0-1,0 0 1,0 0 0,0 0 0,0 0-1,1 0 1,-1 0 0,0 0 0,0 0-1,0 0 1,0 0 0,0 0-1,0 0 1,0 0 0,0 0 0,0 0-1,0 0 1,0 0 0,0-1-1,0 1 1,0 0 0,0 0 0,0 0-1,0 0 1,0 0 0,0 0 0,0 0-1,0 0 1,0 0 0,0 0-1,0 0 1,0 0 0,0 0 0,0 0-1,0 0 1,0 0 0,0-1 0,0 1-1,0 0 1,0 0 0,0 0-1,0 0 1,0 0 0,0 0 0,0 0-1,0 0 1,0 0 0,0 0-1,0 0 1,0 0 0,0 0 0,0 0-1,0 0 1,0 0 0,0 0 0,0 0-1,0-1 1,0 1 0,0 0-1,0 0 1,-7-1 44,-9 2-49,-6 6 2,-5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3.967"/>
    </inkml:context>
    <inkml:brush xml:id="br0">
      <inkml:brushProperty name="width" value="0.05" units="cm"/>
      <inkml:brushProperty name="height" value="0.05" units="cm"/>
      <inkml:brushProperty name="color" value="#E71224"/>
    </inkml:brush>
  </inkml:definitions>
  <inkml:trace contextRef="#ctx0" brushRef="#br0">47 1 8704,'8'4'1770,"-7"-4"-1620,0 1 1,0-1-1,0 1 1,0-1 0,0 1-1,-1-1 1,1 1-1,0-1 1,0 1-1,-1 0 1,1-1 0,0 1-1,-1 0 1,1 0-1,-1 0 1,1 0-1,-1-1 1,1 1 0,-1 0-1,0 0 1,1 1-1,3 10 42,-3-10-170,0 0 1,0 1 0,-1-1-1,1 0 1,0 1-1,-1-1 1,0 1 0,0-1-1,0 1 1,0-1-1,0 1 1,0 2 0,-15 58 222,9-36-64,-18 51 0,0-5-52,21-61-120,1-1 0,0 1 0,0 0 0,2 0 0,0 20 0,0-27 6,1 0 1,0 0-1,0 0 0,0 0 0,0 0 1,1 0-1,0 0 0,0 0 0,0-1 1,1 1-1,0-1 0,0 0 0,0 1 1,0-1-1,7 6 0,2 0 46,0-1 0,1-1 0,0 0 0,1-1 0,0 0 0,14 5 0,95 26 227,-49-17-133,84 35 211,-96-32-61,-49-21-203,-11-2-60,-2-1-39,-1 0-1,1 0 0,0 0 0,0 0 0,-1 0 0,1 0 0,0 0 1,0 0-1,-1 0 0,1 0 0,0 0 0,0 0 0,-1 0 0,1 0 0,0 0 1,0 0-1,-1 0 0,1 0 0,0 0 0,0 0 0,-1 0 0,1-1 1,0 1-1,0 0 0,-1 0 0,1 0 0,0 0 0,0-1 0,0 1 0,-22-23-34,5 4 32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6.654"/>
    </inkml:context>
    <inkml:brush xml:id="br0">
      <inkml:brushProperty name="width" value="0.05" units="cm"/>
      <inkml:brushProperty name="height" value="0.05" units="cm"/>
      <inkml:brushProperty name="color" value="#E71224"/>
    </inkml:brush>
  </inkml:definitions>
  <inkml:trace contextRef="#ctx0" brushRef="#br0">578 3 7040,'-3'-2'2403,"6"3"-1187,-3 0-1167,1-1 0,0 1 0,-1-1 0,1 1 0,0 0 0,-1-1 0,1 1 0,-1 0 0,1-1 0,-1 1 0,1 0 0,-1 1 0,4 14 77,-1 0 0,0 0 1,-1 0-1,-1 0 0,-1 0 1,-1 1-1,-3 25 0,-29 113 330,31-150-418,-3 13 20,-2-1 0,0 1 0,0-2 0,-2 1 0,0-1 0,-1-1 0,0 0 0,-2 0 0,-21 23 0,18-24 15,-1 0-1,0 0 0,0-1 1,-2-1-1,1-1 0,-1-1 1,-1 0-1,-27 9 1,38-16-61,0-1 1,-1 0 0,1 0 0,0-1 0,-1 0 0,0 0 0,1-1 0,-1 0-1,1-1 1,-1 0 0,1 0 0,0-1 0,-1 0 0,1-1 0,0 1 0,0-1-1,0-1 1,0 0 0,1 0 0,0 0 0,0-1 0,0 0 0,0-1 0,1 1-1,0-1 1,0 0 0,0-1 0,-6-8 0,7 5-26,0 0 1,-7-18 0,-5-21-20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6.998"/>
    </inkml:context>
    <inkml:brush xml:id="br0">
      <inkml:brushProperty name="width" value="0.05" units="cm"/>
      <inkml:brushProperty name="height" value="0.05" units="cm"/>
      <inkml:brushProperty name="color" value="#E71224"/>
    </inkml:brush>
  </inkml:definitions>
  <inkml:trace contextRef="#ctx0" brushRef="#br0">0 390 6912,'1'2'146,"0"0"1,0 0-1,0-1 1,0 1-1,1 0 0,-1-1 1,0 1-1,1-1 1,-1 1-1,1-1 1,-1 0-1,1 0 1,0 0-1,-1 0 0,1 0 1,0 0-1,0 0 1,0 0-1,0-1 1,0 1-1,0-1 0,0 1 1,0-1-1,0 0 1,0 0-1,0 0 1,2 0-1,8-1-94,0 0-1,-1-1 0,20-6 1,-27 8 42,84-24 109,-1-4 1,-2-4 0,-1-3 0,116-67-1,-71 28 283,-126 73-476,-1-1 1,0 1-1,1-1 1,-1 1-1,0-1 1,0 0-1,0 0 1,0 0-1,0-1 1,0 1-1,0 0 1,2-5-1,-3 5-15,-1-1 0,1 1 0,-1 0 1,1-1-1,-1 1 0,0-1 0,0 1 0,0 0 0,0-1 0,0 1 1,-1-1-1,1 1 0,-1 0 0,0-1 0,-1-3 0,-6-13-27,-2-2 54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7.435"/>
    </inkml:context>
    <inkml:brush xml:id="br0">
      <inkml:brushProperty name="width" value="0.05" units="cm"/>
      <inkml:brushProperty name="height" value="0.05" units="cm"/>
      <inkml:brushProperty name="color" value="#E71224"/>
    </inkml:brush>
  </inkml:definitions>
  <inkml:trace contextRef="#ctx0" brushRef="#br0">427 1 6528,'0'0'2144,"0"12"-427,0 0-1641,0 0-1,-1 0 1,-1 0 0,1 0-1,-2-1 1,0 1-1,0-1 1,-1 1 0,0-1-1,-10 17 1,-23 32 101,-72 88 1,-59 43 214,99-120-19,68-71-368,1 1-1,-1 0 1,0-1 0,1 1-1,-1 0 1,1 0 0,-1-1-1,1 1 1,-1 0 0,1 0 0,-1 0-1,1 0 1,0-1 0,-1 1-1,1 0 1,0 0 0,0 0-1,0 0 1,0 0 0,0 0-1,0 0 1,0 0 0,0 1-1,1-1 3,-1-1-1,1 1 0,-1 0 0,1-1 0,0 1 0,-1-1 0,1 1 0,0-1 0,0 1 0,-1-1 0,1 0 0,0 1 0,0-1 0,0 0 0,0 0 0,-1 0 0,1 0 0,0 1 0,2-1 0,5 0 28,1-1 1,0 1-1,-1-1 1,9-3-1,25-6 156,-1-3-1,61-26 1,76-48 235,-139 67-315,-32 16-94,12-6 105,0 0 0,29-21 0,-47 30-117,-1 1-1,1 0 1,-1-1 0,0 1 0,1-1 0,-1 1-1,0-1 1,1 1 0,-1-1 0,0 0 0,0 1-1,1-1 1,-1 1 0,0-1 0,0 1 0,0-1-1,0 0 1,0 1 0,0-1 0,0 1 0,0-1-1,0 0 1,0 1 0,0-1 0,0 1 0,0-1-1,-1 0 1,1 1 0,0-1 0,0 1 0,-1-1-1,1 1 1,0-1 0,-1 1 0,1-1 0,0 1-1,-1-1 1,0 0 0,-20-17-42,19 16 29,-18-12-49,1 0-6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7.802"/>
    </inkml:context>
    <inkml:brush xml:id="br0">
      <inkml:brushProperty name="width" value="0.05" units="cm"/>
      <inkml:brushProperty name="height" value="0.05" units="cm"/>
      <inkml:brushProperty name="color" value="#E71224"/>
    </inkml:brush>
  </inkml:definitions>
  <inkml:trace contextRef="#ctx0" brushRef="#br0">484 0 8320,'-1'4'484,"-2"2"112,1 0 0,0 1 0,1-1 0,-1 1 0,1 0 0,0 8 0,2 30-323,1-28-201,-2 0-1,0 0 1,-3 19 0,-13 41 186,-34 103 1,34-133-113,-2 0 0,-1-1 0,-3-1 0,-54 80 1,72-118-114,-1 0 0,0-1 0,-1 0 1,1 0-1,-1 0 0,0-1 1,-8 5-1,11-8-20,0 0 0,0-1 0,-1 1 0,1-1 0,0 0-1,-1 0 1,1 0 0,-1 0 0,1-1 0,-1 0 0,0 1 0,1-1 0,-1 0 0,1-1 0,-1 1 0,0-1 0,1 1 0,-5-3 0,0 0-18,0 0 1,0 0 0,1-1-1,0-1 1,-1 1 0,1-1 0,1 0-1,-1 0 1,1-1 0,0 0 0,0 0-1,1-1 1,0 1 0,0-1 0,0 0-1,1-1 1,0 1 0,0-1-1,-2-9 1,-5-31-70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7:29.049"/>
    </inkml:context>
    <inkml:brush xml:id="br0">
      <inkml:brushProperty name="width" value="0.1" units="cm"/>
      <inkml:brushProperty name="height" value="0.1" units="cm"/>
      <inkml:brushProperty name="color" value="#E71224"/>
    </inkml:brush>
  </inkml:definitions>
  <inkml:trace contextRef="#ctx0" brushRef="#br0">0 426 5760,'8'-4'291,"208"-84"2564,-152 67-2541,23-8-132,79-41 20,173-61 114,-84 67-151,-205 56-55,0 2 1,0 2 0,59 3 0,-103 1-78,-1 1-1,0-1 1,0 1 0,1 0 0,6 3 0,-11-4-25,0 1 0,1-1 0,-1 1 0,0 0 0,0-1 0,0 1 0,0 0 0,0 0 0,0 0 0,0-1 0,0 1 0,0 0 0,0 1 0,0-1 0,0 0 0,-1 0 0,1 0 0,0 0 0,-1 0 0,1 1 0,-1-1 0,0 0 0,1 1 0,-1-1 0,0 2 0,1 1-5,-2-1 1,1 1-1,0 0 1,-1-1-1,1 1 1,-1 0-1,0-1 1,0 1-1,-1-1 1,1 1-1,-1-1 1,1 0-1,-1 0 1,0 0-1,0 0 1,-1 0-1,1 0 1,-1 0-1,1-1 1,-5 4-1,0 0-1,-1-1-1,1 0 1,-1-1-1,0 0 1,0 0-1,-1-1 1,-13 4-1,-49 7 53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28.213"/>
    </inkml:context>
    <inkml:brush xml:id="br0">
      <inkml:brushProperty name="width" value="0.05" units="cm"/>
      <inkml:brushProperty name="height" value="0.05" units="cm"/>
      <inkml:brushProperty name="color" value="#E71224"/>
    </inkml:brush>
  </inkml:definitions>
  <inkml:trace contextRef="#ctx0" brushRef="#br0">0 0 7040,'28'43'2410,"56"64"0,-11-15-2137,-37-42-96,2-3 1,3-1 0,1-2-1,2-2 1,2-2-1,52 35 1,-21-22 222,61 38 352,-144-104-587,-11-2-74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0.375"/>
    </inkml:context>
    <inkml:brush xml:id="br0">
      <inkml:brushProperty name="width" value="0.05" units="cm"/>
      <inkml:brushProperty name="height" value="0.05" units="cm"/>
      <inkml:brushProperty name="color" value="#E71224"/>
    </inkml:brush>
  </inkml:definitions>
  <inkml:trace contextRef="#ctx0" brushRef="#br0">1 1 7424,'0'1'2941,"0"4"-1557,5 41-928,-3-32-300,1 24 0,-3-7 94,-4 134 129,2-74-67,3-52-69,0-33-246,0-7 1,2-5 2,0-9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0.748"/>
    </inkml:context>
    <inkml:brush xml:id="br0">
      <inkml:brushProperty name="width" value="0.05" units="cm"/>
      <inkml:brushProperty name="height" value="0.05" units="cm"/>
      <inkml:brushProperty name="color" value="#E71224"/>
    </inkml:brush>
  </inkml:definitions>
  <inkml:trace contextRef="#ctx0" brushRef="#br0">1 67 3328,'0'0'1061,"9"-4"-111,74-24 319,-20 15-872,6-3 240,-63 14-478,0 1-1,0 0 0,0 1 0,-1-1 1,8 1-1,-13 0-137,1 0 0,-1 0 0,0 0 0,0 1 1,1-1-1,-1 0 0,0 0 0,0 0 0,1 0 0,-1 1 0,0-1 1,0 0-1,0 0 0,0 0 0,1 1 0,-1-1 0,0 0 1,0 0-1,0 1 0,0-1 0,0 0 0,0 0 0,0 1 0,0-1 1,0 0-1,0 1 0,1-1 0,-1 0 0,-1 0 0,1 1 0,1 11 152,-2-9-47,1 4-64,-1 1 0,0 0 0,-1 0 0,0 0-1,0-1 1,-1 1 0,0-1 0,0 0 0,-5 8-1,-43 62 377,41-62-374,4-7-10,0-1-1,0 0 0,-1 0 1,-10 8-1,-6 3-10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1.137"/>
    </inkml:context>
    <inkml:brush xml:id="br0">
      <inkml:brushProperty name="width" value="0.05" units="cm"/>
      <inkml:brushProperty name="height" value="0.05" units="cm"/>
      <inkml:brushProperty name="color" value="#E71224"/>
    </inkml:brush>
  </inkml:definitions>
  <inkml:trace contextRef="#ctx0" brushRef="#br0">1 108 7808,'13'-8'2976,"-4"8"-2304,1-4-192,-1 4-192,1 0-128,-2 0 64,6-5-192,0 2 0,4-6-32,6-3 64,-2-5 32,6-3-32,1-9-64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1.522"/>
    </inkml:context>
    <inkml:brush xml:id="br0">
      <inkml:brushProperty name="width" value="0.05" units="cm"/>
      <inkml:brushProperty name="height" value="0.05" units="cm"/>
      <inkml:brushProperty name="color" value="#E71224"/>
    </inkml:brush>
  </inkml:definitions>
  <inkml:trace contextRef="#ctx0" brushRef="#br0">56 0 8448,'-1'0'150,"1"1"0,-1-1 0,1 0 0,0 0 0,-1 1 0,1-1 0,0 0 0,-1 0 0,1 1 0,0-1 0,0 0 0,-1 1 0,1-1 1,0 0-1,0 1 0,0-1 0,-1 1 0,1-1 0,0 0 0,0 1 0,0-1 0,0 1 0,0-1 0,0 0 0,0 1 0,0-1 0,0 1 0,0-1 0,0 1 0,0 19-110,0-12 325,0 29-39,-9 60-1,4-68-227,-1 0-1,-15 43 1,18-57-101,3-14-4,0 1 0,0 0 0,0-1 1,-1 1-1,1-1 0,-1 1 0,1-1 0,-1 1 0,1-1 1,-1 1-1,-1 1 0,2-10 2,4-7 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1.897"/>
    </inkml:context>
    <inkml:brush xml:id="br0">
      <inkml:brushProperty name="width" value="0.05" units="cm"/>
      <inkml:brushProperty name="height" value="0.05" units="cm"/>
      <inkml:brushProperty name="color" value="#E71224"/>
    </inkml:brush>
  </inkml:definitions>
  <inkml:trace contextRef="#ctx0" brushRef="#br0">0 79 6272,'36'-19'3656,"22"-1"-3418,-19 6 28,54-10 214,-92 23-467,-1 1 1,1 0-1,0 0 1,1-1-1,-1 1 1,0 0-1,0 0 1,0 0-1,0 0 1,0 0-1,0 0 1,0 1 0,0-1-1,0 0 1,0 0-1,0 1 1,0-1-1,0 1 1,-1-1-1,1 1 1,0-1-1,0 1 1,0-1-1,0 1 1,-1 0-1,1-1 1,0 1-1,-1 0 1,1 0 0,0 0-1,-1 0 1,1-1-1,-1 1 1,1 0-1,-1 0 1,0 0-1,1 0 1,-1 0-1,0 0 1,0 0-1,0 0 1,1 0-1,-1 0 1,0 0-1,-1 0 1,1 2 0,0 5 51,-1-1 1,0 1 0,0 0 0,-5 13 0,-8 18 105,-1-1-1,-2-1 1,-2-1 0,-31 46-1,47-76-161,-1-1-1,0 0 0,0 0 0,0 0 1,-1 0-1,0 0 0,0-1 1,-7 5-1,-2-3 51</inkml:trace>
  <inkml:trace contextRef="#ctx0" brushRef="#br0" timeOffset="1">27 333 8448,'19'-8'3168,"0"4"-2464,3 1-128,-8 3-256,1 0-128,-1 0 96,-1-5-192,-4 1-64,1-1 128,-15 5-192,0 0 32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2.272"/>
    </inkml:context>
    <inkml:brush xml:id="br0">
      <inkml:brushProperty name="width" value="0.05" units="cm"/>
      <inkml:brushProperty name="height" value="0.05" units="cm"/>
      <inkml:brushProperty name="color" value="#E71224"/>
    </inkml:brush>
  </inkml:definitions>
  <inkml:trace contextRef="#ctx0" brushRef="#br0">0 202 7808,'12'1'1158,"0"0"1,0 1-1,15 4 0,-13-3-990,-1 0-1,18 1 1,21-4-91,0-2 1,-1-2 0,0-2-1,0-3 1,0-2 0,82-29 0,-98 28 40,-11 4-78,-1 0 0,-1-1-1,30-17 1,-49 25-38,-1-1 0,1 1 1,-1-1-1,0 0 0,1 0 0,-1 0 1,0 0-1,0 0 0,0 0 0,0-1 1,0 1-1,-1-1 0,1 1 1,-1-1-1,0 0 0,0 1 0,0-1 1,0 0-1,0 0 0,0 0 0,-1 0 1,1 0-1,-1 0 0,0 0 0,0-3 1,-4-14-3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2.660"/>
    </inkml:context>
    <inkml:brush xml:id="br0">
      <inkml:brushProperty name="width" value="0.05" units="cm"/>
      <inkml:brushProperty name="height" value="0.05" units="cm"/>
      <inkml:brushProperty name="color" value="#E71224"/>
    </inkml:brush>
  </inkml:definitions>
  <inkml:trace contextRef="#ctx0" brushRef="#br0">420 1 8320,'-15'24'4140,"12"-20"-4024,0 0 0,0 0 0,1 0 1,0 0-1,-3 5 0,-6 21 81,-2-1 1,-19 32-1,-39 52 100,28-47-98,25-39-126,0-1 0,-2-1 0,-1 0-1,-1-2 1,-26 23 0,45-44-70,0 0-1,0 0 1,0 1-1,0-2 1,-1 1-1,1 0 1,0-1-1,-5 2 1,7-3-3,0 0 1,-1 1-1,1-1 1,0 0 0,0 0-1,0 0 1,-1 0-1,1 0 1,0 0-1,0-1 1,0 1-1,-1 0 1,1 0-1,0-1 1,0 1-1,0-1 1,0 1-1,0-1 1,0 0-1,0 1 1,0-1-1,0 0 1,0 0-1,0 0 1,0 1 0,0-1-1,0-2 1,-4-11-1</inkml:trace>
  <inkml:trace contextRef="#ctx0" brushRef="#br0" timeOffset="1">498 348 7296,'51'38'2720,"-37"-14"-2112,8 5-96,-8-17-160,-1 5-128,3 0 32,-3-2-64,-4-3-32,-1 1-96,2-1-64,-4-8 32,-3 4 32,-6-16-96,3-8 0,-6-9 32,1-7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2.999"/>
    </inkml:context>
    <inkml:brush xml:id="br0">
      <inkml:brushProperty name="width" value="0.05" units="cm"/>
      <inkml:brushProperty name="height" value="0.05" units="cm"/>
      <inkml:brushProperty name="color" value="#E71224"/>
    </inkml:brush>
  </inkml:definitions>
  <inkml:trace contextRef="#ctx0" brushRef="#br0">47 17 10368,'10'-17'3936,"-5"17"-3040,-2 5 32,2-1-1024,1 4 128,-3-4 64,2 4-32,-5 1-64,-5 3 32,-4 0-128,-4 5 0,-6 3 64,-18 0 64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3.349"/>
    </inkml:context>
    <inkml:brush xml:id="br0">
      <inkml:brushProperty name="width" value="0.05" units="cm"/>
      <inkml:brushProperty name="height" value="0.05" units="cm"/>
      <inkml:brushProperty name="color" value="#E71224"/>
    </inkml:brush>
  </inkml:definitions>
  <inkml:trace contextRef="#ctx0" brushRef="#br0">6 0 7680,'3'27'3772,"-1"3"-3288,-6 77 209,-1-29-581,4-13 341,1-41-26,0-23-400,0-2-70,0-1 39,1 0 0,-1 0-1,0 0 1,1 0 0,-1 0 0,1 0 0,0 0 0,1-2 0,6-9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7:29.518"/>
    </inkml:context>
    <inkml:brush xml:id="br0">
      <inkml:brushProperty name="width" value="0.1" units="cm"/>
      <inkml:brushProperty name="height" value="0.1" units="cm"/>
      <inkml:brushProperty name="color" value="#E71224"/>
    </inkml:brush>
  </inkml:definitions>
  <inkml:trace contextRef="#ctx0" brushRef="#br0">0 204 4096,'11'-6'682,"-8"5"-544,-1-1 0,1 1 0,0 0 0,-1 0 1,1 0-1,0 0 0,0 0 0,5 0 0,90-8 902,214-16-510,-100 14-175,241-38 451,-190 13-541,113-7 702,-261 35-183,-104 9-614,-17-3 209,-1-4-336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3.721"/>
    </inkml:context>
    <inkml:brush xml:id="br0">
      <inkml:brushProperty name="width" value="0.05" units="cm"/>
      <inkml:brushProperty name="height" value="0.05" units="cm"/>
      <inkml:brushProperty name="color" value="#E71224"/>
    </inkml:brush>
  </inkml:definitions>
  <inkml:trace contextRef="#ctx0" brushRef="#br0">0 62 7040,'0'0'128,"1"0"1,-1 1-1,0-1 0,0 0 1,0 0-1,0 1 0,1-1 1,-1 0-1,0 0 1,0 0-1,0 1 0,1-1 1,-1 0-1,0 0 0,1 0 1,-1 0-1,0 0 1,0 0-1,1 1 0,-1-1 1,0 0-1,0 0 0,1 0 1,-1 0-1,0 0 1,1 0-1,-1 0 0,0 0 1,1 0-1,17-1 591,18-6-884,-15 0 214,24-6 207,49-8-1,-61 16-201,-11 0 396,46-1 1,-68 6-450,0 0 0,0 0 0,1 1 0,-1-1 0,0 0 0,0 1 0,0-1 0,0 0 0,0 1 0,0-1 0,0 0 0,1 1 0,-1-1 0,0 0 0,0 1 0,0-1 0,0 0 0,0 1 1,0-1-1,-1 0 0,1 1 0,0-1 0,0 0 0,0 1 0,0-1 0,0 0 0,0 1 0,-1-1 0,-2 11 155,-6 2-62,-1 0-1,0-1 1,-1 0-1,0-1 1,-1 0 0,-22 16-1,-24 22 31,25-20-100,-9 11 85,42-40-106,0 0 0,-1 0-1,1 0 1,0 1-1,0-1 1,-1 0 0,1 0-1,0 0 1,0 1 0,0-1-1,0 0 1,-1 1 0,1-1-1,0 0 1,0 0 0,0 1-1,0-1 1,0 0 0,0 1-1,0-1 1,0 0 0,0 0-1,0 1 1,0-1 0,0 0-1,0 1 1,0-1 0,0 0-1,0 1 1,0-1-1,0 0 1,0 0 0,0 1-1,1-1 1,-1 0 0,0 1-1,0-1 1,0 0 0,0 0-1,1 1 1,-1-1 0,0 0-1,0 0 1,1 0 0,-1 1-1,0-1 1,0 0 0,1 0-1,-1 0 1,0 0 0,0 0-1,1 0 1,-1 1 0,0-1-1,1 0 1,-1 0-1,0 0 1,1 0 0,-1 0-1,0 0 1,1 0 0,-1 0-1,0 0 1,1-1 0,21 1 187,-1-4-121,0-1 1,0-1-1,0-1 0,-1-1 1,0-1-1,0-1 0,28-19 1,-20 9-70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4.083"/>
    </inkml:context>
    <inkml:brush xml:id="br0">
      <inkml:brushProperty name="width" value="0.05" units="cm"/>
      <inkml:brushProperty name="height" value="0.05" units="cm"/>
      <inkml:brushProperty name="color" value="#E71224"/>
    </inkml:brush>
  </inkml:definitions>
  <inkml:trace contextRef="#ctx0" brushRef="#br0">0 3 5248,'0'0'71,"0"-1"0,1 1 0,-1 0 0,0 0 0,0 0 0,1-1-1,-1 1 1,0 0 0,0 0 0,0 0 0,1 0 0,-1 0 0,0 0 0,1-1 0,-1 1 0,0 0 0,0 0 0,1 0 0,-1 0 0,0 0 0,1 0 0,-1 0 0,0 0 0,0 0-1,1 0 1,-1 0 0,0 1 0,0-1 0,1 0 0,-1 0 0,0 0 0,0 0 0,1 0 0,-1 0 0,0 1 0,1-1 0,7 13 1109,1 15-697,7 63 28,-15-77-395,0 0 1,-1 0-1,0 0 1,-4 20-1,2-16 126,1-1-1,1 19 1,0-22-50,0-14-184,0 1-1,0-1 1,0 1-1,0-1 1,0 0-1,0 1 1,0-1-1,0 1 1,-1-1-1,1 1 1,0-1-1,0 0 1,0 1-1,0-1 1,-1 0-1,1 1 1,0-1-1,0 1 1,0-1-1,-1 0 1,1 1-1,0-1 1,-1 0-1,1 0 1,0 1-1,-1-1 1,1 0-1,0 0 1,-1 1-1,1-1 1,-1 0-1,1 0 1,0 0-1,-1 0 1,0 0-1,1 0-5,-1 0 0,1 0 0,0 0 0,-1 0 0,1 0 0,0 0 0,-1 0 0,1-1 0,0 1 0,-1 0 0,1 0 0,0 0 0,0-1 0,-1 1 0,1 0 0,0 0-1,0-1 1,0 1 0,-1 0 0,1-1 0,0 1 0,0 0 0,0-1 0,0 1 0,-1 0 0,1-1 0,0 1 0,0 0 0,0-1 0,0 1 0,0 0 0,0-1 0,0 1 0,0 0 0,0-1 0,0 1 0,0 0-1,0-1 1,1 1 0,-1 0 0,0-1 0,4-11 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4.532"/>
    </inkml:context>
    <inkml:brush xml:id="br0">
      <inkml:brushProperty name="width" value="0.05" units="cm"/>
      <inkml:brushProperty name="height" value="0.05" units="cm"/>
      <inkml:brushProperty name="color" value="#E71224"/>
    </inkml:brush>
  </inkml:definitions>
  <inkml:trace contextRef="#ctx0" brushRef="#br0">1 28 8960,'11'-8'2543,"-8"6"-2369,-1 0 0,1 1-1,0-1 1,0 0 0,0 1 0,0-1-1,0 1 1,0 0 0,0 0 0,0 0-1,0 1 1,1-1 0,2 0 0,60 0 197,-20 0-74,77 8 0,-77 1-9,-46-8-280,0 0 1,1 0-1,-1 0 0,0 0 1,1 0-1,-1 0 1,0 0-1,0 0 0,1 1 1,-1-1-1,0 0 0,1 0 1,-1 0-1,0 0 1,0 0-1,1 0 0,-1 1 1,0-1-1,0 0 0,0 0 1,1 0-1,-1 1 1,0-1-1,0 0 0,0 0 1,1 1-1,-1-1 0,0 0 1,0 0-1,0 1 1,0-1-1,0 0 0,0 1 1,0-1-1,0 0 0,0 0 1,0 1-1,0-1 1,0 0-1,0 1 0,0-1 1,0 1-1,0 0 6,-1 0 0,0 0-1,0 0 1,0 0 0,0 0 0,0 0 0,0 0 0,0 0-1,-3 1 1,-28 15 16,-170 61-403,172-63 283,28-14 94,1 0 1,-1 1-1,0-1 1,0 1-1,1-1 0,-1 1 1,1-1-1,-1 1 1,1 0-1,0-1 1,0 1-1,-2 2 1,3-3 2,0 0 1,0 0 0,0 0-1,0-1 1,0 1 0,0 0-1,0 0 1,0 0 0,0-1-1,0 1 1,0 0 0,0 0-1,0-1 1,1 1 0,-1 0 0,0 0-1,1-1 1,-1 1 0,0 0-1,1-1 1,-1 1 0,1 0-1,-1-1 1,1 1 0,-1-1-1,1 1 1,1 0 0,20 13 104,-19-12-98,9 3 43,0 1-1,1-1 1,-1-1 0,1-1 0,18 4-1,-23-6-25,-1 0-1,1-1 0,-1 1 1,1-1-1,-1-1 0,1 1 0,-1-2 1,0 1-1,1-1 0,-1 0 1,9-4-1,-14 6-25,0-1 0,-1 0 0,1 1 0,-1-1 0,1 0 0,-1 0 1,1 0-1,-1 0 0,0-1 0,1 1 0,-1 0 0,0 0 0,0-1 0,0 1 0,0-1 0,0 1 1,0-1-1,-1 1 0,1-1 0,0 0 0,-1 1 0,1-4 0,1-24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37.052"/>
    </inkml:context>
    <inkml:brush xml:id="br0">
      <inkml:brushProperty name="width" value="0.05" units="cm"/>
      <inkml:brushProperty name="height" value="0.05" units="cm"/>
      <inkml:brushProperty name="color" value="#E71224"/>
    </inkml:brush>
  </inkml:definitions>
  <inkml:trace contextRef="#ctx0" brushRef="#br0">20 27 11904,'-19'-3'4480,"19"6"-3489,19-6-287,-9 0-288,4-6-384,-1-3-32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48.460"/>
    </inkml:context>
    <inkml:brush xml:id="br0">
      <inkml:brushProperty name="width" value="0.05" units="cm"/>
      <inkml:brushProperty name="height" value="0.05" units="cm"/>
      <inkml:brushProperty name="color" value="#E71224"/>
    </inkml:brush>
  </inkml:definitions>
  <inkml:trace contextRef="#ctx0" brushRef="#br0">42 202 11264,'-4'-4'4224,"4"11"-3296,-5-2 223,10-10-1183,4-7-32,4-12-64,-21-22 96,-19-6 0,3-18 96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50.606"/>
    </inkml:context>
    <inkml:brush xml:id="br0">
      <inkml:brushProperty name="width" value="0.05" units="cm"/>
      <inkml:brushProperty name="height" value="0.05" units="cm"/>
      <inkml:brushProperty name="color" value="#E71224"/>
    </inkml:brush>
  </inkml:definitions>
  <inkml:trace contextRef="#ctx0" brushRef="#br0">4 747 6272,'-3'4'2869,"7"-12"-2101,1 0-712,-1 0 0,0 0 1,0 0-1,-1-1 0,3-12 0,3-7 23,-1 1 21,-2-1-1,-1 1 1,3-36 0,3-21 226,30-129 309,-17 98-59,-22 104-456,0 0 0,1 0 0,7-17 0,-8 15 261,-2 12-370,0 0-1,0 1 1,0-1 0,0 0 0,0 1 0,0-1-1,0 0 1,1 1 0,-1-1 0,0 0 0,0 1-1,0-1 1,1 0 0,-1 1 0,0-1 0,1 1-1,-1-1 1,0 1 0,1-1 0,-1 1 0,1-1-1,-1 1 1,1-1 0,0-2 131,-1 3-136,0 0-1,0 0 0,0-1 0,0 1 1,0 0-1,0 0 0,0 0 1,0 0-1,0 0 0,0 0 0,0-1 1,0 1-1,0 0 0,0 0 0,0 0 1,0 0-1,0 0 0,0 0 1,0 0-1,1-1 0,-1 1 0,0 0 1,0 0-1,0 0 0,0 0 0,0 0 1,0 0-1,0 0 0,0 0 0,0 0 1,1 0-1,-1 0 0,0 0 1,0-1-1,0 1 0,0 0 0,0 0 1,0 0-1,0 0 0,1 0 0,-1 0 1,0 0-1,0 0 0,0 0 0,0 0 1,0 0-1,0 0 0,0 0 1,1 0-1,-1 0 0,0 1 0,0-1 1,0 0-1,0 0 0,0 0 0,0 0 1,1 0-1,-1 0 342,2 0-321,4 1-20,-1 5-6,-4-8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03:57.780"/>
    </inkml:context>
    <inkml:brush xml:id="br0">
      <inkml:brushProperty name="width" value="0.1" units="cm"/>
      <inkml:brushProperty name="height" value="0.1" units="cm"/>
      <inkml:brushProperty name="color" value="#CC0066"/>
    </inkml:brush>
  </inkml:definitions>
  <inkml:trace contextRef="#ctx0" brushRef="#br0">1 353 6272,'59'-18'1584,"88"-16"0,180-13-1334,86-14-212,346-53-97,-38 57 587,-666 56-491,-111-8-31,6-3-6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03:58.136"/>
    </inkml:context>
    <inkml:brush xml:id="br0">
      <inkml:brushProperty name="width" value="0.1" units="cm"/>
      <inkml:brushProperty name="height" value="0.1" units="cm"/>
      <inkml:brushProperty name="color" value="#CC0066"/>
    </inkml:brush>
  </inkml:definitions>
  <inkml:trace contextRef="#ctx0" brushRef="#br0">7 443 7424,'-1'0'104,"1"0"0,-1-1 1,1 1-1,-1 0 0,1-1 1,0 1-1,-1-1 0,1 1 0,0 0 1,-1-1-1,1 1 0,0-1 1,0 1-1,-1-1 0,1 1 1,0-1-1,0 1 0,0-1 0,0 0 1,0 1-1,0-1 0,-1 1 1,1-1-1,1 0 0,11 2 1032,4 1-1045,194-3-87,-6-17 58,-159 13-37,930-131 103,-674 73-207,80-16 238,-259 62-28,-52 8-86,-60 8-42,0 0 0,-1-1 0,1-1-1,-1 1 1,0-1 0,0-1 0,0 0 0,0 0 0,-1-1 0,1 0 0,-1 0-1,12-11 1,-5 1 0,15-21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03:59.432"/>
    </inkml:context>
    <inkml:brush xml:id="br0">
      <inkml:brushProperty name="width" value="0.1" units="cm"/>
      <inkml:brushProperty name="height" value="0.1" units="cm"/>
      <inkml:brushProperty name="color" value="#CC0066"/>
    </inkml:brush>
  </inkml:definitions>
  <inkml:trace contextRef="#ctx0" brushRef="#br0">1 97 3968,'12'-4'121,"29"-10"327,1 2 1,1 1-1,57-6 0,-74 13-374,147-11 359,663 28-135,-762-10-265,396-3 204,0-19-128,-181 7 30,-143 8 57,207 20 0,-275-6-82,-1 3 1,0 3 0,-1 4 0,98 38-1,-23 12-87,-144-66-32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04:00.146"/>
    </inkml:context>
    <inkml:brush xml:id="br0">
      <inkml:brushProperty name="width" value="0.1" units="cm"/>
      <inkml:brushProperty name="height" value="0.1" units="cm"/>
      <inkml:brushProperty name="color" value="#CC0066"/>
    </inkml:brush>
  </inkml:definitions>
  <inkml:trace contextRef="#ctx0" brushRef="#br0">0 115 3584,'4'-1'141,"6"-1"168,1 0-1,-1 0 1,1 1 0,15 1 0,131-4 54,119-15-313,243-15 129,-428 30-128,200-8 90,98 2 56,538-10 145,-650 18-224,493 1 180,-94 23-171,-5 33 130,-127 22 281,-417-56-454,64 12-2,-162-23-130,-23-8 34,-1 0-1,0-1 1,1 1-1,-1-1 1,1 0-1,7 0 0,-8-1 69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4.403"/>
    </inkml:context>
    <inkml:brush xml:id="br0">
      <inkml:brushProperty name="width" value="0.05" units="cm"/>
      <inkml:brushProperty name="height" value="0.05" units="cm"/>
      <inkml:brushProperty name="color" value="#E71224"/>
    </inkml:brush>
  </inkml:definitions>
  <inkml:trace contextRef="#ctx0" brushRef="#br0">162 1 6656,'49'14'3695,"-26"-5"-3556,24 12 0,-1-5 288,-52-16-205,0-1 0,0 1 0,0 0 0,0 0 0,-1 1 0,-6 1 0,-48 10-134,22-2-56,1 1 0,-42 20 0,21-6-26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24:00.510"/>
    </inkml:context>
    <inkml:brush xml:id="br0">
      <inkml:brushProperty name="width" value="0.1" units="cm"/>
      <inkml:brushProperty name="height" value="0.1" units="cm"/>
      <inkml:brushProperty name="color" value="#CC0066"/>
    </inkml:brush>
  </inkml:definitions>
  <inkml:trace contextRef="#ctx0" brushRef="#br0">422 1579 4992,'3'2'284,"0"0"0,0 1 0,0-1 0,0 0 1,1-1-1,-1 1 0,0 0 0,1-1 0,4 1 0,35 7-192,-21-5 84,585 110 621,-437-93-494,274 1 0,-173-32 89,503-84 0,-652 69-213,-1-5 1,142-57 0,-182 54-55,-1-3 0,-3-3 0,145-100 1,-188 114-70,-1-2 1,-2-1 0,0-1-1,-2-2 1,-1-1 0,40-61-1,-56 72-20,-1 1-1,0-1 1,-2-1-1,-1 0 1,10-39 0,-15 43-8,0 0 0,-1 0 0,-1 0 0,-1 0 1,0 0-1,-1-1 0,-1 1 0,-5-19 1,2 18-4,-1 1 0,0-1 0,-1 2 0,-1-1 0,-1 1 0,-19-29 0,12 25 8,0 0 1,-2 1-1,0 1 1,-29-22-1,2 7 12,-1 3-1,-1 2 1,-2 2-1,-56-22 1,18 14 14,-180-47-1,125 50 54,-1 6 0,-241-12 0,200 36-65,-219 26-1,-174 59 128,229-11 13,234-40-140,-111 45 0,152-46-18,1 3-1,-96 61 1,117-60 11,1 1 0,2 3 1,-75 78-1,105-97-12,1 1 0,0 0-1,2 1 1,-24 45 0,33-53-19,0 0-1,1 0 1,0 0 0,1 0-1,1 1 1,0-1 0,1 1-1,1 0 1,0 0 0,2 22 0,1-19-11,0 0 0,2-1 0,0 1 0,1 0 1,1-1-1,0 0 0,2-1 0,0 1 1,0-1-1,2-1 0,11 16 0,109 115 109,-37-46-6,-79-83-38,0-1 0,2-1-1,33 26 1,-34-30-85,-10-7 58,1 0-1,-1 0 1,1-1 0,0 0-1,1 0 1,-1 0-1,0-1 1,8 2 0,-8-2-6,0 0 0,0 0 0,-1 1 0,1-1 0,-1 1 1,0 0-1,7 6 0,-5-4 26,-1-1 0,1 0 1,0 0-1,7 2 0,-5-2-57,-7-3 7,0 0-1,1 0 0,-1 0 1,1 0-1,-1-1 1,1 1-1,-1-1 1,1 0-1,-1 0 0,4 0 1,-4 0 79,7 2-3,-9-2-81,0-1 0,0 1-1,-1 0 1,1 0 0,0 0 0,0 0-1,0 0 1,0-1 0,0 1 0,0 0-1,0 0 1,0 0 0,0 0 0,0-1-1,0 1 1,0 0 0,1 0-1,-1 0 1,0 0 0,0-1 0,0 1-1,0 0 1,0 0 0,0 0 0,0 0-1,0 0 1,0-1 0,0 1 0,1 0-1,-1 0 1,0 0 0,0 0 0,0 0-1,0 0 1,0 0 0,1 0 0,-1 0-1,0 0 1,0-1 0,0 1 0,0 0-1,0 0 1,1 0 0,-1 0 0,0 0-1,0 0 1,0 0 0,0 0 0,1 0-1,-1 0 1,0 0 0,0 0 0,0 0-1,0 1 1,1-1 0,-1 0 0,0 0-1,0 0 1,0 0 0,0 0 0,0 0-1,1 0 1,-1 0 0,0 0 0,0 1-1,0-1 1,0 0 0,0 0 0,-3-15-33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38:04.919"/>
    </inkml:context>
    <inkml:brush xml:id="br0">
      <inkml:brushProperty name="width" value="0.1" units="cm"/>
      <inkml:brushProperty name="height" value="0.1" units="cm"/>
      <inkml:brushProperty name="color" value="#CC0066"/>
    </inkml:brush>
  </inkml:definitions>
  <inkml:trace contextRef="#ctx0" brushRef="#br0">7 222 6656,'-1'0'76,"1"0"1,0 0 0,0 0-1,-1 0 1,1 0-1,0-1 1,-1 1 0,1 0-1,0 0 1,0 0 0,-1 0-1,1-1 1,0 1-1,0 0 1,-1 0 0,1 0-1,0-1 1,0 1-1,0 0 1,0 0 0,-1-1-1,1 1 1,0 0 0,0 0-1,0-1 1,0 1-1,0 0 1,0-1 0,0 1-1,0 0 1,-1 0-1,1-1 1,0 0 0,11-2 1166,1 0-1406,15-5 172,0 1-1,33-4 1,-45 8-8,15 0 33,1 1 1,0 2-1,-1 1 1,41 6-1,48 2 50,125 1 105,-1 1 16,48-6 43,-4 0-21,-105 2-46,-67-6-94,169-5-56,89-7 406,-223 6-270,86 3 13,-138 11-69,71 3 7,30-4 314,-33 3-322,-146-9-76,444 11 427,-321-14-298,17-4-21,-95 2-28,8-5 23,-1-1 78,53 3-113,128-3 95,-10 0-141,-224 8-48,-1 0-16,224-9 357,-75 6-248,93-10 120,0-1 145,224 8 71,-406 11-372,92 15 0,-40-2 88,279-4-33,2-35 49,-142 6-37,-41-5-55,14 0-21,-50 17-150,12 0 402,34 9-227,1 17 9,-38-2 453,-191-20-536,500 23 210,190-68-259,-213 1-39,-409 37 76,134-5-145,40-4 114,145-7-128,-82 8 8,-85 6 165,-30 2 67,361-3 495,-476 12-851,88 14 0,-172-16 276,2 1-3,0-1 0,-1 1 1,1-1-1,0 1 0,-1-1 0,1 0 0,0 0 1,-1 0-1,1-1 0,0 1 0,2-1 0,-4-1 7,-1 1-1,0 0 0,1 0 1,-1 0-1,0 0 0,0 0 0,0 0 1,0-1-1,0 1 0,0 0 0,0 0 1,0 0-1,0 0 0,0 0 1,-1-1-1,1 1 0,0 0 0,-1 0 1,1 0-1,-1 0 0,0-1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38:06.991"/>
    </inkml:context>
    <inkml:brush xml:id="br0">
      <inkml:brushProperty name="width" value="0.1" units="cm"/>
      <inkml:brushProperty name="height" value="0.1" units="cm"/>
      <inkml:brushProperty name="color" value="#CC0066"/>
    </inkml:brush>
  </inkml:definitions>
  <inkml:trace contextRef="#ctx0" brushRef="#br0">145 264 6144,'-1'0'130,"1"-1"0,-1 0 1,0 1-1,1-1 0,-1 1 0,0-1 1,0 1-1,0-1 0,0 1 0,1 0 1,-1-1-1,0 1 0,0 0 0,0 0 1,0-1-1,0 1 0,0 0 0,0 0 1,0 0-1,0 0 0,0 0 0,0 0 1,-2 1-1,1 0-50,0 0 0,0 1 0,0-1 0,0 0-1,0 1 1,0 0 0,0-1 0,-2 4 0,-49 41-75,38-32 133,-7 9-41,21-22-98,-1 1 1,1-1 0,0 1-1,0-1 1,1 1 0,-1-1-1,0 1 1,0 0 0,1 0-1,-1-1 1,1 1-1,0 0 1,-1 2 0,1-2-5,1 0 1,-1 0-1,0 0 0,1-1 1,0 1-1,-1 0 1,1 0-1,0-1 0,0 1 1,0 0-1,0-1 1,0 1-1,1-1 0,-1 1 1,0-1-1,1 0 1,-1 1-1,1-1 0,-1 0 1,1 0-1,-1 0 1,1 0-1,2 1 0,0-1 8,-1 1 0,1-1 0,0 1-1,0-1 1,0 0 0,0-1 0,0 1-1,0 0 1,0-1 0,5 0 0,3-2 5,0-1 0,0 0 0,0-1 0,11-5 1,19-6 3,134-43-215,-74 22 241,141-70-1,-24 8 32,-158 77-116,2 2 0,64-9 0,-97 22 44,26-3 28,0 3-1,0 2 1,0 2-1,86 9 1,-109-3 20,-1 1 0,1 2-1,-1 0 1,55 23 0,-49-16-13,0-3 1,64 12-1,80 1 91,-176-23-119,60 8 47,121 32-1,351 87 35,-520-124-84,113 20 113,195 12 1,-267-34-94,0-2 1,0-2-1,63-12 0,64-12 230,75 3-96,-117 14-107,-97 7-24,0 3 1,-1 1-1,1 2 1,91 21-1,127 31 14,-200-45 26,1-2 0,0-3 0,71-3 0,258-13 186,-239 7-153,-74 3-50,89-12 1,-114 2-26,-34 5-13,1 1 0,33-1-1,-55 5-1,1 1 1,-1-1-1,1 0 0,-1 0 0,0 1 0,1 0 1,-1-1-1,1 1 0,-1 0 0,0 0 0,0 0 0,1 1 1,2 1-1,-4-2-6,1 1 0,-1-1 0,0 0 0,0 0 0,0 1 0,0-1 0,0 1 0,0-1 0,-1 0 0,1 1 0,0 0 0,-1-1 0,1 1 1,-1-1-1,0 1 0,1 0 0,-1-1 0,0 1 0,0 0 0,0 2 0,-1 1-2,0 0 0,0 0 0,-1-1 0,-3 9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38:08.572"/>
    </inkml:context>
    <inkml:brush xml:id="br0">
      <inkml:brushProperty name="width" value="0.1" units="cm"/>
      <inkml:brushProperty name="height" value="0.1" units="cm"/>
      <inkml:brushProperty name="color" value="#CC0066"/>
    </inkml:brush>
  </inkml:definitions>
  <inkml:trace contextRef="#ctx0" brushRef="#br0">476 35 3840,'0'-1'70,"0"0"-1,-1 1 1,1-1 0,0 0 0,0 1 0,0-1-1,0 0 1,0 1 0,0-1 0,0 0-1,0 0 1,0 1 0,0-1 0,0 0-1,0 1 1,0-1 0,0 0 0,1 1 0,-1-1-1,0 1 1,1-1 0,-1 0 0,0 1-1,1-1 1,-1 1 0,1-2 0,1 1-21,-1 0 0,1-1 0,0 1 0,-1 0 0,1 0 0,0 0 0,0 0 0,0 1 0,3-2 0,-2 1-63,1 0 0,0 0 0,0 1 0,0-1 0,0 1-1,0 0 1,0 0 0,0 0 0,0 0 0,5 2-1,-5-1 27,-1 0-1,0 1 0,0-1 0,-1 1 0,1-1 0,0 1 0,0 0 0,-1 0 0,1 0 1,-1 0-1,0 1 0,0-1 0,0 1 0,0-1 0,0 1 0,0 0 0,0 0 0,-1 0 1,0 0-1,1 0 0,-1 0 0,0 0 0,0 3 0,4 19 53,-1-1-1,-2 1 1,0 36 0,-9 76 193,5-120-225,-2 17 22,-2 0-1,-1 0 0,-2 0 1,-22 57-1,-69 122 373,96-207-415,-31 63 217,-4-1-1,-47 63 1,-31 53 421,100-156-616,-55 113 367,72-139-399,-1-1-1,0 1 0,0-1 0,1 0 0,-1 0 0,0 1 0,0-1 1,0 0-1,0 0 0,-1 0 0,1 0 0,0 0 0,0 0 1,0 0-1,-1-1 0,1 1 0,-1 0 0,1-1 0,0 1 1,-1-1-1,1 1 0,-1-1 0,1 0 0,-1 0 0,1 0 0,-1 0 1,1 0-1,-1 0 0,1 0 0,-1 0 0,1 0 0,-1-1 1,-1 0-1,-29-14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38:10.017"/>
    </inkml:context>
    <inkml:brush xml:id="br0">
      <inkml:brushProperty name="width" value="0.1" units="cm"/>
      <inkml:brushProperty name="height" value="0.1" units="cm"/>
      <inkml:brushProperty name="color" value="#CC0066"/>
    </inkml:brush>
  </inkml:definitions>
  <inkml:trace contextRef="#ctx0" brushRef="#br0">571 68 5120,'-15'-12'1416,"-15"-15"0,25 23-1323,0 1 0,-1 0 1,0 0-1,1 1 0,-1-1 1,0 1-1,0 0 0,-1 1 1,-6-1-1,9 1-73,0 0-1,-1 0 1,1 1-1,0 0 1,-1 0 0,1 0-1,-1 0 1,1 1-1,-1 0 1,1 0 0,0 0-1,0 0 1,-1 1-1,-5 2 1,3 1 18,0 0 0,0 0 0,0 1 0,0-1 0,1 2 0,-9 9 0,-4 8 65,1 0-1,2 1 1,-26 50-1,-28 88 113,62-145-195,-72 185 306,63-159-233,2 1 1,2 0 0,2 1 0,2 1-1,2-1 1,-2 88 0,9-103-1,2-1 0,1 0 1,13 54-1,8 21 176,11 37 49,-27-120-283,0 0 0,1-1 0,1 0 0,17 27 1,22 22-138,-38-55 70,-15-27 54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4.873"/>
    </inkml:context>
    <inkml:brush xml:id="br0">
      <inkml:brushProperty name="width" value="0.05" units="cm"/>
      <inkml:brushProperty name="height" value="0.05" units="cm"/>
      <inkml:brushProperty name="color" value="#E71224"/>
    </inkml:brush>
  </inkml:definitions>
  <inkml:trace contextRef="#ctx0" brushRef="#br0">1 520 4096,'14'0'1063,"0"-1"-1,18-3 1,-11-1-870,1-1 1,-1-1-1,0-1 0,32-17 0,-18 7-63,144-80 546,121-121 124,-235 169-582,-9 5 92,-55 45-302,0-1 0,0 0 1,0 0-1,0 0 1,0 0-1,0 0 0,0 0 1,0 0-1,-1 0 1,1-1-1,1-1 0,-2 2-3,-1 1-1,1-1 0,0 1 0,0-1 0,0 0 1,0 1-1,-1-1 0,1 1 0,0-1 1,0 1-1,-1-1 0,1 1 0,-1-1 0,1 1 1,0-1-1,-1 1 0,1-1 0,-1 1 0,1 0 1,-1-1-1,1 1 0,-1 0 0,1-1 1,-1 1-1,0 0 0,1 0 0,-1-1 0,-12-5 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5.364"/>
    </inkml:context>
    <inkml:brush xml:id="br0">
      <inkml:brushProperty name="width" value="0.05" units="cm"/>
      <inkml:brushProperty name="height" value="0.05" units="cm"/>
      <inkml:brushProperty name="color" value="#E71224"/>
    </inkml:brush>
  </inkml:definitions>
  <inkml:trace contextRef="#ctx0" brushRef="#br0">40 0 3968,'1'1'172,"0"1"-1,0-1 1,0 0-1,-1 1 1,1-1 0,-1 0-1,1 1 1,-1-1 0,1 1-1,-1-1 1,0 1-1,0-1 1,1 1 0,-1-1-1,-1 3 1,3 14 68,1 3-61,-1-1-1,-1 1 1,-2 22 0,1-13-46,-9 98 190,-1 13 448,6 54-110,-5-16-170,11 37 64,1-73 52,0 38 780,-3-187-1333,-1 0 0,0 0 0,-3-11 0,-3-16 103,2 1-28,0 0-196,-1-51 0,8 36 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5.696"/>
    </inkml:context>
    <inkml:brush xml:id="br0">
      <inkml:brushProperty name="width" value="0.05" units="cm"/>
      <inkml:brushProperty name="height" value="0.05" units="cm"/>
      <inkml:brushProperty name="color" value="#E71224"/>
    </inkml:brush>
  </inkml:definitions>
  <inkml:trace contextRef="#ctx0" brushRef="#br0">254 2 4224,'0'0'76,"0"0"0,0-1 0,0 1 0,0 0 0,1 0 0,-1 0 0,0 0 0,0 0 0,0 0 0,0 0 0,0 0 0,0 0 0,0 0 0,1 0 1,-1 0-1,0 0 0,0 0 0,0 0 0,0 0 0,0 0 0,0 0 0,0 0 0,1 0 0,-1 0 0,0 0 0,0 0 0,0 0 0,0 0 0,0 0 0,1 1 456,-1-1-455,0 0-1,0 0 0,0 0 0,0 0 0,0 0 0,0 1 0,2 7 751,-5 13-974,-5 2 277,-2-1 0,-16 28 0,19-37-18,-8 14 159,-1 0 1,-29 36 0,36-53-215,1 0 1,-1-1-1,-1 0 1,1 0 0,-1-1-1,-1-1 1,0 0-1,-23 12 1,15-13 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8:58:16.102"/>
    </inkml:context>
    <inkml:brush xml:id="br0">
      <inkml:brushProperty name="width" value="0.05" units="cm"/>
      <inkml:brushProperty name="height" value="0.05" units="cm"/>
      <inkml:brushProperty name="color" value="#E71224"/>
    </inkml:brush>
  </inkml:definitions>
  <inkml:trace contextRef="#ctx0" brushRef="#br0">1 0 7040,'13'29'3328,"6"12"-2912,-14-33-128,4 13-192,-1-4 96,8 7-32,-8 0 64,1 1-128,1-4-64,-2-1 64,3-3 0,-8-5 96,2 0-96,0-12-64,-1 0 0,1-21-32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64A2-D76C-421E-BD02-23CE005246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935E7A-68BC-00C4-3C6A-BD3763F78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6A6710-B15F-7EC3-60AA-1450693D6326}"/>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5" name="页脚占位符 4">
            <a:extLst>
              <a:ext uri="{FF2B5EF4-FFF2-40B4-BE49-F238E27FC236}">
                <a16:creationId xmlns:a16="http://schemas.microsoft.com/office/drawing/2014/main" id="{76DF9543-F4DE-48AD-2956-7FEA5BB871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C61D59-532D-07CC-5DFA-607552D85390}"/>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327470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30339-5E3D-CEC1-A9B0-EB49009F73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66C723-A526-122A-7C22-F0063BD189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5FBD7E-9A07-EC8C-143F-62C20118A11E}"/>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5" name="页脚占位符 4">
            <a:extLst>
              <a:ext uri="{FF2B5EF4-FFF2-40B4-BE49-F238E27FC236}">
                <a16:creationId xmlns:a16="http://schemas.microsoft.com/office/drawing/2014/main" id="{11D82B0E-A617-83DB-DF4C-2CA0C354D1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8F16C2-7A93-F06E-8644-04DEA77E92D6}"/>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154142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BB4955-30BB-E862-957A-D75221697D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D0D522-ACD9-33F9-0702-FDC4EE8E6D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35C9D0-20B4-E8C3-86A4-A818A14D413C}"/>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5" name="页脚占位符 4">
            <a:extLst>
              <a:ext uri="{FF2B5EF4-FFF2-40B4-BE49-F238E27FC236}">
                <a16:creationId xmlns:a16="http://schemas.microsoft.com/office/drawing/2014/main" id="{7C36E3F4-67D7-2640-5096-5E2E70AC5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D130D4-C582-45CF-EF93-2F64DC330690}"/>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370069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540000" cy="457200"/>
          </a:xfrm>
        </p:spPr>
        <p:txBody>
          <a:bodyPr/>
          <a:lstStyle>
            <a:lvl1pPr>
              <a:defRPr/>
            </a:lvl1pPr>
          </a:lstStyle>
          <a:p>
            <a:fld id="{999773F9-6F50-48A9-A5E8-CB8AED1F9567}" type="slidenum">
              <a:rPr lang="en-US" altLang="zh-CN"/>
              <a:t>‹#›</a:t>
            </a:fld>
            <a:endParaRPr lang="en-US" altLang="zh-CN"/>
          </a:p>
        </p:txBody>
      </p:sp>
    </p:spTree>
    <p:extLst>
      <p:ext uri="{BB962C8B-B14F-4D97-AF65-F5344CB8AC3E}">
        <p14:creationId xmlns:p14="http://schemas.microsoft.com/office/powerpoint/2010/main" val="5170410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C0D2E-DF42-030F-E756-53DBDF4068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98522A-17B6-72B8-F3A6-66EF2A2E74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71457E-ACB3-BB0A-FC99-50B53457060F}"/>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5" name="页脚占位符 4">
            <a:extLst>
              <a:ext uri="{FF2B5EF4-FFF2-40B4-BE49-F238E27FC236}">
                <a16:creationId xmlns:a16="http://schemas.microsoft.com/office/drawing/2014/main" id="{C0E3C3D3-EA62-D48E-8C87-9FF34C178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06239-8D01-3541-1BCC-8C7FE772138C}"/>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39836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0189B-F83B-5403-D7F9-F60DC03E5D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D172D33-715A-3F06-39F3-E9DB8A072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E1A30B-1DA1-20C2-3B4C-0C914D770441}"/>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5" name="页脚占位符 4">
            <a:extLst>
              <a:ext uri="{FF2B5EF4-FFF2-40B4-BE49-F238E27FC236}">
                <a16:creationId xmlns:a16="http://schemas.microsoft.com/office/drawing/2014/main" id="{30696874-EA20-7B7D-F914-AB60AB0B78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E1C438-08B5-DF9B-5064-720F59B0C86C}"/>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296346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2F122-3B65-662D-CD71-A3D9B092D5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11347E-EDEC-26F2-333D-2985E632F7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848BAE-68A5-F027-C0B4-4FEA5F09D3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AB8472D-BA6F-087A-D12B-FCCC22CB3F34}"/>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6" name="页脚占位符 5">
            <a:extLst>
              <a:ext uri="{FF2B5EF4-FFF2-40B4-BE49-F238E27FC236}">
                <a16:creationId xmlns:a16="http://schemas.microsoft.com/office/drawing/2014/main" id="{1658E9E9-3161-1CD0-F416-0904CF3F85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F0E321-E6A9-E414-4C2D-F735A7DD745A}"/>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277553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92155-D0F2-5B75-4EFD-9B754283FD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B87EA1-260F-37C0-B69E-5B8131713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4EEAED6-DC4A-D41A-C970-22B12E4D78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185FA4-B0E3-BCC0-9BF0-8800CD279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CDDD7B-43F6-8E5D-77CF-0BEA898F9C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6422C0-0F95-5B2B-27A6-D5BF45AD6ECD}"/>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8" name="页脚占位符 7">
            <a:extLst>
              <a:ext uri="{FF2B5EF4-FFF2-40B4-BE49-F238E27FC236}">
                <a16:creationId xmlns:a16="http://schemas.microsoft.com/office/drawing/2014/main" id="{A4791A92-BFD5-F1F1-DCB2-7FB807B816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492F79-5781-892F-20EC-C28CD087919C}"/>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66247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ABDB6-DC68-DECB-82DD-3F2C823951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AC6C8-AD02-565B-2E27-331CBA1EB533}"/>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4" name="页脚占位符 3">
            <a:extLst>
              <a:ext uri="{FF2B5EF4-FFF2-40B4-BE49-F238E27FC236}">
                <a16:creationId xmlns:a16="http://schemas.microsoft.com/office/drawing/2014/main" id="{1119C1A3-EDC0-206F-AF2A-F3F5189D0D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837F8B-2923-269A-F67D-053C03B50BF3}"/>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408952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FFC071-20F9-68AF-3C5F-1272DC56EE2E}"/>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3" name="页脚占位符 2">
            <a:extLst>
              <a:ext uri="{FF2B5EF4-FFF2-40B4-BE49-F238E27FC236}">
                <a16:creationId xmlns:a16="http://schemas.microsoft.com/office/drawing/2014/main" id="{0A06A85D-B698-3A1D-A336-ACA10523AF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6CDDC8-F5A2-8DD6-FF7C-F5C9263BBF91}"/>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27512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14B5A-D1E4-8EDC-56EA-97D6747C53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7C2C53-5873-F3DC-1986-E42B3A70F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C8E4544-CDE7-B4E6-571F-1FCCAD665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4CBE25-5A97-3370-5E3D-6540EAC99435}"/>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6" name="页脚占位符 5">
            <a:extLst>
              <a:ext uri="{FF2B5EF4-FFF2-40B4-BE49-F238E27FC236}">
                <a16:creationId xmlns:a16="http://schemas.microsoft.com/office/drawing/2014/main" id="{7C0B568A-4097-65A4-9BEB-02CBE1382C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C4F797-09D3-68D2-FA2E-7C9A30A534D3}"/>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90007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70704-92FB-2933-1825-0359390571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C9D5B3-3D48-EA35-EC31-EED1B337D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637B5F-3C36-FA9A-A299-66CF8048D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D004F9-D2A8-6E2E-5FEE-BE7A4C0A6ECA}"/>
              </a:ext>
            </a:extLst>
          </p:cNvPr>
          <p:cNvSpPr>
            <a:spLocks noGrp="1"/>
          </p:cNvSpPr>
          <p:nvPr>
            <p:ph type="dt" sz="half" idx="10"/>
          </p:nvPr>
        </p:nvSpPr>
        <p:spPr/>
        <p:txBody>
          <a:bodyPr/>
          <a:lstStyle/>
          <a:p>
            <a:fld id="{EB41463A-83A7-46AB-89DD-11092AEB0EB7}" type="datetimeFigureOut">
              <a:rPr lang="zh-CN" altLang="en-US" smtClean="0"/>
              <a:t>2024/3/1</a:t>
            </a:fld>
            <a:endParaRPr lang="zh-CN" altLang="en-US"/>
          </a:p>
        </p:txBody>
      </p:sp>
      <p:sp>
        <p:nvSpPr>
          <p:cNvPr id="6" name="页脚占位符 5">
            <a:extLst>
              <a:ext uri="{FF2B5EF4-FFF2-40B4-BE49-F238E27FC236}">
                <a16:creationId xmlns:a16="http://schemas.microsoft.com/office/drawing/2014/main" id="{44E28B9B-56C2-348E-9675-F9EBEBC726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53FCF0-5D07-1EC3-738A-5761EA231387}"/>
              </a:ext>
            </a:extLst>
          </p:cNvPr>
          <p:cNvSpPr>
            <a:spLocks noGrp="1"/>
          </p:cNvSpPr>
          <p:nvPr>
            <p:ph type="sldNum" sz="quarter" idx="12"/>
          </p:nvPr>
        </p:nvSpPr>
        <p:spPr/>
        <p:txBody>
          <a:body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25329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4FCC91-71AC-C61F-0797-643772FF0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4F0F04-E32D-9239-D169-D76F7F4AA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09B591-798F-6182-D85B-0037D3EE9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1463A-83A7-46AB-89DD-11092AEB0EB7}" type="datetimeFigureOut">
              <a:rPr lang="zh-CN" altLang="en-US" smtClean="0"/>
              <a:t>2024/3/1</a:t>
            </a:fld>
            <a:endParaRPr lang="zh-CN" altLang="en-US"/>
          </a:p>
        </p:txBody>
      </p:sp>
      <p:sp>
        <p:nvSpPr>
          <p:cNvPr id="5" name="页脚占位符 4">
            <a:extLst>
              <a:ext uri="{FF2B5EF4-FFF2-40B4-BE49-F238E27FC236}">
                <a16:creationId xmlns:a16="http://schemas.microsoft.com/office/drawing/2014/main" id="{60BF7FB2-7C12-0C0B-98AC-B49AF1D71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D7258B-BDD3-C730-5A6F-09D56E328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B1AE8-93F7-411C-9D8E-91BDD4B04C6B}" type="slidenum">
              <a:rPr lang="zh-CN" altLang="en-US" smtClean="0"/>
              <a:t>‹#›</a:t>
            </a:fld>
            <a:endParaRPr lang="zh-CN" altLang="en-US"/>
          </a:p>
        </p:txBody>
      </p:sp>
    </p:spTree>
    <p:extLst>
      <p:ext uri="{BB962C8B-B14F-4D97-AF65-F5344CB8AC3E}">
        <p14:creationId xmlns:p14="http://schemas.microsoft.com/office/powerpoint/2010/main" val="94616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9.png"/><Relationship Id="rId42" Type="http://schemas.openxmlformats.org/officeDocument/2006/relationships/customXml" Target="../ink/ink21.xml"/><Relationship Id="rId47" Type="http://schemas.openxmlformats.org/officeDocument/2006/relationships/image" Target="../media/image32.png"/><Relationship Id="rId63" Type="http://schemas.openxmlformats.org/officeDocument/2006/relationships/image" Target="../media/image40.png"/><Relationship Id="rId68" Type="http://schemas.openxmlformats.org/officeDocument/2006/relationships/customXml" Target="../ink/ink34.xml"/><Relationship Id="rId84" Type="http://schemas.openxmlformats.org/officeDocument/2006/relationships/customXml" Target="../ink/ink42.xml"/><Relationship Id="rId16" Type="http://schemas.openxmlformats.org/officeDocument/2006/relationships/customXml" Target="../ink/ink8.xml"/><Relationship Id="rId11" Type="http://schemas.openxmlformats.org/officeDocument/2006/relationships/image" Target="../media/image14.png"/><Relationship Id="rId32" Type="http://schemas.openxmlformats.org/officeDocument/2006/relationships/customXml" Target="../ink/ink16.xml"/><Relationship Id="rId37" Type="http://schemas.openxmlformats.org/officeDocument/2006/relationships/image" Target="../media/image27.png"/><Relationship Id="rId53" Type="http://schemas.openxmlformats.org/officeDocument/2006/relationships/image" Target="../media/image35.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8.png"/><Relationship Id="rId5" Type="http://schemas.openxmlformats.org/officeDocument/2006/relationships/image" Target="../media/image11.png"/><Relationship Id="rId19" Type="http://schemas.openxmlformats.org/officeDocument/2006/relationships/image" Target="../media/image18.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2.png"/><Relationship Id="rId30" Type="http://schemas.openxmlformats.org/officeDocument/2006/relationships/customXml" Target="../ink/ink15.xml"/><Relationship Id="rId35" Type="http://schemas.openxmlformats.org/officeDocument/2006/relationships/image" Target="../media/image26.png"/><Relationship Id="rId43" Type="http://schemas.openxmlformats.org/officeDocument/2006/relationships/image" Target="../media/image30.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43.png"/><Relationship Id="rId77" Type="http://schemas.openxmlformats.org/officeDocument/2006/relationships/image" Target="../media/image47.png"/><Relationship Id="rId8" Type="http://schemas.openxmlformats.org/officeDocument/2006/relationships/customXml" Target="../ink/ink4.xml"/><Relationship Id="rId51" Type="http://schemas.openxmlformats.org/officeDocument/2006/relationships/image" Target="../media/image34.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51.png"/><Relationship Id="rId3"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8.png"/><Relationship Id="rId67" Type="http://schemas.openxmlformats.org/officeDocument/2006/relationships/image" Target="../media/image42.png"/><Relationship Id="rId20" Type="http://schemas.openxmlformats.org/officeDocument/2006/relationships/customXml" Target="../ink/ink10.xml"/><Relationship Id="rId41" Type="http://schemas.openxmlformats.org/officeDocument/2006/relationships/image" Target="../media/image29.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46.png"/><Relationship Id="rId83"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3.png"/><Relationship Id="rId57" Type="http://schemas.openxmlformats.org/officeDocument/2006/relationships/image" Target="../media/image37.png"/><Relationship Id="rId10" Type="http://schemas.openxmlformats.org/officeDocument/2006/relationships/customXml" Target="../ink/ink5.xml"/><Relationship Id="rId31" Type="http://schemas.openxmlformats.org/officeDocument/2006/relationships/image" Target="../media/image24.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1.png"/><Relationship Id="rId73" Type="http://schemas.openxmlformats.org/officeDocument/2006/relationships/image" Target="../media/image45.png"/><Relationship Id="rId78" Type="http://schemas.openxmlformats.org/officeDocument/2006/relationships/customXml" Target="../ink/ink39.xml"/><Relationship Id="rId81" Type="http://schemas.openxmlformats.org/officeDocument/2006/relationships/image" Target="../media/image49.png"/><Relationship Id="rId4" Type="http://schemas.openxmlformats.org/officeDocument/2006/relationships/customXml" Target="../ink/ink2.xml"/><Relationship Id="rId9" Type="http://schemas.openxmlformats.org/officeDocument/2006/relationships/image" Target="../media/image13.png"/><Relationship Id="rId13" Type="http://schemas.openxmlformats.org/officeDocument/2006/relationships/image" Target="../media/image15.png"/><Relationship Id="rId18" Type="http://schemas.openxmlformats.org/officeDocument/2006/relationships/customXml" Target="../ink/ink9.xml"/><Relationship Id="rId39" Type="http://schemas.openxmlformats.org/officeDocument/2006/relationships/image" Target="../media/image2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6.png"/><Relationship Id="rId76" Type="http://schemas.openxmlformats.org/officeDocument/2006/relationships/customXml" Target="../ink/ink38.xml"/><Relationship Id="rId7" Type="http://schemas.openxmlformats.org/officeDocument/2006/relationships/image" Target="../media/image12.png"/><Relationship Id="rId71" Type="http://schemas.openxmlformats.org/officeDocument/2006/relationships/image" Target="../media/image44.png"/><Relationship Id="rId2" Type="http://schemas.openxmlformats.org/officeDocument/2006/relationships/customXml" Target="../ink/ink1.xml"/><Relationship Id="rId29" Type="http://schemas.openxmlformats.org/officeDocument/2006/relationships/image" Target="../media/image23.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1.png"/><Relationship Id="rId66" Type="http://schemas.openxmlformats.org/officeDocument/2006/relationships/customXml" Target="../ink/ink33.xml"/><Relationship Id="rId61" Type="http://schemas.openxmlformats.org/officeDocument/2006/relationships/image" Target="../media/image39.png"/><Relationship Id="rId82" Type="http://schemas.openxmlformats.org/officeDocument/2006/relationships/customXml" Target="../ink/ink41.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45.xml"/><Relationship Id="rId5" Type="http://schemas.openxmlformats.org/officeDocument/2006/relationships/image" Target="../media/image53.png"/><Relationship Id="rId4" Type="http://schemas.openxmlformats.org/officeDocument/2006/relationships/customXml" Target="../ink/ink44.xml"/></Relationships>
</file>

<file path=ppt/slides/_rels/slide13.xml.rels><?xml version="1.0" encoding="UTF-8" standalone="yes"?>
<Relationships xmlns="http://schemas.openxmlformats.org/package/2006/relationships"><Relationship Id="rId8" Type="http://schemas.openxmlformats.org/officeDocument/2006/relationships/customXml" Target="../ink/ink49.xml"/><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48.xml"/><Relationship Id="rId5" Type="http://schemas.openxmlformats.org/officeDocument/2006/relationships/image" Target="../media/image56.png"/><Relationship Id="rId4" Type="http://schemas.openxmlformats.org/officeDocument/2006/relationships/customXml" Target="../ink/ink47.xml"/><Relationship Id="rId9" Type="http://schemas.openxmlformats.org/officeDocument/2006/relationships/image" Target="../media/image5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5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customXml" Target="../ink/ink53.xml"/><Relationship Id="rId5" Type="http://schemas.openxmlformats.org/officeDocument/2006/relationships/image" Target="../media/image64.png"/><Relationship Id="rId4" Type="http://schemas.openxmlformats.org/officeDocument/2006/relationships/customXml" Target="../ink/ink52.xml"/><Relationship Id="rId9"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Berlin Sans FB Demi" panose="020E0802020502020306" pitchFamily="34" charset="0"/>
                <a:ea typeface="隶书" panose="02010509060101010101" pitchFamily="49" charset="-122"/>
              </a:rPr>
              <a:t>计算机操作系统</a:t>
            </a:r>
            <a:br>
              <a:rPr lang="zh-CN" altLang="en-US" dirty="0">
                <a:latin typeface="Berlin Sans FB Demi" panose="020E0802020502020306" pitchFamily="34" charset="0"/>
                <a:ea typeface="隶书" panose="020105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Operating System</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OS</a:t>
            </a:r>
            <a:r>
              <a:rPr lang="zh-CN" altLang="en-US" dirty="0">
                <a:latin typeface="黑体" panose="02010609060101010101" pitchFamily="49" charset="-122"/>
                <a:ea typeface="黑体" panose="02010609060101010101" pitchFamily="49" charset="-122"/>
              </a:rPr>
              <a:t>）</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59050" y="143298"/>
            <a:ext cx="91871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solidFill>
                  <a:srgbClr val="990033"/>
                </a:solidFill>
                <a:ea typeface="隶书" panose="02010509060101010101" pitchFamily="49" charset="-122"/>
              </a:rPr>
              <a:t>什么是多任务系统（考这个）</a:t>
            </a:r>
          </a:p>
        </p:txBody>
      </p:sp>
      <p:sp>
        <p:nvSpPr>
          <p:cNvPr id="15363" name="Text Box 3"/>
          <p:cNvSpPr txBox="1">
            <a:spLocks noChangeArrowheads="1"/>
          </p:cNvSpPr>
          <p:nvPr/>
        </p:nvSpPr>
        <p:spPr bwMode="auto">
          <a:xfrm>
            <a:off x="4060440" y="2869816"/>
            <a:ext cx="7766050" cy="3643313"/>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5400" dirty="0">
              <a:ea typeface="隶书" panose="02010509060101010101" pitchFamily="49" charset="-122"/>
            </a:endParaRPr>
          </a:p>
          <a:p>
            <a:pPr eaLnBrk="1" hangingPunct="1"/>
            <a:r>
              <a:rPr lang="zh-CN" altLang="en-US" sz="3600" dirty="0">
                <a:ea typeface="隶书" panose="02010509060101010101" pitchFamily="49" charset="-122"/>
              </a:rPr>
              <a:t>简单地说，就是能用一个处理器</a:t>
            </a:r>
          </a:p>
          <a:p>
            <a:pPr eaLnBrk="1" hangingPunct="1"/>
            <a:r>
              <a:rPr lang="zh-CN" altLang="en-US" sz="4800" dirty="0">
                <a:solidFill>
                  <a:srgbClr val="FF0000"/>
                </a:solidFill>
                <a:ea typeface="隶书" panose="02010509060101010101" pitchFamily="49" charset="-122"/>
              </a:rPr>
              <a:t>并发（注意，不是同时！ ）</a:t>
            </a:r>
          </a:p>
          <a:p>
            <a:pPr eaLnBrk="1" hangingPunct="1"/>
            <a:r>
              <a:rPr lang="zh-CN" altLang="en-US" sz="3600" dirty="0">
                <a:ea typeface="隶书" panose="02010509060101010101" pitchFamily="49" charset="-122"/>
              </a:rPr>
              <a:t>地运行多个程序的计算机管理系统。</a:t>
            </a:r>
          </a:p>
          <a:p>
            <a:pPr eaLnBrk="1" hangingPunct="1"/>
            <a:endParaRPr lang="en-US" altLang="zh-CN" sz="5400" dirty="0">
              <a:ea typeface="隶书" panose="02010509060101010101" pitchFamily="49" charset="-122"/>
            </a:endParaRPr>
          </a:p>
        </p:txBody>
      </p:sp>
      <p:sp>
        <p:nvSpPr>
          <p:cNvPr id="32772" name="Text Box 4"/>
          <p:cNvSpPr txBox="1">
            <a:spLocks noChangeArrowheads="1"/>
          </p:cNvSpPr>
          <p:nvPr/>
        </p:nvSpPr>
        <p:spPr bwMode="auto">
          <a:xfrm>
            <a:off x="-156767" y="935089"/>
            <a:ext cx="5194704" cy="2308324"/>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dirty="0">
              <a:ea typeface="隶书" panose="02010509060101010101" pitchFamily="49" charset="-122"/>
            </a:endParaRPr>
          </a:p>
          <a:p>
            <a:pPr eaLnBrk="1" hangingPunct="1"/>
            <a:r>
              <a:rPr lang="zh-CN" altLang="en-US" dirty="0">
                <a:solidFill>
                  <a:srgbClr val="FF0000"/>
                </a:solidFill>
                <a:ea typeface="隶书" panose="02010509060101010101" pitchFamily="49" charset="-122"/>
              </a:rPr>
              <a:t>并发</a:t>
            </a:r>
            <a:r>
              <a:rPr lang="zh-CN" altLang="en-US" dirty="0">
                <a:ea typeface="隶书" panose="02010509060101010101" pitchFamily="49" charset="-122"/>
              </a:rPr>
              <a:t>：由同一个处理器轮换地</a:t>
            </a:r>
          </a:p>
          <a:p>
            <a:pPr eaLnBrk="1" hangingPunct="1"/>
            <a:r>
              <a:rPr lang="zh-CN" altLang="en-US" dirty="0">
                <a:ea typeface="隶书" panose="02010509060101010101" pitchFamily="49" charset="-122"/>
              </a:rPr>
              <a:t>运行多个程序。或者说是由多个</a:t>
            </a:r>
          </a:p>
          <a:p>
            <a:pPr eaLnBrk="1" hangingPunct="1"/>
            <a:r>
              <a:rPr lang="zh-CN" altLang="en-US" dirty="0">
                <a:ea typeface="隶书" panose="02010509060101010101" pitchFamily="49" charset="-122"/>
              </a:rPr>
              <a:t>程序轮班地占用处理器这个资源。</a:t>
            </a:r>
          </a:p>
          <a:p>
            <a:pPr eaLnBrk="1" hangingPunct="1"/>
            <a:r>
              <a:rPr lang="zh-CN" altLang="en-US" dirty="0">
                <a:ea typeface="隶书" panose="02010509060101010101" pitchFamily="49" charset="-122"/>
              </a:rPr>
              <a:t>且在占用这个资源期间，并不一</a:t>
            </a:r>
          </a:p>
          <a:p>
            <a:pPr eaLnBrk="1" hangingPunct="1"/>
            <a:r>
              <a:rPr lang="zh-CN" altLang="en-US" dirty="0">
                <a:ea typeface="隶书" panose="02010509060101010101" pitchFamily="49" charset="-122"/>
              </a:rPr>
              <a:t>定能够把程序运行完毕。</a:t>
            </a:r>
          </a:p>
        </p:txBody>
      </p:sp>
      <p:pic>
        <p:nvPicPr>
          <p:cNvPr id="15367" name="Picture 5"/>
          <p:cNvPicPr>
            <a:picLocks noChangeAspect="1" noChangeArrowheads="1"/>
          </p:cNvPicPr>
          <p:nvPr/>
        </p:nvPicPr>
        <p:blipFill>
          <a:blip r:embed="rId2">
            <a:extLst>
              <a:ext uri="{28A0092B-C50C-407E-A947-70E740481C1C}">
                <a14:useLocalDpi xmlns:a14="http://schemas.microsoft.com/office/drawing/2010/main" val="0"/>
              </a:ext>
            </a:extLst>
          </a:blip>
          <a:srcRect l="9375" t="25000" r="35938" b="32292"/>
          <a:stretch>
            <a:fillRect/>
          </a:stretch>
        </p:blipFill>
        <p:spPr bwMode="auto">
          <a:xfrm>
            <a:off x="0" y="3692693"/>
            <a:ext cx="3888141" cy="227414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0"/>
          <p:cNvSpPr txBox="1">
            <a:spLocks noChangeArrowheads="1"/>
          </p:cNvSpPr>
          <p:nvPr/>
        </p:nvSpPr>
        <p:spPr bwMode="auto">
          <a:xfrm>
            <a:off x="2559050" y="116001"/>
            <a:ext cx="70421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solidFill>
                  <a:srgbClr val="990033"/>
                </a:solidFill>
                <a:ea typeface="隶书" panose="02010509060101010101" pitchFamily="49" charset="-122"/>
              </a:rPr>
              <a:t>程序的切换（两句话）</a:t>
            </a:r>
          </a:p>
        </p:txBody>
      </p:sp>
      <p:sp>
        <p:nvSpPr>
          <p:cNvPr id="16387" name="Text Box 21"/>
          <p:cNvSpPr txBox="1">
            <a:spLocks noChangeArrowheads="1"/>
          </p:cNvSpPr>
          <p:nvPr/>
        </p:nvSpPr>
        <p:spPr bwMode="auto">
          <a:xfrm>
            <a:off x="3603241" y="1531111"/>
            <a:ext cx="7696200" cy="1812925"/>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ea typeface="隶书" panose="02010509060101010101" pitchFamily="49" charset="-122"/>
              </a:rPr>
              <a:t>处理器是个傻瓜，</a:t>
            </a:r>
            <a:r>
              <a:rPr lang="en-US" altLang="zh-CN" sz="4800" b="1" dirty="0">
                <a:solidFill>
                  <a:srgbClr val="FF0000"/>
                </a:solidFill>
                <a:latin typeface="Times New Roman" panose="02020603050405020304" pitchFamily="18" charset="0"/>
                <a:ea typeface="隶书" panose="02010509060101010101" pitchFamily="49" charset="-122"/>
              </a:rPr>
              <a:t>PC</a:t>
            </a:r>
            <a:r>
              <a:rPr lang="zh-CN" altLang="en-US" sz="5400" dirty="0">
                <a:ea typeface="隶书" panose="02010509060101010101" pitchFamily="49" charset="-122"/>
              </a:rPr>
              <a:t>让它干啥，它就干啥。</a:t>
            </a:r>
          </a:p>
        </p:txBody>
      </p:sp>
      <p:sp>
        <p:nvSpPr>
          <p:cNvPr id="16388" name="Text Box 22"/>
          <p:cNvSpPr txBox="1">
            <a:spLocks noChangeArrowheads="1"/>
          </p:cNvSpPr>
          <p:nvPr/>
        </p:nvSpPr>
        <p:spPr bwMode="auto">
          <a:xfrm>
            <a:off x="3860972" y="4862469"/>
            <a:ext cx="8032750" cy="1812925"/>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5400" b="1" dirty="0">
                <a:solidFill>
                  <a:srgbClr val="FF0000"/>
                </a:solidFill>
                <a:latin typeface="Times New Roman" panose="02020603050405020304" pitchFamily="18" charset="0"/>
                <a:ea typeface="隶书" panose="02010509060101010101" pitchFamily="49" charset="-122"/>
              </a:rPr>
              <a:t>PC</a:t>
            </a:r>
            <a:r>
              <a:rPr lang="zh-CN" altLang="en-US" sz="5400" dirty="0">
                <a:ea typeface="隶书" panose="02010509060101010101" pitchFamily="49" charset="-122"/>
              </a:rPr>
              <a:t>是个指路器，它指向哪</a:t>
            </a:r>
          </a:p>
          <a:p>
            <a:pPr eaLnBrk="1" hangingPunct="1"/>
            <a:r>
              <a:rPr lang="zh-CN" altLang="en-US" sz="5400" dirty="0">
                <a:ea typeface="隶书" panose="02010509060101010101" pitchFamily="49" charset="-122"/>
              </a:rPr>
              <a:t>儿，处理器就去哪儿。</a:t>
            </a:r>
          </a:p>
        </p:txBody>
      </p:sp>
      <p:sp>
        <p:nvSpPr>
          <p:cNvPr id="33816" name="Text Box 24"/>
          <p:cNvSpPr txBox="1">
            <a:spLocks noChangeArrowheads="1"/>
          </p:cNvSpPr>
          <p:nvPr/>
        </p:nvSpPr>
        <p:spPr bwMode="auto">
          <a:xfrm>
            <a:off x="81539" y="3503088"/>
            <a:ext cx="7239000" cy="1200329"/>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600" dirty="0">
                <a:ea typeface="隶书" panose="02010509060101010101" pitchFamily="49" charset="-122"/>
              </a:rPr>
              <a:t>从此可以知道，哪个程序占有了</a:t>
            </a:r>
            <a:r>
              <a:rPr lang="en-US" altLang="zh-CN" sz="3600" b="1" dirty="0">
                <a:solidFill>
                  <a:srgbClr val="FF0000"/>
                </a:solidFill>
                <a:latin typeface="Times New Roman" panose="02020603050405020304" pitchFamily="18" charset="0"/>
                <a:ea typeface="隶书" panose="02010509060101010101" pitchFamily="49" charset="-122"/>
              </a:rPr>
              <a:t>PC</a:t>
            </a:r>
            <a:r>
              <a:rPr lang="zh-CN" altLang="en-US" sz="3600" dirty="0">
                <a:ea typeface="隶书" panose="02010509060101010101" pitchFamily="49" charset="-122"/>
              </a:rPr>
              <a:t>，哪个程序就占有了处理器。</a:t>
            </a:r>
          </a:p>
        </p:txBody>
      </p:sp>
      <p:sp>
        <p:nvSpPr>
          <p:cNvPr id="33815" name="Text Box 23"/>
          <p:cNvSpPr txBox="1">
            <a:spLocks noChangeArrowheads="1"/>
          </p:cNvSpPr>
          <p:nvPr/>
        </p:nvSpPr>
        <p:spPr bwMode="auto">
          <a:xfrm>
            <a:off x="81539" y="1477964"/>
            <a:ext cx="3262432" cy="1323439"/>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2000" b="1" dirty="0">
              <a:latin typeface="Times New Roman" panose="02020603050405020304" pitchFamily="18" charset="0"/>
              <a:ea typeface="隶书" panose="02010509060101010101" pitchFamily="49" charset="-122"/>
            </a:endParaRPr>
          </a:p>
          <a:p>
            <a:pPr eaLnBrk="1" hangingPunct="1"/>
            <a:r>
              <a:rPr lang="zh-CN" altLang="en-US" sz="2000" b="1" dirty="0">
                <a:latin typeface="Times New Roman" panose="02020603050405020304" pitchFamily="18" charset="0"/>
                <a:ea typeface="隶书" panose="02010509060101010101" pitchFamily="49" charset="-122"/>
              </a:rPr>
              <a:t>深刻地理解</a:t>
            </a:r>
            <a:r>
              <a:rPr lang="en-US" altLang="zh-CN" sz="2000" b="1" dirty="0">
                <a:solidFill>
                  <a:srgbClr val="FF0000"/>
                </a:solidFill>
                <a:latin typeface="Times New Roman" panose="02020603050405020304" pitchFamily="18" charset="0"/>
                <a:ea typeface="隶书" panose="02010509060101010101" pitchFamily="49" charset="-122"/>
              </a:rPr>
              <a:t>PC</a:t>
            </a:r>
            <a:r>
              <a:rPr lang="zh-CN" altLang="en-US" sz="2000" dirty="0">
                <a:ea typeface="隶书" panose="02010509060101010101" pitchFamily="49" charset="-122"/>
              </a:rPr>
              <a:t>是理解系统</a:t>
            </a:r>
          </a:p>
          <a:p>
            <a:pPr eaLnBrk="1" hangingPunct="1"/>
            <a:r>
              <a:rPr lang="zh-CN" altLang="en-US" sz="2000" dirty="0">
                <a:ea typeface="隶书" panose="02010509060101010101" pitchFamily="49" charset="-122"/>
              </a:rPr>
              <a:t>进行程序切换动作的关键。</a:t>
            </a:r>
          </a:p>
          <a:p>
            <a:pPr eaLnBrk="1" hangingPunct="1"/>
            <a:endParaRPr lang="en-US" altLang="zh-CN" sz="2000" dirty="0">
              <a:ea typeface="隶书" panose="02010509060101010101" pitchFamily="49" charset="-122"/>
            </a:endParaRPr>
          </a:p>
        </p:txBody>
      </p:sp>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F0F97A97-4EDB-E751-A1B0-65FF5547790D}"/>
                  </a:ext>
                </a:extLst>
              </p14:cNvPr>
              <p14:cNvContentPartPr/>
              <p14:nvPr/>
            </p14:nvContentPartPr>
            <p14:xfrm>
              <a:off x="6505966" y="4105224"/>
              <a:ext cx="901800" cy="150120"/>
            </p14:xfrm>
          </p:contentPart>
        </mc:Choice>
        <mc:Fallback xmlns="">
          <p:pic>
            <p:nvPicPr>
              <p:cNvPr id="7" name="墨迹 6">
                <a:extLst>
                  <a:ext uri="{FF2B5EF4-FFF2-40B4-BE49-F238E27FC236}">
                    <a16:creationId xmlns:a16="http://schemas.microsoft.com/office/drawing/2014/main" id="{F0F97A97-4EDB-E751-A1B0-65FF5547790D}"/>
                  </a:ext>
                </a:extLst>
              </p:cNvPr>
              <p:cNvPicPr/>
              <p:nvPr/>
            </p:nvPicPr>
            <p:blipFill>
              <a:blip r:embed="rId3"/>
              <a:stretch>
                <a:fillRect/>
              </a:stretch>
            </p:blipFill>
            <p:spPr>
              <a:xfrm>
                <a:off x="6499846" y="4099104"/>
                <a:ext cx="9140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7" name="墨迹 36">
                <a:extLst>
                  <a:ext uri="{FF2B5EF4-FFF2-40B4-BE49-F238E27FC236}">
                    <a16:creationId xmlns:a16="http://schemas.microsoft.com/office/drawing/2014/main" id="{06E27373-02E6-1A48-43C0-5E17CF9CE12D}"/>
                  </a:ext>
                </a:extLst>
              </p14:cNvPr>
              <p14:cNvContentPartPr/>
              <p14:nvPr/>
            </p14:nvContentPartPr>
            <p14:xfrm>
              <a:off x="11319526" y="4326264"/>
              <a:ext cx="15120" cy="6480"/>
            </p14:xfrm>
          </p:contentPart>
        </mc:Choice>
        <mc:Fallback xmlns="">
          <p:pic>
            <p:nvPicPr>
              <p:cNvPr id="37" name="墨迹 36">
                <a:extLst>
                  <a:ext uri="{FF2B5EF4-FFF2-40B4-BE49-F238E27FC236}">
                    <a16:creationId xmlns:a16="http://schemas.microsoft.com/office/drawing/2014/main" id="{06E27373-02E6-1A48-43C0-5E17CF9CE12D}"/>
                  </a:ext>
                </a:extLst>
              </p:cNvPr>
              <p:cNvPicPr/>
              <p:nvPr/>
            </p:nvPicPr>
            <p:blipFill>
              <a:blip r:embed="rId5"/>
              <a:stretch>
                <a:fillRect/>
              </a:stretch>
            </p:blipFill>
            <p:spPr>
              <a:xfrm>
                <a:off x="11301886" y="4308624"/>
                <a:ext cx="507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墨迹 38">
                <a:extLst>
                  <a:ext uri="{FF2B5EF4-FFF2-40B4-BE49-F238E27FC236}">
                    <a16:creationId xmlns:a16="http://schemas.microsoft.com/office/drawing/2014/main" id="{789FBC5B-5A8F-5A7C-82AC-21AFE13F7852}"/>
                  </a:ext>
                </a:extLst>
              </p14:cNvPr>
              <p14:cNvContentPartPr/>
              <p14:nvPr/>
            </p14:nvContentPartPr>
            <p14:xfrm>
              <a:off x="6651046" y="3993624"/>
              <a:ext cx="524160" cy="153360"/>
            </p14:xfrm>
          </p:contentPart>
        </mc:Choice>
        <mc:Fallback xmlns="">
          <p:pic>
            <p:nvPicPr>
              <p:cNvPr id="39" name="墨迹 38">
                <a:extLst>
                  <a:ext uri="{FF2B5EF4-FFF2-40B4-BE49-F238E27FC236}">
                    <a16:creationId xmlns:a16="http://schemas.microsoft.com/office/drawing/2014/main" id="{789FBC5B-5A8F-5A7C-82AC-21AFE13F7852}"/>
                  </a:ext>
                </a:extLst>
              </p:cNvPr>
              <p:cNvPicPr/>
              <p:nvPr/>
            </p:nvPicPr>
            <p:blipFill>
              <a:blip r:embed="rId7"/>
              <a:stretch>
                <a:fillRect/>
              </a:stretch>
            </p:blipFill>
            <p:spPr>
              <a:xfrm>
                <a:off x="6633046" y="3975624"/>
                <a:ext cx="5598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墨迹 39">
                <a:extLst>
                  <a:ext uri="{FF2B5EF4-FFF2-40B4-BE49-F238E27FC236}">
                    <a16:creationId xmlns:a16="http://schemas.microsoft.com/office/drawing/2014/main" id="{7926E07F-572A-D99E-8ABC-8E38833BABC7}"/>
                  </a:ext>
                </a:extLst>
              </p14:cNvPr>
              <p14:cNvContentPartPr/>
              <p14:nvPr/>
            </p14:nvContentPartPr>
            <p14:xfrm>
              <a:off x="6561406" y="4077504"/>
              <a:ext cx="677520" cy="73800"/>
            </p14:xfrm>
          </p:contentPart>
        </mc:Choice>
        <mc:Fallback xmlns="">
          <p:pic>
            <p:nvPicPr>
              <p:cNvPr id="40" name="墨迹 39">
                <a:extLst>
                  <a:ext uri="{FF2B5EF4-FFF2-40B4-BE49-F238E27FC236}">
                    <a16:creationId xmlns:a16="http://schemas.microsoft.com/office/drawing/2014/main" id="{7926E07F-572A-D99E-8ABC-8E38833BABC7}"/>
                  </a:ext>
                </a:extLst>
              </p:cNvPr>
              <p:cNvPicPr/>
              <p:nvPr/>
            </p:nvPicPr>
            <p:blipFill>
              <a:blip r:embed="rId9"/>
              <a:stretch>
                <a:fillRect/>
              </a:stretch>
            </p:blipFill>
            <p:spPr>
              <a:xfrm>
                <a:off x="6543406" y="4059504"/>
                <a:ext cx="713160" cy="109440"/>
              </a:xfrm>
              <a:prstGeom prst="rect">
                <a:avLst/>
              </a:prstGeom>
            </p:spPr>
          </p:pic>
        </mc:Fallback>
      </mc:AlternateContent>
      <p:grpSp>
        <p:nvGrpSpPr>
          <p:cNvPr id="33797" name="组合 33796">
            <a:extLst>
              <a:ext uri="{FF2B5EF4-FFF2-40B4-BE49-F238E27FC236}">
                <a16:creationId xmlns:a16="http://schemas.microsoft.com/office/drawing/2014/main" id="{58DD1A7C-7971-E6ED-3309-C4EF3FAE40C7}"/>
              </a:ext>
            </a:extLst>
          </p:cNvPr>
          <p:cNvGrpSpPr/>
          <p:nvPr/>
        </p:nvGrpSpPr>
        <p:grpSpPr>
          <a:xfrm>
            <a:off x="7434046" y="3549384"/>
            <a:ext cx="2157840" cy="689040"/>
            <a:chOff x="7434046" y="3549384"/>
            <a:chExt cx="2157840" cy="689040"/>
          </a:xfrm>
        </p:grpSpPr>
        <mc:AlternateContent xmlns:mc="http://schemas.openxmlformats.org/markup-compatibility/2006" xmlns:p14="http://schemas.microsoft.com/office/powerpoint/2010/main">
          <mc:Choice Requires="p14">
            <p:contentPart p14:bwMode="auto" r:id="rId10">
              <p14:nvContentPartPr>
                <p14:cNvPr id="42" name="墨迹 41">
                  <a:extLst>
                    <a:ext uri="{FF2B5EF4-FFF2-40B4-BE49-F238E27FC236}">
                      <a16:creationId xmlns:a16="http://schemas.microsoft.com/office/drawing/2014/main" id="{70B9B6CE-E4CF-A9CC-0BCC-3962709D137B}"/>
                    </a:ext>
                  </a:extLst>
                </p14:cNvPr>
                <p14:cNvContentPartPr/>
                <p14:nvPr/>
              </p14:nvContentPartPr>
              <p14:xfrm>
                <a:off x="7580206" y="3669984"/>
                <a:ext cx="118080" cy="55080"/>
              </p14:xfrm>
            </p:contentPart>
          </mc:Choice>
          <mc:Fallback xmlns="">
            <p:pic>
              <p:nvPicPr>
                <p:cNvPr id="42" name="墨迹 41">
                  <a:extLst>
                    <a:ext uri="{FF2B5EF4-FFF2-40B4-BE49-F238E27FC236}">
                      <a16:creationId xmlns:a16="http://schemas.microsoft.com/office/drawing/2014/main" id="{70B9B6CE-E4CF-A9CC-0BCC-3962709D137B}"/>
                    </a:ext>
                  </a:extLst>
                </p:cNvPr>
                <p:cNvPicPr/>
                <p:nvPr/>
              </p:nvPicPr>
              <p:blipFill>
                <a:blip r:embed="rId11"/>
                <a:stretch>
                  <a:fillRect/>
                </a:stretch>
              </p:blipFill>
              <p:spPr>
                <a:xfrm>
                  <a:off x="7571206" y="3661344"/>
                  <a:ext cx="1357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墨迹 42">
                  <a:extLst>
                    <a:ext uri="{FF2B5EF4-FFF2-40B4-BE49-F238E27FC236}">
                      <a16:creationId xmlns:a16="http://schemas.microsoft.com/office/drawing/2014/main" id="{8AC109EA-451C-DB36-D479-DA41178E2C9F}"/>
                    </a:ext>
                  </a:extLst>
                </p14:cNvPr>
                <p14:cNvContentPartPr/>
                <p14:nvPr/>
              </p14:nvContentPartPr>
              <p14:xfrm>
                <a:off x="7434046" y="3767544"/>
                <a:ext cx="304560" cy="187560"/>
              </p14:xfrm>
            </p:contentPart>
          </mc:Choice>
          <mc:Fallback xmlns="">
            <p:pic>
              <p:nvPicPr>
                <p:cNvPr id="43" name="墨迹 42">
                  <a:extLst>
                    <a:ext uri="{FF2B5EF4-FFF2-40B4-BE49-F238E27FC236}">
                      <a16:creationId xmlns:a16="http://schemas.microsoft.com/office/drawing/2014/main" id="{8AC109EA-451C-DB36-D479-DA41178E2C9F}"/>
                    </a:ext>
                  </a:extLst>
                </p:cNvPr>
                <p:cNvPicPr/>
                <p:nvPr/>
              </p:nvPicPr>
              <p:blipFill>
                <a:blip r:embed="rId13"/>
                <a:stretch>
                  <a:fillRect/>
                </a:stretch>
              </p:blipFill>
              <p:spPr>
                <a:xfrm>
                  <a:off x="7425406" y="3758904"/>
                  <a:ext cx="3222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墨迹 43">
                  <a:extLst>
                    <a:ext uri="{FF2B5EF4-FFF2-40B4-BE49-F238E27FC236}">
                      <a16:creationId xmlns:a16="http://schemas.microsoft.com/office/drawing/2014/main" id="{C5A84DB7-5E3A-C9FB-13E9-ED3D9F553C4C}"/>
                    </a:ext>
                  </a:extLst>
                </p14:cNvPr>
                <p14:cNvContentPartPr/>
                <p14:nvPr/>
              </p14:nvContentPartPr>
              <p14:xfrm>
                <a:off x="7635646" y="3748104"/>
                <a:ext cx="19800" cy="490320"/>
              </p14:xfrm>
            </p:contentPart>
          </mc:Choice>
          <mc:Fallback xmlns="">
            <p:pic>
              <p:nvPicPr>
                <p:cNvPr id="44" name="墨迹 43">
                  <a:extLst>
                    <a:ext uri="{FF2B5EF4-FFF2-40B4-BE49-F238E27FC236}">
                      <a16:creationId xmlns:a16="http://schemas.microsoft.com/office/drawing/2014/main" id="{C5A84DB7-5E3A-C9FB-13E9-ED3D9F553C4C}"/>
                    </a:ext>
                  </a:extLst>
                </p:cNvPr>
                <p:cNvPicPr/>
                <p:nvPr/>
              </p:nvPicPr>
              <p:blipFill>
                <a:blip r:embed="rId15"/>
                <a:stretch>
                  <a:fillRect/>
                </a:stretch>
              </p:blipFill>
              <p:spPr>
                <a:xfrm>
                  <a:off x="7627006" y="3739104"/>
                  <a:ext cx="3744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墨迹 44">
                  <a:extLst>
                    <a:ext uri="{FF2B5EF4-FFF2-40B4-BE49-F238E27FC236}">
                      <a16:creationId xmlns:a16="http://schemas.microsoft.com/office/drawing/2014/main" id="{305E7EB4-3E5C-B2FD-3987-4CB02CBEA249}"/>
                    </a:ext>
                  </a:extLst>
                </p14:cNvPr>
                <p14:cNvContentPartPr/>
                <p14:nvPr/>
              </p14:nvContentPartPr>
              <p14:xfrm>
                <a:off x="7547086" y="3955464"/>
                <a:ext cx="93960" cy="126360"/>
              </p14:xfrm>
            </p:contentPart>
          </mc:Choice>
          <mc:Fallback xmlns="">
            <p:pic>
              <p:nvPicPr>
                <p:cNvPr id="45" name="墨迹 44">
                  <a:extLst>
                    <a:ext uri="{FF2B5EF4-FFF2-40B4-BE49-F238E27FC236}">
                      <a16:creationId xmlns:a16="http://schemas.microsoft.com/office/drawing/2014/main" id="{305E7EB4-3E5C-B2FD-3987-4CB02CBEA249}"/>
                    </a:ext>
                  </a:extLst>
                </p:cNvPr>
                <p:cNvPicPr/>
                <p:nvPr/>
              </p:nvPicPr>
              <p:blipFill>
                <a:blip r:embed="rId17"/>
                <a:stretch>
                  <a:fillRect/>
                </a:stretch>
              </p:blipFill>
              <p:spPr>
                <a:xfrm>
                  <a:off x="7538086" y="3946824"/>
                  <a:ext cx="111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墨迹 45">
                  <a:extLst>
                    <a:ext uri="{FF2B5EF4-FFF2-40B4-BE49-F238E27FC236}">
                      <a16:creationId xmlns:a16="http://schemas.microsoft.com/office/drawing/2014/main" id="{D13128C6-F134-D668-70A8-C27C98F1BE33}"/>
                    </a:ext>
                  </a:extLst>
                </p14:cNvPr>
                <p14:cNvContentPartPr/>
                <p14:nvPr/>
              </p14:nvContentPartPr>
              <p14:xfrm>
                <a:off x="7694686" y="3911904"/>
                <a:ext cx="50040" cy="97920"/>
              </p14:xfrm>
            </p:contentPart>
          </mc:Choice>
          <mc:Fallback xmlns="">
            <p:pic>
              <p:nvPicPr>
                <p:cNvPr id="46" name="墨迹 45">
                  <a:extLst>
                    <a:ext uri="{FF2B5EF4-FFF2-40B4-BE49-F238E27FC236}">
                      <a16:creationId xmlns:a16="http://schemas.microsoft.com/office/drawing/2014/main" id="{D13128C6-F134-D668-70A8-C27C98F1BE33}"/>
                    </a:ext>
                  </a:extLst>
                </p:cNvPr>
                <p:cNvPicPr/>
                <p:nvPr/>
              </p:nvPicPr>
              <p:blipFill>
                <a:blip r:embed="rId19"/>
                <a:stretch>
                  <a:fillRect/>
                </a:stretch>
              </p:blipFill>
              <p:spPr>
                <a:xfrm>
                  <a:off x="7686046" y="3902904"/>
                  <a:ext cx="676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墨迹 46">
                  <a:extLst>
                    <a:ext uri="{FF2B5EF4-FFF2-40B4-BE49-F238E27FC236}">
                      <a16:creationId xmlns:a16="http://schemas.microsoft.com/office/drawing/2014/main" id="{983A257D-1700-1EDF-0AD2-18CEA48EF555}"/>
                    </a:ext>
                  </a:extLst>
                </p14:cNvPr>
                <p14:cNvContentPartPr/>
                <p14:nvPr/>
              </p14:nvContentPartPr>
              <p14:xfrm>
                <a:off x="7824646" y="3772944"/>
                <a:ext cx="29160" cy="116640"/>
              </p14:xfrm>
            </p:contentPart>
          </mc:Choice>
          <mc:Fallback xmlns="">
            <p:pic>
              <p:nvPicPr>
                <p:cNvPr id="47" name="墨迹 46">
                  <a:extLst>
                    <a:ext uri="{FF2B5EF4-FFF2-40B4-BE49-F238E27FC236}">
                      <a16:creationId xmlns:a16="http://schemas.microsoft.com/office/drawing/2014/main" id="{983A257D-1700-1EDF-0AD2-18CEA48EF555}"/>
                    </a:ext>
                  </a:extLst>
                </p:cNvPr>
                <p:cNvPicPr/>
                <p:nvPr/>
              </p:nvPicPr>
              <p:blipFill>
                <a:blip r:embed="rId21"/>
                <a:stretch>
                  <a:fillRect/>
                </a:stretch>
              </p:blipFill>
              <p:spPr>
                <a:xfrm>
                  <a:off x="7816006" y="3763944"/>
                  <a:ext cx="468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墨迹 47">
                  <a:extLst>
                    <a:ext uri="{FF2B5EF4-FFF2-40B4-BE49-F238E27FC236}">
                      <a16:creationId xmlns:a16="http://schemas.microsoft.com/office/drawing/2014/main" id="{C8415AF3-C71E-FBFF-94DE-FBB8F726FD06}"/>
                    </a:ext>
                  </a:extLst>
                </p14:cNvPr>
                <p14:cNvContentPartPr/>
                <p14:nvPr/>
              </p14:nvContentPartPr>
              <p14:xfrm>
                <a:off x="7813846" y="3702744"/>
                <a:ext cx="146520" cy="407520"/>
              </p14:xfrm>
            </p:contentPart>
          </mc:Choice>
          <mc:Fallback xmlns="">
            <p:pic>
              <p:nvPicPr>
                <p:cNvPr id="48" name="墨迹 47">
                  <a:extLst>
                    <a:ext uri="{FF2B5EF4-FFF2-40B4-BE49-F238E27FC236}">
                      <a16:creationId xmlns:a16="http://schemas.microsoft.com/office/drawing/2014/main" id="{C8415AF3-C71E-FBFF-94DE-FBB8F726FD06}"/>
                    </a:ext>
                  </a:extLst>
                </p:cNvPr>
                <p:cNvPicPr/>
                <p:nvPr/>
              </p:nvPicPr>
              <p:blipFill>
                <a:blip r:embed="rId23"/>
                <a:stretch>
                  <a:fillRect/>
                </a:stretch>
              </p:blipFill>
              <p:spPr>
                <a:xfrm>
                  <a:off x="7804846" y="3693744"/>
                  <a:ext cx="16416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墨迹 48">
                  <a:extLst>
                    <a:ext uri="{FF2B5EF4-FFF2-40B4-BE49-F238E27FC236}">
                      <a16:creationId xmlns:a16="http://schemas.microsoft.com/office/drawing/2014/main" id="{A195EA77-D139-C044-9699-533E8A8C05EE}"/>
                    </a:ext>
                  </a:extLst>
                </p14:cNvPr>
                <p14:cNvContentPartPr/>
                <p14:nvPr/>
              </p14:nvContentPartPr>
              <p14:xfrm>
                <a:off x="7758046" y="4097664"/>
                <a:ext cx="246600" cy="34200"/>
              </p14:xfrm>
            </p:contentPart>
          </mc:Choice>
          <mc:Fallback xmlns="">
            <p:pic>
              <p:nvPicPr>
                <p:cNvPr id="49" name="墨迹 48">
                  <a:extLst>
                    <a:ext uri="{FF2B5EF4-FFF2-40B4-BE49-F238E27FC236}">
                      <a16:creationId xmlns:a16="http://schemas.microsoft.com/office/drawing/2014/main" id="{A195EA77-D139-C044-9699-533E8A8C05EE}"/>
                    </a:ext>
                  </a:extLst>
                </p:cNvPr>
                <p:cNvPicPr/>
                <p:nvPr/>
              </p:nvPicPr>
              <p:blipFill>
                <a:blip r:embed="rId25"/>
                <a:stretch>
                  <a:fillRect/>
                </a:stretch>
              </p:blipFill>
              <p:spPr>
                <a:xfrm>
                  <a:off x="7749046" y="4088664"/>
                  <a:ext cx="2642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0" name="墨迹 49">
                  <a:extLst>
                    <a:ext uri="{FF2B5EF4-FFF2-40B4-BE49-F238E27FC236}">
                      <a16:creationId xmlns:a16="http://schemas.microsoft.com/office/drawing/2014/main" id="{A1164DAC-9DC1-3365-E78D-C1EBCB243227}"/>
                    </a:ext>
                  </a:extLst>
                </p14:cNvPr>
                <p14:cNvContentPartPr/>
                <p14:nvPr/>
              </p14:nvContentPartPr>
              <p14:xfrm>
                <a:off x="8250526" y="3674304"/>
                <a:ext cx="108360" cy="37080"/>
              </p14:xfrm>
            </p:contentPart>
          </mc:Choice>
          <mc:Fallback xmlns="">
            <p:pic>
              <p:nvPicPr>
                <p:cNvPr id="50" name="墨迹 49">
                  <a:extLst>
                    <a:ext uri="{FF2B5EF4-FFF2-40B4-BE49-F238E27FC236}">
                      <a16:creationId xmlns:a16="http://schemas.microsoft.com/office/drawing/2014/main" id="{A1164DAC-9DC1-3365-E78D-C1EBCB243227}"/>
                    </a:ext>
                  </a:extLst>
                </p:cNvPr>
                <p:cNvPicPr/>
                <p:nvPr/>
              </p:nvPicPr>
              <p:blipFill>
                <a:blip r:embed="rId27"/>
                <a:stretch>
                  <a:fillRect/>
                </a:stretch>
              </p:blipFill>
              <p:spPr>
                <a:xfrm>
                  <a:off x="8241526" y="3665664"/>
                  <a:ext cx="1260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1" name="墨迹 50">
                  <a:extLst>
                    <a:ext uri="{FF2B5EF4-FFF2-40B4-BE49-F238E27FC236}">
                      <a16:creationId xmlns:a16="http://schemas.microsoft.com/office/drawing/2014/main" id="{AF3CE12C-D579-49FF-F6FC-EA489AC9BAA1}"/>
                    </a:ext>
                  </a:extLst>
                </p14:cNvPr>
                <p14:cNvContentPartPr/>
                <p14:nvPr/>
              </p14:nvContentPartPr>
              <p14:xfrm>
                <a:off x="8114806" y="3743784"/>
                <a:ext cx="247680" cy="95040"/>
              </p14:xfrm>
            </p:contentPart>
          </mc:Choice>
          <mc:Fallback xmlns="">
            <p:pic>
              <p:nvPicPr>
                <p:cNvPr id="51" name="墨迹 50">
                  <a:extLst>
                    <a:ext uri="{FF2B5EF4-FFF2-40B4-BE49-F238E27FC236}">
                      <a16:creationId xmlns:a16="http://schemas.microsoft.com/office/drawing/2014/main" id="{AF3CE12C-D579-49FF-F6FC-EA489AC9BAA1}"/>
                    </a:ext>
                  </a:extLst>
                </p:cNvPr>
                <p:cNvPicPr/>
                <p:nvPr/>
              </p:nvPicPr>
              <p:blipFill>
                <a:blip r:embed="rId29"/>
                <a:stretch>
                  <a:fillRect/>
                </a:stretch>
              </p:blipFill>
              <p:spPr>
                <a:xfrm>
                  <a:off x="8106166" y="3734784"/>
                  <a:ext cx="265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2" name="墨迹 51">
                  <a:extLst>
                    <a:ext uri="{FF2B5EF4-FFF2-40B4-BE49-F238E27FC236}">
                      <a16:creationId xmlns:a16="http://schemas.microsoft.com/office/drawing/2014/main" id="{B342F6BF-76CE-6452-51DD-305257BB2EFB}"/>
                    </a:ext>
                  </a:extLst>
                </p14:cNvPr>
                <p14:cNvContentPartPr/>
                <p14:nvPr/>
              </p14:nvContentPartPr>
              <p14:xfrm>
                <a:off x="8061526" y="3844224"/>
                <a:ext cx="118080" cy="315720"/>
              </p14:xfrm>
            </p:contentPart>
          </mc:Choice>
          <mc:Fallback xmlns="">
            <p:pic>
              <p:nvPicPr>
                <p:cNvPr id="52" name="墨迹 51">
                  <a:extLst>
                    <a:ext uri="{FF2B5EF4-FFF2-40B4-BE49-F238E27FC236}">
                      <a16:creationId xmlns:a16="http://schemas.microsoft.com/office/drawing/2014/main" id="{B342F6BF-76CE-6452-51DD-305257BB2EFB}"/>
                    </a:ext>
                  </a:extLst>
                </p:cNvPr>
                <p:cNvPicPr/>
                <p:nvPr/>
              </p:nvPicPr>
              <p:blipFill>
                <a:blip r:embed="rId31"/>
                <a:stretch>
                  <a:fillRect/>
                </a:stretch>
              </p:blipFill>
              <p:spPr>
                <a:xfrm>
                  <a:off x="8052886" y="3835584"/>
                  <a:ext cx="1357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3" name="墨迹 52">
                  <a:extLst>
                    <a:ext uri="{FF2B5EF4-FFF2-40B4-BE49-F238E27FC236}">
                      <a16:creationId xmlns:a16="http://schemas.microsoft.com/office/drawing/2014/main" id="{06361DB6-6C14-3A17-9684-43D26F308B24}"/>
                    </a:ext>
                  </a:extLst>
                </p14:cNvPr>
                <p14:cNvContentPartPr/>
                <p14:nvPr/>
              </p14:nvContentPartPr>
              <p14:xfrm>
                <a:off x="8174206" y="3841344"/>
                <a:ext cx="219240" cy="335880"/>
              </p14:xfrm>
            </p:contentPart>
          </mc:Choice>
          <mc:Fallback xmlns="">
            <p:pic>
              <p:nvPicPr>
                <p:cNvPr id="53" name="墨迹 52">
                  <a:extLst>
                    <a:ext uri="{FF2B5EF4-FFF2-40B4-BE49-F238E27FC236}">
                      <a16:creationId xmlns:a16="http://schemas.microsoft.com/office/drawing/2014/main" id="{06361DB6-6C14-3A17-9684-43D26F308B24}"/>
                    </a:ext>
                  </a:extLst>
                </p:cNvPr>
                <p:cNvPicPr/>
                <p:nvPr/>
              </p:nvPicPr>
              <p:blipFill>
                <a:blip r:embed="rId33"/>
                <a:stretch>
                  <a:fillRect/>
                </a:stretch>
              </p:blipFill>
              <p:spPr>
                <a:xfrm>
                  <a:off x="8165206" y="3832344"/>
                  <a:ext cx="23688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墨迹 53">
                  <a:extLst>
                    <a:ext uri="{FF2B5EF4-FFF2-40B4-BE49-F238E27FC236}">
                      <a16:creationId xmlns:a16="http://schemas.microsoft.com/office/drawing/2014/main" id="{19CBDE69-7677-A64D-2B23-EE7A538C0D65}"/>
                    </a:ext>
                  </a:extLst>
                </p14:cNvPr>
                <p14:cNvContentPartPr/>
                <p14:nvPr/>
              </p14:nvContentPartPr>
              <p14:xfrm>
                <a:off x="8546086" y="3725784"/>
                <a:ext cx="93600" cy="40320"/>
              </p14:xfrm>
            </p:contentPart>
          </mc:Choice>
          <mc:Fallback xmlns="">
            <p:pic>
              <p:nvPicPr>
                <p:cNvPr id="54" name="墨迹 53">
                  <a:extLst>
                    <a:ext uri="{FF2B5EF4-FFF2-40B4-BE49-F238E27FC236}">
                      <a16:creationId xmlns:a16="http://schemas.microsoft.com/office/drawing/2014/main" id="{19CBDE69-7677-A64D-2B23-EE7A538C0D65}"/>
                    </a:ext>
                  </a:extLst>
                </p:cNvPr>
                <p:cNvPicPr/>
                <p:nvPr/>
              </p:nvPicPr>
              <p:blipFill>
                <a:blip r:embed="rId35"/>
                <a:stretch>
                  <a:fillRect/>
                </a:stretch>
              </p:blipFill>
              <p:spPr>
                <a:xfrm>
                  <a:off x="8537086" y="3717144"/>
                  <a:ext cx="1112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5" name="墨迹 54">
                  <a:extLst>
                    <a:ext uri="{FF2B5EF4-FFF2-40B4-BE49-F238E27FC236}">
                      <a16:creationId xmlns:a16="http://schemas.microsoft.com/office/drawing/2014/main" id="{5365DDDE-96CA-4D88-D69F-88FE2139ADC5}"/>
                    </a:ext>
                  </a:extLst>
                </p14:cNvPr>
                <p14:cNvContentPartPr/>
                <p14:nvPr/>
              </p14:nvContentPartPr>
              <p14:xfrm>
                <a:off x="8547886" y="3910464"/>
                <a:ext cx="98640" cy="192960"/>
              </p14:xfrm>
            </p:contentPart>
          </mc:Choice>
          <mc:Fallback xmlns="">
            <p:pic>
              <p:nvPicPr>
                <p:cNvPr id="55" name="墨迹 54">
                  <a:extLst>
                    <a:ext uri="{FF2B5EF4-FFF2-40B4-BE49-F238E27FC236}">
                      <a16:creationId xmlns:a16="http://schemas.microsoft.com/office/drawing/2014/main" id="{5365DDDE-96CA-4D88-D69F-88FE2139ADC5}"/>
                    </a:ext>
                  </a:extLst>
                </p:cNvPr>
                <p:cNvPicPr/>
                <p:nvPr/>
              </p:nvPicPr>
              <p:blipFill>
                <a:blip r:embed="rId37"/>
                <a:stretch>
                  <a:fillRect/>
                </a:stretch>
              </p:blipFill>
              <p:spPr>
                <a:xfrm>
                  <a:off x="8539246" y="3901824"/>
                  <a:ext cx="1162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6" name="墨迹 55">
                  <a:extLst>
                    <a:ext uri="{FF2B5EF4-FFF2-40B4-BE49-F238E27FC236}">
                      <a16:creationId xmlns:a16="http://schemas.microsoft.com/office/drawing/2014/main" id="{4BF0388C-9EE1-2AF1-BC77-0D9A0C1A83E3}"/>
                    </a:ext>
                  </a:extLst>
                </p14:cNvPr>
                <p14:cNvContentPartPr/>
                <p14:nvPr/>
              </p14:nvContentPartPr>
              <p14:xfrm>
                <a:off x="8665606" y="3759624"/>
                <a:ext cx="252720" cy="142200"/>
              </p14:xfrm>
            </p:contentPart>
          </mc:Choice>
          <mc:Fallback xmlns="">
            <p:pic>
              <p:nvPicPr>
                <p:cNvPr id="56" name="墨迹 55">
                  <a:extLst>
                    <a:ext uri="{FF2B5EF4-FFF2-40B4-BE49-F238E27FC236}">
                      <a16:creationId xmlns:a16="http://schemas.microsoft.com/office/drawing/2014/main" id="{4BF0388C-9EE1-2AF1-BC77-0D9A0C1A83E3}"/>
                    </a:ext>
                  </a:extLst>
                </p:cNvPr>
                <p:cNvPicPr/>
                <p:nvPr/>
              </p:nvPicPr>
              <p:blipFill>
                <a:blip r:embed="rId39"/>
                <a:stretch>
                  <a:fillRect/>
                </a:stretch>
              </p:blipFill>
              <p:spPr>
                <a:xfrm>
                  <a:off x="8656966" y="3750984"/>
                  <a:ext cx="2703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墨迹 56">
                  <a:extLst>
                    <a:ext uri="{FF2B5EF4-FFF2-40B4-BE49-F238E27FC236}">
                      <a16:creationId xmlns:a16="http://schemas.microsoft.com/office/drawing/2014/main" id="{2A3AC15A-FB6B-2FB6-6C7D-67C34D7831CA}"/>
                    </a:ext>
                  </a:extLst>
                </p14:cNvPr>
                <p14:cNvContentPartPr/>
                <p14:nvPr/>
              </p14:nvContentPartPr>
              <p14:xfrm>
                <a:off x="8813566" y="3641904"/>
                <a:ext cx="13320" cy="494640"/>
              </p14:xfrm>
            </p:contentPart>
          </mc:Choice>
          <mc:Fallback xmlns="">
            <p:pic>
              <p:nvPicPr>
                <p:cNvPr id="57" name="墨迹 56">
                  <a:extLst>
                    <a:ext uri="{FF2B5EF4-FFF2-40B4-BE49-F238E27FC236}">
                      <a16:creationId xmlns:a16="http://schemas.microsoft.com/office/drawing/2014/main" id="{2A3AC15A-FB6B-2FB6-6C7D-67C34D7831CA}"/>
                    </a:ext>
                  </a:extLst>
                </p:cNvPr>
                <p:cNvPicPr/>
                <p:nvPr/>
              </p:nvPicPr>
              <p:blipFill>
                <a:blip r:embed="rId41"/>
                <a:stretch>
                  <a:fillRect/>
                </a:stretch>
              </p:blipFill>
              <p:spPr>
                <a:xfrm>
                  <a:off x="8804566" y="3632904"/>
                  <a:ext cx="3096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墨迹 57">
                  <a:extLst>
                    <a:ext uri="{FF2B5EF4-FFF2-40B4-BE49-F238E27FC236}">
                      <a16:creationId xmlns:a16="http://schemas.microsoft.com/office/drawing/2014/main" id="{3C919D04-A889-1CCA-E9FB-742CD203BE9F}"/>
                    </a:ext>
                  </a:extLst>
                </p14:cNvPr>
                <p14:cNvContentPartPr/>
                <p14:nvPr/>
              </p14:nvContentPartPr>
              <p14:xfrm>
                <a:off x="8986006" y="3633264"/>
                <a:ext cx="234360" cy="184320"/>
              </p14:xfrm>
            </p:contentPart>
          </mc:Choice>
          <mc:Fallback xmlns="">
            <p:pic>
              <p:nvPicPr>
                <p:cNvPr id="58" name="墨迹 57">
                  <a:extLst>
                    <a:ext uri="{FF2B5EF4-FFF2-40B4-BE49-F238E27FC236}">
                      <a16:creationId xmlns:a16="http://schemas.microsoft.com/office/drawing/2014/main" id="{3C919D04-A889-1CCA-E9FB-742CD203BE9F}"/>
                    </a:ext>
                  </a:extLst>
                </p:cNvPr>
                <p:cNvPicPr/>
                <p:nvPr/>
              </p:nvPicPr>
              <p:blipFill>
                <a:blip r:embed="rId43"/>
                <a:stretch>
                  <a:fillRect/>
                </a:stretch>
              </p:blipFill>
              <p:spPr>
                <a:xfrm>
                  <a:off x="8977366" y="3624624"/>
                  <a:ext cx="252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9" name="墨迹 58">
                  <a:extLst>
                    <a:ext uri="{FF2B5EF4-FFF2-40B4-BE49-F238E27FC236}">
                      <a16:creationId xmlns:a16="http://schemas.microsoft.com/office/drawing/2014/main" id="{DF26D59A-93AC-03F9-8CD6-D1ECD0901369}"/>
                    </a:ext>
                  </a:extLst>
                </p14:cNvPr>
                <p14:cNvContentPartPr/>
                <p14:nvPr/>
              </p14:nvContentPartPr>
              <p14:xfrm>
                <a:off x="9110926" y="3549384"/>
                <a:ext cx="56520" cy="397080"/>
              </p14:xfrm>
            </p:contentPart>
          </mc:Choice>
          <mc:Fallback xmlns="">
            <p:pic>
              <p:nvPicPr>
                <p:cNvPr id="59" name="墨迹 58">
                  <a:extLst>
                    <a:ext uri="{FF2B5EF4-FFF2-40B4-BE49-F238E27FC236}">
                      <a16:creationId xmlns:a16="http://schemas.microsoft.com/office/drawing/2014/main" id="{DF26D59A-93AC-03F9-8CD6-D1ECD0901369}"/>
                    </a:ext>
                  </a:extLst>
                </p:cNvPr>
                <p:cNvPicPr/>
                <p:nvPr/>
              </p:nvPicPr>
              <p:blipFill>
                <a:blip r:embed="rId45"/>
                <a:stretch>
                  <a:fillRect/>
                </a:stretch>
              </p:blipFill>
              <p:spPr>
                <a:xfrm>
                  <a:off x="9102286" y="3540384"/>
                  <a:ext cx="7416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 name="墨迹 59">
                  <a:extLst>
                    <a:ext uri="{FF2B5EF4-FFF2-40B4-BE49-F238E27FC236}">
                      <a16:creationId xmlns:a16="http://schemas.microsoft.com/office/drawing/2014/main" id="{968994D5-2CFC-A109-AE5F-C33FAA430C31}"/>
                    </a:ext>
                  </a:extLst>
                </p14:cNvPr>
                <p14:cNvContentPartPr/>
                <p14:nvPr/>
              </p14:nvContentPartPr>
              <p14:xfrm>
                <a:off x="8975926" y="3798144"/>
                <a:ext cx="136440" cy="129600"/>
              </p14:xfrm>
            </p:contentPart>
          </mc:Choice>
          <mc:Fallback xmlns="">
            <p:pic>
              <p:nvPicPr>
                <p:cNvPr id="60" name="墨迹 59">
                  <a:extLst>
                    <a:ext uri="{FF2B5EF4-FFF2-40B4-BE49-F238E27FC236}">
                      <a16:creationId xmlns:a16="http://schemas.microsoft.com/office/drawing/2014/main" id="{968994D5-2CFC-A109-AE5F-C33FAA430C31}"/>
                    </a:ext>
                  </a:extLst>
                </p:cNvPr>
                <p:cNvPicPr/>
                <p:nvPr/>
              </p:nvPicPr>
              <p:blipFill>
                <a:blip r:embed="rId47"/>
                <a:stretch>
                  <a:fillRect/>
                </a:stretch>
              </p:blipFill>
              <p:spPr>
                <a:xfrm>
                  <a:off x="8967286" y="3789504"/>
                  <a:ext cx="1540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1" name="墨迹 60">
                  <a:extLst>
                    <a:ext uri="{FF2B5EF4-FFF2-40B4-BE49-F238E27FC236}">
                      <a16:creationId xmlns:a16="http://schemas.microsoft.com/office/drawing/2014/main" id="{5374A173-A8ED-388D-B418-E865B9F8BA90}"/>
                    </a:ext>
                  </a:extLst>
                </p14:cNvPr>
                <p14:cNvContentPartPr/>
                <p14:nvPr/>
              </p14:nvContentPartPr>
              <p14:xfrm>
                <a:off x="9125686" y="3820824"/>
                <a:ext cx="147240" cy="7560"/>
              </p14:xfrm>
            </p:contentPart>
          </mc:Choice>
          <mc:Fallback xmlns="">
            <p:pic>
              <p:nvPicPr>
                <p:cNvPr id="61" name="墨迹 60">
                  <a:extLst>
                    <a:ext uri="{FF2B5EF4-FFF2-40B4-BE49-F238E27FC236}">
                      <a16:creationId xmlns:a16="http://schemas.microsoft.com/office/drawing/2014/main" id="{5374A173-A8ED-388D-B418-E865B9F8BA90}"/>
                    </a:ext>
                  </a:extLst>
                </p:cNvPr>
                <p:cNvPicPr/>
                <p:nvPr/>
              </p:nvPicPr>
              <p:blipFill>
                <a:blip r:embed="rId49"/>
                <a:stretch>
                  <a:fillRect/>
                </a:stretch>
              </p:blipFill>
              <p:spPr>
                <a:xfrm>
                  <a:off x="9116686" y="3811824"/>
                  <a:ext cx="1648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2" name="墨迹 61">
                  <a:extLst>
                    <a:ext uri="{FF2B5EF4-FFF2-40B4-BE49-F238E27FC236}">
                      <a16:creationId xmlns:a16="http://schemas.microsoft.com/office/drawing/2014/main" id="{307186A1-A17E-C68B-0951-43EF2CDFE9C5}"/>
                    </a:ext>
                  </a:extLst>
                </p14:cNvPr>
                <p14:cNvContentPartPr/>
                <p14:nvPr/>
              </p14:nvContentPartPr>
              <p14:xfrm>
                <a:off x="9097246" y="3895704"/>
                <a:ext cx="207720" cy="246600"/>
              </p14:xfrm>
            </p:contentPart>
          </mc:Choice>
          <mc:Fallback xmlns="">
            <p:pic>
              <p:nvPicPr>
                <p:cNvPr id="62" name="墨迹 61">
                  <a:extLst>
                    <a:ext uri="{FF2B5EF4-FFF2-40B4-BE49-F238E27FC236}">
                      <a16:creationId xmlns:a16="http://schemas.microsoft.com/office/drawing/2014/main" id="{307186A1-A17E-C68B-0951-43EF2CDFE9C5}"/>
                    </a:ext>
                  </a:extLst>
                </p:cNvPr>
                <p:cNvPicPr/>
                <p:nvPr/>
              </p:nvPicPr>
              <p:blipFill>
                <a:blip r:embed="rId51"/>
                <a:stretch>
                  <a:fillRect/>
                </a:stretch>
              </p:blipFill>
              <p:spPr>
                <a:xfrm>
                  <a:off x="9088606" y="3887064"/>
                  <a:ext cx="2253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792" name="墨迹 33791">
                  <a:extLst>
                    <a:ext uri="{FF2B5EF4-FFF2-40B4-BE49-F238E27FC236}">
                      <a16:creationId xmlns:a16="http://schemas.microsoft.com/office/drawing/2014/main" id="{2D9237D9-46CC-1EF2-6024-C154F7ACAD5F}"/>
                    </a:ext>
                  </a:extLst>
                </p14:cNvPr>
                <p14:cNvContentPartPr/>
                <p14:nvPr/>
              </p14:nvContentPartPr>
              <p14:xfrm>
                <a:off x="8995726" y="3891744"/>
                <a:ext cx="215640" cy="230760"/>
              </p14:xfrm>
            </p:contentPart>
          </mc:Choice>
          <mc:Fallback xmlns="">
            <p:pic>
              <p:nvPicPr>
                <p:cNvPr id="33792" name="墨迹 33791">
                  <a:extLst>
                    <a:ext uri="{FF2B5EF4-FFF2-40B4-BE49-F238E27FC236}">
                      <a16:creationId xmlns:a16="http://schemas.microsoft.com/office/drawing/2014/main" id="{2D9237D9-46CC-1EF2-6024-C154F7ACAD5F}"/>
                    </a:ext>
                  </a:extLst>
                </p:cNvPr>
                <p:cNvPicPr/>
                <p:nvPr/>
              </p:nvPicPr>
              <p:blipFill>
                <a:blip r:embed="rId53"/>
                <a:stretch>
                  <a:fillRect/>
                </a:stretch>
              </p:blipFill>
              <p:spPr>
                <a:xfrm>
                  <a:off x="8986726" y="3883104"/>
                  <a:ext cx="233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793" name="墨迹 33792">
                  <a:extLst>
                    <a:ext uri="{FF2B5EF4-FFF2-40B4-BE49-F238E27FC236}">
                      <a16:creationId xmlns:a16="http://schemas.microsoft.com/office/drawing/2014/main" id="{0D353DA1-CD7E-66C6-6DB7-27DB0A8AD01E}"/>
                    </a:ext>
                  </a:extLst>
                </p14:cNvPr>
                <p14:cNvContentPartPr/>
                <p14:nvPr/>
              </p14:nvContentPartPr>
              <p14:xfrm>
                <a:off x="8956486" y="3901464"/>
                <a:ext cx="297000" cy="150840"/>
              </p14:xfrm>
            </p:contentPart>
          </mc:Choice>
          <mc:Fallback xmlns="">
            <p:pic>
              <p:nvPicPr>
                <p:cNvPr id="33793" name="墨迹 33792">
                  <a:extLst>
                    <a:ext uri="{FF2B5EF4-FFF2-40B4-BE49-F238E27FC236}">
                      <a16:creationId xmlns:a16="http://schemas.microsoft.com/office/drawing/2014/main" id="{0D353DA1-CD7E-66C6-6DB7-27DB0A8AD01E}"/>
                    </a:ext>
                  </a:extLst>
                </p:cNvPr>
                <p:cNvPicPr/>
                <p:nvPr/>
              </p:nvPicPr>
              <p:blipFill>
                <a:blip r:embed="rId55"/>
                <a:stretch>
                  <a:fillRect/>
                </a:stretch>
              </p:blipFill>
              <p:spPr>
                <a:xfrm>
                  <a:off x="8947486" y="3892464"/>
                  <a:ext cx="3146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794" name="墨迹 33793">
                  <a:extLst>
                    <a:ext uri="{FF2B5EF4-FFF2-40B4-BE49-F238E27FC236}">
                      <a16:creationId xmlns:a16="http://schemas.microsoft.com/office/drawing/2014/main" id="{E3FED734-0035-A029-58E3-D2E916BEC396}"/>
                    </a:ext>
                  </a:extLst>
                </p14:cNvPr>
                <p14:cNvContentPartPr/>
                <p14:nvPr/>
              </p14:nvContentPartPr>
              <p14:xfrm>
                <a:off x="9288766" y="3616704"/>
                <a:ext cx="205200" cy="236520"/>
              </p14:xfrm>
            </p:contentPart>
          </mc:Choice>
          <mc:Fallback xmlns="">
            <p:pic>
              <p:nvPicPr>
                <p:cNvPr id="33794" name="墨迹 33793">
                  <a:extLst>
                    <a:ext uri="{FF2B5EF4-FFF2-40B4-BE49-F238E27FC236}">
                      <a16:creationId xmlns:a16="http://schemas.microsoft.com/office/drawing/2014/main" id="{E3FED734-0035-A029-58E3-D2E916BEC396}"/>
                    </a:ext>
                  </a:extLst>
                </p:cNvPr>
                <p:cNvPicPr/>
                <p:nvPr/>
              </p:nvPicPr>
              <p:blipFill>
                <a:blip r:embed="rId57"/>
                <a:stretch>
                  <a:fillRect/>
                </a:stretch>
              </p:blipFill>
              <p:spPr>
                <a:xfrm>
                  <a:off x="9280126" y="3608064"/>
                  <a:ext cx="222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795" name="墨迹 33794">
                  <a:extLst>
                    <a:ext uri="{FF2B5EF4-FFF2-40B4-BE49-F238E27FC236}">
                      <a16:creationId xmlns:a16="http://schemas.microsoft.com/office/drawing/2014/main" id="{F8D12255-F101-0AD4-0950-6B0976C595B8}"/>
                    </a:ext>
                  </a:extLst>
                </p14:cNvPr>
                <p14:cNvContentPartPr/>
                <p14:nvPr/>
              </p14:nvContentPartPr>
              <p14:xfrm>
                <a:off x="9225046" y="3830904"/>
                <a:ext cx="174600" cy="296640"/>
              </p14:xfrm>
            </p:contentPart>
          </mc:Choice>
          <mc:Fallback xmlns="">
            <p:pic>
              <p:nvPicPr>
                <p:cNvPr id="33795" name="墨迹 33794">
                  <a:extLst>
                    <a:ext uri="{FF2B5EF4-FFF2-40B4-BE49-F238E27FC236}">
                      <a16:creationId xmlns:a16="http://schemas.microsoft.com/office/drawing/2014/main" id="{F8D12255-F101-0AD4-0950-6B0976C595B8}"/>
                    </a:ext>
                  </a:extLst>
                </p:cNvPr>
                <p:cNvPicPr/>
                <p:nvPr/>
              </p:nvPicPr>
              <p:blipFill>
                <a:blip r:embed="rId59"/>
                <a:stretch>
                  <a:fillRect/>
                </a:stretch>
              </p:blipFill>
              <p:spPr>
                <a:xfrm>
                  <a:off x="9216046" y="3821904"/>
                  <a:ext cx="1922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796" name="墨迹 33795">
                  <a:extLst>
                    <a:ext uri="{FF2B5EF4-FFF2-40B4-BE49-F238E27FC236}">
                      <a16:creationId xmlns:a16="http://schemas.microsoft.com/office/drawing/2014/main" id="{0BC08264-61B5-CF90-E652-2E48EF0F5651}"/>
                    </a:ext>
                  </a:extLst>
                </p14:cNvPr>
                <p14:cNvContentPartPr/>
                <p14:nvPr/>
              </p14:nvContentPartPr>
              <p14:xfrm>
                <a:off x="9323326" y="3923424"/>
                <a:ext cx="268560" cy="263160"/>
              </p14:xfrm>
            </p:contentPart>
          </mc:Choice>
          <mc:Fallback xmlns="">
            <p:pic>
              <p:nvPicPr>
                <p:cNvPr id="33796" name="墨迹 33795">
                  <a:extLst>
                    <a:ext uri="{FF2B5EF4-FFF2-40B4-BE49-F238E27FC236}">
                      <a16:creationId xmlns:a16="http://schemas.microsoft.com/office/drawing/2014/main" id="{0BC08264-61B5-CF90-E652-2E48EF0F5651}"/>
                    </a:ext>
                  </a:extLst>
                </p:cNvPr>
                <p:cNvPicPr/>
                <p:nvPr/>
              </p:nvPicPr>
              <p:blipFill>
                <a:blip r:embed="rId61"/>
                <a:stretch>
                  <a:fillRect/>
                </a:stretch>
              </p:blipFill>
              <p:spPr>
                <a:xfrm>
                  <a:off x="9314326" y="3914424"/>
                  <a:ext cx="286200" cy="28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33798" name="墨迹 33797">
                <a:extLst>
                  <a:ext uri="{FF2B5EF4-FFF2-40B4-BE49-F238E27FC236}">
                    <a16:creationId xmlns:a16="http://schemas.microsoft.com/office/drawing/2014/main" id="{50B42F68-87C6-B518-F4CB-8A0D710C9DB0}"/>
                  </a:ext>
                </a:extLst>
              </p14:cNvPr>
              <p14:cNvContentPartPr/>
              <p14:nvPr/>
            </p14:nvContentPartPr>
            <p14:xfrm>
              <a:off x="9737686" y="3663864"/>
              <a:ext cx="5400" cy="157320"/>
            </p14:xfrm>
          </p:contentPart>
        </mc:Choice>
        <mc:Fallback xmlns="">
          <p:pic>
            <p:nvPicPr>
              <p:cNvPr id="33798" name="墨迹 33797">
                <a:extLst>
                  <a:ext uri="{FF2B5EF4-FFF2-40B4-BE49-F238E27FC236}">
                    <a16:creationId xmlns:a16="http://schemas.microsoft.com/office/drawing/2014/main" id="{50B42F68-87C6-B518-F4CB-8A0D710C9DB0}"/>
                  </a:ext>
                </a:extLst>
              </p:cNvPr>
              <p:cNvPicPr/>
              <p:nvPr/>
            </p:nvPicPr>
            <p:blipFill>
              <a:blip r:embed="rId63"/>
              <a:stretch>
                <a:fillRect/>
              </a:stretch>
            </p:blipFill>
            <p:spPr>
              <a:xfrm>
                <a:off x="9729046" y="3655224"/>
                <a:ext cx="230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799" name="墨迹 33798">
                <a:extLst>
                  <a:ext uri="{FF2B5EF4-FFF2-40B4-BE49-F238E27FC236}">
                    <a16:creationId xmlns:a16="http://schemas.microsoft.com/office/drawing/2014/main" id="{95E560F1-1586-08D1-DBEC-24289B1ABFBB}"/>
                  </a:ext>
                </a:extLst>
              </p14:cNvPr>
              <p14:cNvContentPartPr/>
              <p14:nvPr/>
            </p14:nvContentPartPr>
            <p14:xfrm>
              <a:off x="9746326" y="3690144"/>
              <a:ext cx="97920" cy="93600"/>
            </p14:xfrm>
          </p:contentPart>
        </mc:Choice>
        <mc:Fallback xmlns="">
          <p:pic>
            <p:nvPicPr>
              <p:cNvPr id="33799" name="墨迹 33798">
                <a:extLst>
                  <a:ext uri="{FF2B5EF4-FFF2-40B4-BE49-F238E27FC236}">
                    <a16:creationId xmlns:a16="http://schemas.microsoft.com/office/drawing/2014/main" id="{95E560F1-1586-08D1-DBEC-24289B1ABFBB}"/>
                  </a:ext>
                </a:extLst>
              </p:cNvPr>
              <p:cNvPicPr/>
              <p:nvPr/>
            </p:nvPicPr>
            <p:blipFill>
              <a:blip r:embed="rId65"/>
              <a:stretch>
                <a:fillRect/>
              </a:stretch>
            </p:blipFill>
            <p:spPr>
              <a:xfrm>
                <a:off x="9737686" y="3681504"/>
                <a:ext cx="1155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800" name="墨迹 33799">
                <a:extLst>
                  <a:ext uri="{FF2B5EF4-FFF2-40B4-BE49-F238E27FC236}">
                    <a16:creationId xmlns:a16="http://schemas.microsoft.com/office/drawing/2014/main" id="{38AFD601-AE20-E17B-2782-B359D0133D65}"/>
                  </a:ext>
                </a:extLst>
              </p14:cNvPr>
              <p14:cNvContentPartPr/>
              <p14:nvPr/>
            </p14:nvContentPartPr>
            <p14:xfrm>
              <a:off x="9756046" y="3777264"/>
              <a:ext cx="75240" cy="38880"/>
            </p14:xfrm>
          </p:contentPart>
        </mc:Choice>
        <mc:Fallback xmlns="">
          <p:pic>
            <p:nvPicPr>
              <p:cNvPr id="33800" name="墨迹 33799">
                <a:extLst>
                  <a:ext uri="{FF2B5EF4-FFF2-40B4-BE49-F238E27FC236}">
                    <a16:creationId xmlns:a16="http://schemas.microsoft.com/office/drawing/2014/main" id="{38AFD601-AE20-E17B-2782-B359D0133D65}"/>
                  </a:ext>
                </a:extLst>
              </p:cNvPr>
              <p:cNvPicPr/>
              <p:nvPr/>
            </p:nvPicPr>
            <p:blipFill>
              <a:blip r:embed="rId67"/>
              <a:stretch>
                <a:fillRect/>
              </a:stretch>
            </p:blipFill>
            <p:spPr>
              <a:xfrm>
                <a:off x="9747406" y="3768624"/>
                <a:ext cx="92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3801" name="墨迹 33800">
                <a:extLst>
                  <a:ext uri="{FF2B5EF4-FFF2-40B4-BE49-F238E27FC236}">
                    <a16:creationId xmlns:a16="http://schemas.microsoft.com/office/drawing/2014/main" id="{5AF52DA3-92CB-A152-A312-0E4DB68C19D7}"/>
                  </a:ext>
                </a:extLst>
              </p14:cNvPr>
              <p14:cNvContentPartPr/>
              <p14:nvPr/>
            </p14:nvContentPartPr>
            <p14:xfrm>
              <a:off x="9919126" y="3660984"/>
              <a:ext cx="20160" cy="122040"/>
            </p14:xfrm>
          </p:contentPart>
        </mc:Choice>
        <mc:Fallback xmlns="">
          <p:pic>
            <p:nvPicPr>
              <p:cNvPr id="33801" name="墨迹 33800">
                <a:extLst>
                  <a:ext uri="{FF2B5EF4-FFF2-40B4-BE49-F238E27FC236}">
                    <a16:creationId xmlns:a16="http://schemas.microsoft.com/office/drawing/2014/main" id="{5AF52DA3-92CB-A152-A312-0E4DB68C19D7}"/>
                  </a:ext>
                </a:extLst>
              </p:cNvPr>
              <p:cNvPicPr/>
              <p:nvPr/>
            </p:nvPicPr>
            <p:blipFill>
              <a:blip r:embed="rId69"/>
              <a:stretch>
                <a:fillRect/>
              </a:stretch>
            </p:blipFill>
            <p:spPr>
              <a:xfrm>
                <a:off x="9910126" y="3651984"/>
                <a:ext cx="378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802" name="墨迹 33801">
                <a:extLst>
                  <a:ext uri="{FF2B5EF4-FFF2-40B4-BE49-F238E27FC236}">
                    <a16:creationId xmlns:a16="http://schemas.microsoft.com/office/drawing/2014/main" id="{E3B50159-2C24-AD14-8733-130E68589183}"/>
                  </a:ext>
                </a:extLst>
              </p14:cNvPr>
              <p14:cNvContentPartPr/>
              <p14:nvPr/>
            </p14:nvContentPartPr>
            <p14:xfrm>
              <a:off x="9942166" y="3642984"/>
              <a:ext cx="92880" cy="132480"/>
            </p14:xfrm>
          </p:contentPart>
        </mc:Choice>
        <mc:Fallback xmlns="">
          <p:pic>
            <p:nvPicPr>
              <p:cNvPr id="33802" name="墨迹 33801">
                <a:extLst>
                  <a:ext uri="{FF2B5EF4-FFF2-40B4-BE49-F238E27FC236}">
                    <a16:creationId xmlns:a16="http://schemas.microsoft.com/office/drawing/2014/main" id="{E3B50159-2C24-AD14-8733-130E68589183}"/>
                  </a:ext>
                </a:extLst>
              </p:cNvPr>
              <p:cNvPicPr/>
              <p:nvPr/>
            </p:nvPicPr>
            <p:blipFill>
              <a:blip r:embed="rId71"/>
              <a:stretch>
                <a:fillRect/>
              </a:stretch>
            </p:blipFill>
            <p:spPr>
              <a:xfrm>
                <a:off x="9933166" y="3633984"/>
                <a:ext cx="1105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3803" name="墨迹 33802">
                <a:extLst>
                  <a:ext uri="{FF2B5EF4-FFF2-40B4-BE49-F238E27FC236}">
                    <a16:creationId xmlns:a16="http://schemas.microsoft.com/office/drawing/2014/main" id="{D4B2D904-F6B5-700F-1DB1-95C7613F0D57}"/>
                  </a:ext>
                </a:extLst>
              </p14:cNvPr>
              <p14:cNvContentPartPr/>
              <p14:nvPr/>
            </p14:nvContentPartPr>
            <p14:xfrm>
              <a:off x="9659926" y="3839184"/>
              <a:ext cx="272520" cy="79920"/>
            </p14:xfrm>
          </p:contentPart>
        </mc:Choice>
        <mc:Fallback xmlns="">
          <p:pic>
            <p:nvPicPr>
              <p:cNvPr id="33803" name="墨迹 33802">
                <a:extLst>
                  <a:ext uri="{FF2B5EF4-FFF2-40B4-BE49-F238E27FC236}">
                    <a16:creationId xmlns:a16="http://schemas.microsoft.com/office/drawing/2014/main" id="{D4B2D904-F6B5-700F-1DB1-95C7613F0D57}"/>
                  </a:ext>
                </a:extLst>
              </p:cNvPr>
              <p:cNvPicPr/>
              <p:nvPr/>
            </p:nvPicPr>
            <p:blipFill>
              <a:blip r:embed="rId73"/>
              <a:stretch>
                <a:fillRect/>
              </a:stretch>
            </p:blipFill>
            <p:spPr>
              <a:xfrm>
                <a:off x="9650926" y="3830544"/>
                <a:ext cx="2901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804" name="墨迹 33803">
                <a:extLst>
                  <a:ext uri="{FF2B5EF4-FFF2-40B4-BE49-F238E27FC236}">
                    <a16:creationId xmlns:a16="http://schemas.microsoft.com/office/drawing/2014/main" id="{0DE1D362-B07A-6D06-28C0-35C4E5D99B2B}"/>
                  </a:ext>
                </a:extLst>
              </p14:cNvPr>
              <p14:cNvContentPartPr/>
              <p14:nvPr/>
            </p14:nvContentPartPr>
            <p14:xfrm>
              <a:off x="9713206" y="3819024"/>
              <a:ext cx="243720" cy="198000"/>
            </p14:xfrm>
          </p:contentPart>
        </mc:Choice>
        <mc:Fallback xmlns="">
          <p:pic>
            <p:nvPicPr>
              <p:cNvPr id="33804" name="墨迹 33803">
                <a:extLst>
                  <a:ext uri="{FF2B5EF4-FFF2-40B4-BE49-F238E27FC236}">
                    <a16:creationId xmlns:a16="http://schemas.microsoft.com/office/drawing/2014/main" id="{0DE1D362-B07A-6D06-28C0-35C4E5D99B2B}"/>
                  </a:ext>
                </a:extLst>
              </p:cNvPr>
              <p:cNvPicPr/>
              <p:nvPr/>
            </p:nvPicPr>
            <p:blipFill>
              <a:blip r:embed="rId75"/>
              <a:stretch>
                <a:fillRect/>
              </a:stretch>
            </p:blipFill>
            <p:spPr>
              <a:xfrm>
                <a:off x="9704566" y="3810384"/>
                <a:ext cx="2613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805" name="墨迹 33804">
                <a:extLst>
                  <a:ext uri="{FF2B5EF4-FFF2-40B4-BE49-F238E27FC236}">
                    <a16:creationId xmlns:a16="http://schemas.microsoft.com/office/drawing/2014/main" id="{EB49B636-BA5B-8EAB-D2C8-54AEFF75C461}"/>
                  </a:ext>
                </a:extLst>
              </p14:cNvPr>
              <p14:cNvContentPartPr/>
              <p14:nvPr/>
            </p14:nvContentPartPr>
            <p14:xfrm>
              <a:off x="9945046" y="3820464"/>
              <a:ext cx="30240" cy="43200"/>
            </p14:xfrm>
          </p:contentPart>
        </mc:Choice>
        <mc:Fallback xmlns="">
          <p:pic>
            <p:nvPicPr>
              <p:cNvPr id="33805" name="墨迹 33804">
                <a:extLst>
                  <a:ext uri="{FF2B5EF4-FFF2-40B4-BE49-F238E27FC236}">
                    <a16:creationId xmlns:a16="http://schemas.microsoft.com/office/drawing/2014/main" id="{EB49B636-BA5B-8EAB-D2C8-54AEFF75C461}"/>
                  </a:ext>
                </a:extLst>
              </p:cNvPr>
              <p:cNvPicPr/>
              <p:nvPr/>
            </p:nvPicPr>
            <p:blipFill>
              <a:blip r:embed="rId77"/>
              <a:stretch>
                <a:fillRect/>
              </a:stretch>
            </p:blipFill>
            <p:spPr>
              <a:xfrm>
                <a:off x="9936406" y="3811464"/>
                <a:ext cx="478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806" name="墨迹 33805">
                <a:extLst>
                  <a:ext uri="{FF2B5EF4-FFF2-40B4-BE49-F238E27FC236}">
                    <a16:creationId xmlns:a16="http://schemas.microsoft.com/office/drawing/2014/main" id="{E81D0F63-C3B8-01B7-CCF7-6C12F95B3374}"/>
                  </a:ext>
                </a:extLst>
              </p14:cNvPr>
              <p14:cNvContentPartPr/>
              <p14:nvPr/>
            </p14:nvContentPartPr>
            <p14:xfrm>
              <a:off x="9674326" y="4037544"/>
              <a:ext cx="5400" cy="119880"/>
            </p14:xfrm>
          </p:contentPart>
        </mc:Choice>
        <mc:Fallback xmlns="">
          <p:pic>
            <p:nvPicPr>
              <p:cNvPr id="33806" name="墨迹 33805">
                <a:extLst>
                  <a:ext uri="{FF2B5EF4-FFF2-40B4-BE49-F238E27FC236}">
                    <a16:creationId xmlns:a16="http://schemas.microsoft.com/office/drawing/2014/main" id="{E81D0F63-C3B8-01B7-CCF7-6C12F95B3374}"/>
                  </a:ext>
                </a:extLst>
              </p:cNvPr>
              <p:cNvPicPr/>
              <p:nvPr/>
            </p:nvPicPr>
            <p:blipFill>
              <a:blip r:embed="rId79"/>
              <a:stretch>
                <a:fillRect/>
              </a:stretch>
            </p:blipFill>
            <p:spPr>
              <a:xfrm>
                <a:off x="9665686" y="4028544"/>
                <a:ext cx="230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3807" name="墨迹 33806">
                <a:extLst>
                  <a:ext uri="{FF2B5EF4-FFF2-40B4-BE49-F238E27FC236}">
                    <a16:creationId xmlns:a16="http://schemas.microsoft.com/office/drawing/2014/main" id="{F21E0819-BBF9-03D4-FBD0-C50E8781CCB1}"/>
                  </a:ext>
                </a:extLst>
              </p14:cNvPr>
              <p14:cNvContentPartPr/>
              <p14:nvPr/>
            </p14:nvContentPartPr>
            <p14:xfrm>
              <a:off x="9691246" y="4063824"/>
              <a:ext cx="129600" cy="90360"/>
            </p14:xfrm>
          </p:contentPart>
        </mc:Choice>
        <mc:Fallback xmlns="">
          <p:pic>
            <p:nvPicPr>
              <p:cNvPr id="33807" name="墨迹 33806">
                <a:extLst>
                  <a:ext uri="{FF2B5EF4-FFF2-40B4-BE49-F238E27FC236}">
                    <a16:creationId xmlns:a16="http://schemas.microsoft.com/office/drawing/2014/main" id="{F21E0819-BBF9-03D4-FBD0-C50E8781CCB1}"/>
                  </a:ext>
                </a:extLst>
              </p:cNvPr>
              <p:cNvPicPr/>
              <p:nvPr/>
            </p:nvPicPr>
            <p:blipFill>
              <a:blip r:embed="rId81"/>
              <a:stretch>
                <a:fillRect/>
              </a:stretch>
            </p:blipFill>
            <p:spPr>
              <a:xfrm>
                <a:off x="9682246" y="4055184"/>
                <a:ext cx="1472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3808" name="墨迹 33807">
                <a:extLst>
                  <a:ext uri="{FF2B5EF4-FFF2-40B4-BE49-F238E27FC236}">
                    <a16:creationId xmlns:a16="http://schemas.microsoft.com/office/drawing/2014/main" id="{53A0E133-A30D-6F33-E42D-7AF7427E2287}"/>
                  </a:ext>
                </a:extLst>
              </p14:cNvPr>
              <p14:cNvContentPartPr/>
              <p14:nvPr/>
            </p14:nvContentPartPr>
            <p14:xfrm>
              <a:off x="9942166" y="4033584"/>
              <a:ext cx="16560" cy="115560"/>
            </p14:xfrm>
          </p:contentPart>
        </mc:Choice>
        <mc:Fallback xmlns="">
          <p:pic>
            <p:nvPicPr>
              <p:cNvPr id="33808" name="墨迹 33807">
                <a:extLst>
                  <a:ext uri="{FF2B5EF4-FFF2-40B4-BE49-F238E27FC236}">
                    <a16:creationId xmlns:a16="http://schemas.microsoft.com/office/drawing/2014/main" id="{53A0E133-A30D-6F33-E42D-7AF7427E2287}"/>
                  </a:ext>
                </a:extLst>
              </p:cNvPr>
              <p:cNvPicPr/>
              <p:nvPr/>
            </p:nvPicPr>
            <p:blipFill>
              <a:blip r:embed="rId83"/>
              <a:stretch>
                <a:fillRect/>
              </a:stretch>
            </p:blipFill>
            <p:spPr>
              <a:xfrm>
                <a:off x="9933166" y="4024584"/>
                <a:ext cx="34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3809" name="墨迹 33808">
                <a:extLst>
                  <a:ext uri="{FF2B5EF4-FFF2-40B4-BE49-F238E27FC236}">
                    <a16:creationId xmlns:a16="http://schemas.microsoft.com/office/drawing/2014/main" id="{6A7B4EE3-E4F9-029D-3736-39865C8035EF}"/>
                  </a:ext>
                </a:extLst>
              </p14:cNvPr>
              <p14:cNvContentPartPr/>
              <p14:nvPr/>
            </p14:nvContentPartPr>
            <p14:xfrm>
              <a:off x="9979966" y="4056984"/>
              <a:ext cx="124560" cy="85680"/>
            </p14:xfrm>
          </p:contentPart>
        </mc:Choice>
        <mc:Fallback xmlns="">
          <p:pic>
            <p:nvPicPr>
              <p:cNvPr id="33809" name="墨迹 33808">
                <a:extLst>
                  <a:ext uri="{FF2B5EF4-FFF2-40B4-BE49-F238E27FC236}">
                    <a16:creationId xmlns:a16="http://schemas.microsoft.com/office/drawing/2014/main" id="{6A7B4EE3-E4F9-029D-3736-39865C8035EF}"/>
                  </a:ext>
                </a:extLst>
              </p:cNvPr>
              <p:cNvPicPr/>
              <p:nvPr/>
            </p:nvPicPr>
            <p:blipFill>
              <a:blip r:embed="rId85"/>
              <a:stretch>
                <a:fillRect/>
              </a:stretch>
            </p:blipFill>
            <p:spPr>
              <a:xfrm>
                <a:off x="9971326" y="4047984"/>
                <a:ext cx="142200" cy="103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16"/>
                                        </p:tgtEl>
                                        <p:attrNameLst>
                                          <p:attrName>style.visibility</p:attrName>
                                        </p:attrNameLst>
                                      </p:cBhvr>
                                      <p:to>
                                        <p:strVal val="visible"/>
                                      </p:to>
                                    </p:set>
                                    <p:anim calcmode="lin" valueType="num">
                                      <p:cBhvr additive="base">
                                        <p:cTn id="7" dur="500" fill="hold"/>
                                        <p:tgtEl>
                                          <p:spTgt spid="33816"/>
                                        </p:tgtEl>
                                        <p:attrNameLst>
                                          <p:attrName>ppt_x</p:attrName>
                                        </p:attrNameLst>
                                      </p:cBhvr>
                                      <p:tavLst>
                                        <p:tav tm="0">
                                          <p:val>
                                            <p:strVal val="0-#ppt_w/2"/>
                                          </p:val>
                                        </p:tav>
                                        <p:tav tm="100000">
                                          <p:val>
                                            <p:strVal val="#ppt_x"/>
                                          </p:val>
                                        </p:tav>
                                      </p:tavLst>
                                    </p:anim>
                                    <p:anim calcmode="lin" valueType="num">
                                      <p:cBhvr additive="base">
                                        <p:cTn id="8" dur="500" fill="hold"/>
                                        <p:tgtEl>
                                          <p:spTgt spid="338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815"/>
                                        </p:tgtEl>
                                        <p:attrNameLst>
                                          <p:attrName>style.visibility</p:attrName>
                                        </p:attrNameLst>
                                      </p:cBhvr>
                                      <p:to>
                                        <p:strVal val="visible"/>
                                      </p:to>
                                    </p:set>
                                    <p:anim calcmode="lin" valueType="num">
                                      <p:cBhvr additive="base">
                                        <p:cTn id="13" dur="500" fill="hold"/>
                                        <p:tgtEl>
                                          <p:spTgt spid="33815"/>
                                        </p:tgtEl>
                                        <p:attrNameLst>
                                          <p:attrName>ppt_x</p:attrName>
                                        </p:attrNameLst>
                                      </p:cBhvr>
                                      <p:tavLst>
                                        <p:tav tm="0">
                                          <p:val>
                                            <p:strVal val="0-#ppt_w/2"/>
                                          </p:val>
                                        </p:tav>
                                        <p:tav tm="100000">
                                          <p:val>
                                            <p:strVal val="#ppt_x"/>
                                          </p:val>
                                        </p:tav>
                                      </p:tavLst>
                                    </p:anim>
                                    <p:anim calcmode="lin" valueType="num">
                                      <p:cBhvr additive="base">
                                        <p:cTn id="14" dur="500" fill="hold"/>
                                        <p:tgtEl>
                                          <p:spTgt spid="338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autoUpdateAnimBg="0"/>
      <p:bldP spid="338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2"/>
          <p:cNvGrpSpPr/>
          <p:nvPr/>
        </p:nvGrpSpPr>
        <p:grpSpPr bwMode="auto">
          <a:xfrm>
            <a:off x="7309486" y="1341051"/>
            <a:ext cx="4487311" cy="2715538"/>
            <a:chOff x="720" y="1488"/>
            <a:chExt cx="4560" cy="1454"/>
          </a:xfrm>
        </p:grpSpPr>
        <p:sp>
          <p:nvSpPr>
            <p:cNvPr id="17414" name="Text Box 10"/>
            <p:cNvSpPr txBox="1">
              <a:spLocks noChangeArrowheads="1"/>
            </p:cNvSpPr>
            <p:nvPr/>
          </p:nvSpPr>
          <p:spPr bwMode="auto">
            <a:xfrm>
              <a:off x="720" y="1488"/>
              <a:ext cx="4560" cy="1454"/>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4800">
                  <a:ea typeface="隶书" panose="02010509060101010101" pitchFamily="49" charset="-122"/>
                </a:rPr>
                <a:t>所谓切换就是：</a:t>
              </a:r>
            </a:p>
            <a:p>
              <a:pPr eaLnBrk="1" hangingPunct="1"/>
              <a:r>
                <a:rPr lang="en-US" altLang="zh-CN" sz="4800">
                  <a:ea typeface="隶书" panose="02010509060101010101" pitchFamily="49" charset="-122"/>
                </a:rPr>
                <a:t>PC     </a:t>
              </a:r>
              <a:r>
                <a:rPr lang="zh-CN" altLang="en-US" sz="4800">
                  <a:ea typeface="隶书" panose="02010509060101010101" pitchFamily="49" charset="-122"/>
                </a:rPr>
                <a:t>目标地址</a:t>
              </a:r>
            </a:p>
            <a:p>
              <a:pPr eaLnBrk="1" hangingPunct="1"/>
              <a:endParaRPr lang="en-US" altLang="zh-CN" sz="4800">
                <a:ea typeface="隶书" panose="02010509060101010101" pitchFamily="49" charset="-122"/>
              </a:endParaRPr>
            </a:p>
          </p:txBody>
        </p:sp>
        <p:sp>
          <p:nvSpPr>
            <p:cNvPr id="17415" name="AutoShape 11"/>
            <p:cNvSpPr>
              <a:spLocks noChangeArrowheads="1"/>
            </p:cNvSpPr>
            <p:nvPr/>
          </p:nvSpPr>
          <p:spPr bwMode="auto">
            <a:xfrm flipH="1">
              <a:off x="1344" y="2208"/>
              <a:ext cx="480" cy="240"/>
            </a:xfrm>
            <a:prstGeom prst="rightArrow">
              <a:avLst>
                <a:gd name="adj1" fmla="val 50000"/>
                <a:gd name="adj2" fmla="val 50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sp>
        <p:nvSpPr>
          <p:cNvPr id="17411" name="Text Box 2"/>
          <p:cNvSpPr txBox="1">
            <a:spLocks noChangeArrowheads="1"/>
          </p:cNvSpPr>
          <p:nvPr/>
        </p:nvSpPr>
        <p:spPr bwMode="auto">
          <a:xfrm>
            <a:off x="1122944" y="410645"/>
            <a:ext cx="1106905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solidFill>
                  <a:srgbClr val="990033"/>
                </a:solidFill>
                <a:ea typeface="隶书" panose="02010509060101010101" pitchFamily="49" charset="-122"/>
              </a:rPr>
              <a:t>如何操作</a:t>
            </a:r>
            <a:r>
              <a:rPr lang="en-US" altLang="zh-CN" sz="5400" dirty="0">
                <a:solidFill>
                  <a:srgbClr val="990033"/>
                </a:solidFill>
                <a:ea typeface="隶书" panose="02010509060101010101" pitchFamily="49" charset="-122"/>
              </a:rPr>
              <a:t>PC</a:t>
            </a:r>
            <a:r>
              <a:rPr lang="zh-CN" altLang="en-US" sz="5400" dirty="0">
                <a:solidFill>
                  <a:srgbClr val="990033"/>
                </a:solidFill>
                <a:ea typeface="隶书" panose="02010509060101010101" pitchFamily="49" charset="-122"/>
              </a:rPr>
              <a:t>（考切换函数的过程）</a:t>
            </a:r>
            <a:endParaRPr lang="en-US" altLang="zh-CN" sz="5400" dirty="0">
              <a:solidFill>
                <a:srgbClr val="990033"/>
              </a:solidFill>
              <a:ea typeface="隶书" panose="02010509060101010101" pitchFamily="49" charset="-122"/>
            </a:endParaRPr>
          </a:p>
        </p:txBody>
      </p:sp>
      <p:sp>
        <p:nvSpPr>
          <p:cNvPr id="34819" name="Text Box 3"/>
          <p:cNvSpPr txBox="1">
            <a:spLocks noChangeArrowheads="1"/>
          </p:cNvSpPr>
          <p:nvPr/>
        </p:nvSpPr>
        <p:spPr bwMode="auto">
          <a:xfrm>
            <a:off x="10284" y="4238636"/>
            <a:ext cx="7239000" cy="2554545"/>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4000">
                <a:ea typeface="隶书" panose="02010509060101010101" pitchFamily="49" charset="-122"/>
              </a:rPr>
              <a:t>指令：</a:t>
            </a:r>
          </a:p>
          <a:p>
            <a:pPr eaLnBrk="1" hangingPunct="1"/>
            <a:r>
              <a:rPr lang="zh-CN" altLang="en-US" sz="4000">
                <a:ea typeface="隶书" panose="02010509060101010101" pitchFamily="49" charset="-122"/>
              </a:rPr>
              <a:t>不同的计算机类型的指令是不同的。</a:t>
            </a:r>
          </a:p>
          <a:p>
            <a:pPr eaLnBrk="1" hangingPunct="1"/>
            <a:endParaRPr lang="en-US" altLang="zh-CN" sz="4000">
              <a:ea typeface="隶书" panose="02010509060101010101" pitchFamily="49" charset="-122"/>
            </a:endParaRPr>
          </a:p>
        </p:txBody>
      </p:sp>
      <p:sp>
        <p:nvSpPr>
          <p:cNvPr id="34820" name="Text Box 4"/>
          <p:cNvSpPr txBox="1">
            <a:spLocks noChangeArrowheads="1"/>
          </p:cNvSpPr>
          <p:nvPr/>
        </p:nvSpPr>
        <p:spPr bwMode="auto">
          <a:xfrm>
            <a:off x="0" y="1544658"/>
            <a:ext cx="4205075" cy="2677656"/>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Tx/>
              <a:buChar char="•"/>
            </a:pPr>
            <a:r>
              <a:rPr lang="zh-CN" altLang="en-US" b="1" dirty="0">
                <a:latin typeface="Times New Roman" panose="02020603050405020304" pitchFamily="18" charset="0"/>
                <a:ea typeface="隶书" panose="02010509060101010101" pitchFamily="49" charset="-122"/>
              </a:rPr>
              <a:t>数据传送指令</a:t>
            </a:r>
          </a:p>
          <a:p>
            <a:pPr eaLnBrk="1" hangingPunct="1">
              <a:buFontTx/>
              <a:buChar char="•"/>
            </a:pPr>
            <a:endParaRPr lang="zh-CN" altLang="en-US" b="1" dirty="0">
              <a:latin typeface="Times New Roman" panose="02020603050405020304" pitchFamily="18" charset="0"/>
              <a:ea typeface="隶书" panose="02010509060101010101" pitchFamily="49" charset="-122"/>
            </a:endParaRPr>
          </a:p>
          <a:p>
            <a:pPr eaLnBrk="1" hangingPunct="1">
              <a:buFontTx/>
              <a:buChar char="•"/>
            </a:pPr>
            <a:r>
              <a:rPr lang="zh-CN" altLang="en-US" b="1" dirty="0">
                <a:latin typeface="Times New Roman" panose="02020603050405020304" pitchFamily="18" charset="0"/>
                <a:ea typeface="隶书" panose="02010509060101010101" pitchFamily="49" charset="-122"/>
              </a:rPr>
              <a:t>子程序返回指令</a:t>
            </a:r>
            <a:r>
              <a:rPr lang="en-US" altLang="zh-CN" b="1" dirty="0">
                <a:latin typeface="Times New Roman" panose="02020603050405020304" pitchFamily="18" charset="0"/>
                <a:ea typeface="隶书" panose="02010509060101010101" pitchFamily="49" charset="-122"/>
              </a:rPr>
              <a:t>ret</a:t>
            </a:r>
            <a:r>
              <a:rPr lang="zh-CN" altLang="en-US" b="1" dirty="0">
                <a:latin typeface="Times New Roman" panose="02020603050405020304" pitchFamily="18" charset="0"/>
                <a:ea typeface="隶书" panose="02010509060101010101" pitchFamily="49" charset="-122"/>
              </a:rPr>
              <a:t>（</a:t>
            </a:r>
            <a:r>
              <a:rPr lang="zh-CN" altLang="en-US" b="1" dirty="0">
                <a:solidFill>
                  <a:srgbClr val="FF0000"/>
                </a:solidFill>
                <a:latin typeface="Times New Roman" panose="02020603050405020304" pitchFamily="18" charset="0"/>
                <a:ea typeface="隶书" panose="02010509060101010101" pitchFamily="49" charset="-122"/>
              </a:rPr>
              <a:t>由堆</a:t>
            </a:r>
          </a:p>
          <a:p>
            <a:pPr eaLnBrk="1" hangingPunct="1"/>
            <a:r>
              <a:rPr lang="zh-CN" altLang="en-US" b="1" dirty="0">
                <a:solidFill>
                  <a:srgbClr val="FF0000"/>
                </a:solidFill>
                <a:latin typeface="Times New Roman" panose="02020603050405020304" pitchFamily="18" charset="0"/>
                <a:ea typeface="隶书" panose="02010509060101010101" pitchFamily="49" charset="-122"/>
              </a:rPr>
              <a:t>栈弹出</a:t>
            </a:r>
            <a:r>
              <a:rPr lang="zh-CN" altLang="en-US" b="1" dirty="0">
                <a:latin typeface="Times New Roman" panose="02020603050405020304" pitchFamily="18" charset="0"/>
                <a:ea typeface="隶书" panose="02010509060101010101" pitchFamily="49" charset="-122"/>
              </a:rPr>
              <a:t>）</a:t>
            </a:r>
          </a:p>
          <a:p>
            <a:pPr eaLnBrk="1" hangingPunct="1"/>
            <a:endParaRPr lang="zh-CN" altLang="en-US" b="1" dirty="0">
              <a:latin typeface="Times New Roman" panose="02020603050405020304" pitchFamily="18" charset="0"/>
              <a:ea typeface="隶书" panose="02010509060101010101" pitchFamily="49" charset="-122"/>
            </a:endParaRPr>
          </a:p>
          <a:p>
            <a:pPr eaLnBrk="1" hangingPunct="1">
              <a:buFontTx/>
              <a:buChar char="•"/>
            </a:pPr>
            <a:r>
              <a:rPr lang="zh-CN" altLang="en-US" b="1" dirty="0">
                <a:latin typeface="Times New Roman" panose="02020603050405020304" pitchFamily="18" charset="0"/>
                <a:ea typeface="隶书" panose="02010509060101010101" pitchFamily="49" charset="-122"/>
              </a:rPr>
              <a:t>中断服务程序返回指令</a:t>
            </a:r>
          </a:p>
          <a:p>
            <a:pPr eaLnBrk="1" hangingPunct="1"/>
            <a:r>
              <a:rPr lang="zh-CN" altLang="en-US" b="1" dirty="0">
                <a:latin typeface="Times New Roman" panose="02020603050405020304" pitchFamily="18" charset="0"/>
                <a:ea typeface="隶书" panose="02010509060101010101" pitchFamily="49" charset="-122"/>
              </a:rPr>
              <a:t>（</a:t>
            </a:r>
            <a:r>
              <a:rPr lang="zh-CN" altLang="en-US" b="1" dirty="0">
                <a:solidFill>
                  <a:srgbClr val="FF0000"/>
                </a:solidFill>
                <a:latin typeface="Times New Roman" panose="02020603050405020304" pitchFamily="18" charset="0"/>
                <a:ea typeface="隶书" panose="02010509060101010101" pitchFamily="49" charset="-122"/>
              </a:rPr>
              <a:t>由堆栈弹出</a:t>
            </a:r>
            <a:r>
              <a:rPr lang="zh-CN" altLang="en-US" b="1" dirty="0">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37C02AAC-6857-F471-3D97-856D383A0EB3}"/>
                  </a:ext>
                </a:extLst>
              </p14:cNvPr>
              <p14:cNvContentPartPr/>
              <p14:nvPr/>
            </p14:nvContentPartPr>
            <p14:xfrm>
              <a:off x="9211366" y="5824224"/>
              <a:ext cx="20520" cy="10080"/>
            </p14:xfrm>
          </p:contentPart>
        </mc:Choice>
        <mc:Fallback xmlns="">
          <p:pic>
            <p:nvPicPr>
              <p:cNvPr id="4" name="墨迹 3">
                <a:extLst>
                  <a:ext uri="{FF2B5EF4-FFF2-40B4-BE49-F238E27FC236}">
                    <a16:creationId xmlns:a16="http://schemas.microsoft.com/office/drawing/2014/main" id="{37C02AAC-6857-F471-3D97-856D383A0EB3}"/>
                  </a:ext>
                </a:extLst>
              </p:cNvPr>
              <p:cNvPicPr/>
              <p:nvPr/>
            </p:nvPicPr>
            <p:blipFill>
              <a:blip r:embed="rId3"/>
              <a:stretch>
                <a:fillRect/>
              </a:stretch>
            </p:blipFill>
            <p:spPr>
              <a:xfrm>
                <a:off x="9202726" y="5815224"/>
                <a:ext cx="381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C0902974-BE80-BCC3-A4BF-217885930419}"/>
                  </a:ext>
                </a:extLst>
              </p14:cNvPr>
              <p14:cNvContentPartPr/>
              <p14:nvPr/>
            </p14:nvContentPartPr>
            <p14:xfrm>
              <a:off x="7309486" y="4973904"/>
              <a:ext cx="21960" cy="75960"/>
            </p14:xfrm>
          </p:contentPart>
        </mc:Choice>
        <mc:Fallback xmlns="">
          <p:pic>
            <p:nvPicPr>
              <p:cNvPr id="5" name="墨迹 4">
                <a:extLst>
                  <a:ext uri="{FF2B5EF4-FFF2-40B4-BE49-F238E27FC236}">
                    <a16:creationId xmlns:a16="http://schemas.microsoft.com/office/drawing/2014/main" id="{C0902974-BE80-BCC3-A4BF-217885930419}"/>
                  </a:ext>
                </a:extLst>
              </p:cNvPr>
              <p:cNvPicPr/>
              <p:nvPr/>
            </p:nvPicPr>
            <p:blipFill>
              <a:blip r:embed="rId5"/>
              <a:stretch>
                <a:fillRect/>
              </a:stretch>
            </p:blipFill>
            <p:spPr>
              <a:xfrm>
                <a:off x="7300846" y="4965264"/>
                <a:ext cx="396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F3DCCFCB-0242-6C2C-704F-E1A9D710E127}"/>
                  </a:ext>
                </a:extLst>
              </p14:cNvPr>
              <p14:cNvContentPartPr/>
              <p14:nvPr/>
            </p14:nvContentPartPr>
            <p14:xfrm>
              <a:off x="8367526" y="4126824"/>
              <a:ext cx="67680" cy="270360"/>
            </p14:xfrm>
          </p:contentPart>
        </mc:Choice>
        <mc:Fallback xmlns="">
          <p:pic>
            <p:nvPicPr>
              <p:cNvPr id="6" name="墨迹 5">
                <a:extLst>
                  <a:ext uri="{FF2B5EF4-FFF2-40B4-BE49-F238E27FC236}">
                    <a16:creationId xmlns:a16="http://schemas.microsoft.com/office/drawing/2014/main" id="{F3DCCFCB-0242-6C2C-704F-E1A9D710E127}"/>
                  </a:ext>
                </a:extLst>
              </p:cNvPr>
              <p:cNvPicPr/>
              <p:nvPr/>
            </p:nvPicPr>
            <p:blipFill>
              <a:blip r:embed="rId7"/>
              <a:stretch>
                <a:fillRect/>
              </a:stretch>
            </p:blipFill>
            <p:spPr>
              <a:xfrm>
                <a:off x="8358886" y="4117824"/>
                <a:ext cx="85320" cy="28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0-#ppt_w/2"/>
                                          </p:val>
                                        </p:tav>
                                        <p:tav tm="100000">
                                          <p:val>
                                            <p:strVal val="#ppt_x"/>
                                          </p:val>
                                        </p:tav>
                                      </p:tavLst>
                                    </p:anim>
                                    <p:anim calcmode="lin" valueType="num">
                                      <p:cBhvr additive="base">
                                        <p:cTn id="8"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autoUpdateAnimBg="0"/>
      <p:bldP spid="3482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026"/>
          <p:cNvSpPr txBox="1">
            <a:spLocks noChangeArrowheads="1"/>
          </p:cNvSpPr>
          <p:nvPr/>
        </p:nvSpPr>
        <p:spPr bwMode="auto">
          <a:xfrm>
            <a:off x="1581150" y="0"/>
            <a:ext cx="7837402" cy="9233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b="1" dirty="0">
                <a:latin typeface="Times New Roman" panose="02020603050405020304" pitchFamily="18" charset="0"/>
                <a:ea typeface="隶书" panose="02010509060101010101" pitchFamily="49" charset="-122"/>
              </a:rPr>
              <a:t>小结（并发和程序切换）</a:t>
            </a:r>
          </a:p>
        </p:txBody>
      </p:sp>
      <p:sp>
        <p:nvSpPr>
          <p:cNvPr id="95235" name="Text Box 1027"/>
          <p:cNvSpPr txBox="1">
            <a:spLocks noChangeArrowheads="1"/>
          </p:cNvSpPr>
          <p:nvPr/>
        </p:nvSpPr>
        <p:spPr bwMode="auto">
          <a:xfrm>
            <a:off x="2362200" y="1676401"/>
            <a:ext cx="7315200" cy="3457575"/>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b="1" dirty="0">
                <a:latin typeface="Times New Roman" panose="02020603050405020304" pitchFamily="18" charset="0"/>
                <a:ea typeface="隶书" panose="02010509060101010101" pitchFamily="49" charset="-122"/>
              </a:rPr>
              <a:t>系统是通过把待运行程序的地址赋予程序计数器</a:t>
            </a:r>
            <a:r>
              <a:rPr lang="en-US" altLang="zh-CN" sz="5400" b="1" dirty="0">
                <a:solidFill>
                  <a:srgbClr val="FF0000"/>
                </a:solidFill>
                <a:latin typeface="Times New Roman" panose="02020603050405020304" pitchFamily="18" charset="0"/>
                <a:ea typeface="隶书" panose="02010509060101010101" pitchFamily="49" charset="-122"/>
              </a:rPr>
              <a:t>PC</a:t>
            </a:r>
            <a:r>
              <a:rPr lang="zh-CN" altLang="en-US" sz="5400" b="1" dirty="0">
                <a:latin typeface="Times New Roman" panose="02020603050405020304" pitchFamily="18" charset="0"/>
                <a:ea typeface="隶书" panose="02010509060101010101" pitchFamily="49" charset="-122"/>
              </a:rPr>
              <a:t>来实现程序的切换的。</a:t>
            </a:r>
          </a:p>
        </p:txBody>
      </p:sp>
      <p:grpSp>
        <p:nvGrpSpPr>
          <p:cNvPr id="9" name="组合 8">
            <a:extLst>
              <a:ext uri="{FF2B5EF4-FFF2-40B4-BE49-F238E27FC236}">
                <a16:creationId xmlns:a16="http://schemas.microsoft.com/office/drawing/2014/main" id="{34619E43-7BE7-1037-A6B3-0BE91FE4C4DC}"/>
              </a:ext>
            </a:extLst>
          </p:cNvPr>
          <p:cNvGrpSpPr/>
          <p:nvPr/>
        </p:nvGrpSpPr>
        <p:grpSpPr>
          <a:xfrm>
            <a:off x="3788686" y="708984"/>
            <a:ext cx="4414320" cy="246960"/>
            <a:chOff x="3788686" y="708984"/>
            <a:chExt cx="4414320" cy="246960"/>
          </a:xfrm>
        </p:grpSpPr>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18B86B3-3CFC-63B5-19EF-86318DE2DC30}"/>
                    </a:ext>
                  </a:extLst>
                </p14:cNvPr>
                <p14:cNvContentPartPr/>
                <p14:nvPr/>
              </p14:nvContentPartPr>
              <p14:xfrm>
                <a:off x="3926926" y="708984"/>
                <a:ext cx="893520" cy="127440"/>
              </p14:xfrm>
            </p:contentPart>
          </mc:Choice>
          <mc:Fallback xmlns="">
            <p:pic>
              <p:nvPicPr>
                <p:cNvPr id="4" name="墨迹 3">
                  <a:extLst>
                    <a:ext uri="{FF2B5EF4-FFF2-40B4-BE49-F238E27FC236}">
                      <a16:creationId xmlns:a16="http://schemas.microsoft.com/office/drawing/2014/main" id="{B18B86B3-3CFC-63B5-19EF-86318DE2DC30}"/>
                    </a:ext>
                  </a:extLst>
                </p:cNvPr>
                <p:cNvPicPr/>
                <p:nvPr/>
              </p:nvPicPr>
              <p:blipFill>
                <a:blip r:embed="rId3"/>
                <a:stretch>
                  <a:fillRect/>
                </a:stretch>
              </p:blipFill>
              <p:spPr>
                <a:xfrm>
                  <a:off x="3909286" y="690984"/>
                  <a:ext cx="929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95BE5B1C-DC49-5F5B-C7C9-57A91BC0B110}"/>
                    </a:ext>
                  </a:extLst>
                </p14:cNvPr>
                <p14:cNvContentPartPr/>
                <p14:nvPr/>
              </p14:nvContentPartPr>
              <p14:xfrm>
                <a:off x="3788686" y="796104"/>
                <a:ext cx="904320" cy="159840"/>
              </p14:xfrm>
            </p:contentPart>
          </mc:Choice>
          <mc:Fallback xmlns="">
            <p:pic>
              <p:nvPicPr>
                <p:cNvPr id="5" name="墨迹 4">
                  <a:extLst>
                    <a:ext uri="{FF2B5EF4-FFF2-40B4-BE49-F238E27FC236}">
                      <a16:creationId xmlns:a16="http://schemas.microsoft.com/office/drawing/2014/main" id="{95BE5B1C-DC49-5F5B-C7C9-57A91BC0B110}"/>
                    </a:ext>
                  </a:extLst>
                </p:cNvPr>
                <p:cNvPicPr/>
                <p:nvPr/>
              </p:nvPicPr>
              <p:blipFill>
                <a:blip r:embed="rId5"/>
                <a:stretch>
                  <a:fillRect/>
                </a:stretch>
              </p:blipFill>
              <p:spPr>
                <a:xfrm>
                  <a:off x="3770686" y="778104"/>
                  <a:ext cx="9399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7CB2347A-E78B-FB39-E8C0-717483791CCB}"/>
                    </a:ext>
                  </a:extLst>
                </p14:cNvPr>
                <p14:cNvContentPartPr/>
                <p14:nvPr/>
              </p14:nvContentPartPr>
              <p14:xfrm>
                <a:off x="6361966" y="750744"/>
                <a:ext cx="1338120" cy="75240"/>
              </p14:xfrm>
            </p:contentPart>
          </mc:Choice>
          <mc:Fallback xmlns="">
            <p:pic>
              <p:nvPicPr>
                <p:cNvPr id="7" name="墨迹 6">
                  <a:extLst>
                    <a:ext uri="{FF2B5EF4-FFF2-40B4-BE49-F238E27FC236}">
                      <a16:creationId xmlns:a16="http://schemas.microsoft.com/office/drawing/2014/main" id="{7CB2347A-E78B-FB39-E8C0-717483791CCB}"/>
                    </a:ext>
                  </a:extLst>
                </p:cNvPr>
                <p:cNvPicPr/>
                <p:nvPr/>
              </p:nvPicPr>
              <p:blipFill>
                <a:blip r:embed="rId7"/>
                <a:stretch>
                  <a:fillRect/>
                </a:stretch>
              </p:blipFill>
              <p:spPr>
                <a:xfrm>
                  <a:off x="6344326" y="733104"/>
                  <a:ext cx="13737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EFCA92F3-6119-4B17-1CE6-C92CBC51CBF7}"/>
                    </a:ext>
                  </a:extLst>
                </p14:cNvPr>
                <p14:cNvContentPartPr/>
                <p14:nvPr/>
              </p14:nvContentPartPr>
              <p14:xfrm>
                <a:off x="6021766" y="841824"/>
                <a:ext cx="2181240" cy="82800"/>
              </p14:xfrm>
            </p:contentPart>
          </mc:Choice>
          <mc:Fallback xmlns="">
            <p:pic>
              <p:nvPicPr>
                <p:cNvPr id="8" name="墨迹 7">
                  <a:extLst>
                    <a:ext uri="{FF2B5EF4-FFF2-40B4-BE49-F238E27FC236}">
                      <a16:creationId xmlns:a16="http://schemas.microsoft.com/office/drawing/2014/main" id="{EFCA92F3-6119-4B17-1CE6-C92CBC51CBF7}"/>
                    </a:ext>
                  </a:extLst>
                </p:cNvPr>
                <p:cNvPicPr/>
                <p:nvPr/>
              </p:nvPicPr>
              <p:blipFill>
                <a:blip r:embed="rId9"/>
                <a:stretch>
                  <a:fillRect/>
                </a:stretch>
              </p:blipFill>
              <p:spPr>
                <a:xfrm>
                  <a:off x="6003766" y="824184"/>
                  <a:ext cx="2216880" cy="1184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0-#ppt_w/2"/>
                                          </p:val>
                                        </p:tav>
                                        <p:tav tm="100000">
                                          <p:val>
                                            <p:strVal val="#ppt_x"/>
                                          </p:val>
                                        </p:tav>
                                      </p:tavLst>
                                    </p:anim>
                                    <p:anim calcmode="lin" valueType="num">
                                      <p:cBhvr additive="base">
                                        <p:cTn id="8"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gtEl>
                                        <p:attrNameLst>
                                          <p:attrName>style.visibility</p:attrName>
                                        </p:attrNameLst>
                                      </p:cBhvr>
                                      <p:to>
                                        <p:strVal val="visible"/>
                                      </p:to>
                                    </p:set>
                                    <p:anim calcmode="lin" valueType="num">
                                      <p:cBhvr additive="base">
                                        <p:cTn id="13" dur="500" fill="hold"/>
                                        <p:tgtEl>
                                          <p:spTgt spid="95235"/>
                                        </p:tgtEl>
                                        <p:attrNameLst>
                                          <p:attrName>ppt_x</p:attrName>
                                        </p:attrNameLst>
                                      </p:cBhvr>
                                      <p:tavLst>
                                        <p:tav tm="0">
                                          <p:val>
                                            <p:strVal val="0-#ppt_w/2"/>
                                          </p:val>
                                        </p:tav>
                                        <p:tav tm="100000">
                                          <p:val>
                                            <p:strVal val="#ppt_x"/>
                                          </p:val>
                                        </p:tav>
                                      </p:tavLst>
                                    </p:anim>
                                    <p:anim calcmode="lin" valueType="num">
                                      <p:cBhvr additive="base">
                                        <p:cTn id="14"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77403" y="96444"/>
            <a:ext cx="4419600" cy="869471"/>
          </a:xfrm>
          <a:noFill/>
        </p:spPr>
        <p:txBody>
          <a:bodyPr/>
          <a:lstStyle/>
          <a:p>
            <a:r>
              <a:rPr lang="zh-CN" altLang="en-US" dirty="0"/>
              <a:t>嵌入式操作系统</a:t>
            </a:r>
          </a:p>
        </p:txBody>
      </p:sp>
      <p:sp>
        <p:nvSpPr>
          <p:cNvPr id="21507" name="Rectangle 3"/>
          <p:cNvSpPr>
            <a:spLocks noGrp="1" noChangeArrowheads="1"/>
          </p:cNvSpPr>
          <p:nvPr>
            <p:ph idx="1"/>
          </p:nvPr>
        </p:nvSpPr>
        <p:spPr>
          <a:xfrm>
            <a:off x="1981200" y="1600201"/>
            <a:ext cx="8229600" cy="669925"/>
          </a:xfrm>
          <a:noFill/>
        </p:spPr>
        <p:txBody>
          <a:bodyPr/>
          <a:lstStyle/>
          <a:p>
            <a:r>
              <a:rPr lang="zh-CN" altLang="en-US" dirty="0"/>
              <a:t>操作系统概述（看后面的）</a:t>
            </a:r>
          </a:p>
        </p:txBody>
      </p:sp>
      <p:sp>
        <p:nvSpPr>
          <p:cNvPr id="21508" name="Text Box 4"/>
          <p:cNvSpPr txBox="1">
            <a:spLocks noChangeArrowheads="1"/>
          </p:cNvSpPr>
          <p:nvPr/>
        </p:nvSpPr>
        <p:spPr bwMode="auto">
          <a:xfrm>
            <a:off x="1050877" y="2411749"/>
            <a:ext cx="968991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计算机系统由硬件和软件组成，在发展初期没有操作系统这个概念，用户使用</a:t>
            </a:r>
            <a:r>
              <a:rPr kumimoji="1" lang="zh-CN" altLang="en-US" sz="3200" dirty="0">
                <a:solidFill>
                  <a:srgbClr val="00B050"/>
                </a:solidFill>
                <a:latin typeface="Times New Roman" panose="02020603050405020304" pitchFamily="18" charset="0"/>
                <a:ea typeface="华文新魏" panose="02010800040101010101" pitchFamily="2" charset="-122"/>
              </a:rPr>
              <a:t>监控程序</a:t>
            </a:r>
            <a:r>
              <a:rPr kumimoji="1" lang="zh-CN" altLang="en-US" sz="3200" dirty="0">
                <a:latin typeface="Times New Roman" panose="02020603050405020304" pitchFamily="18" charset="0"/>
                <a:ea typeface="华文新魏" panose="02010800040101010101" pitchFamily="2" charset="-122"/>
              </a:rPr>
              <a:t>来使用计算机。随着计算机技术的发展，计算机系统的硬件、软件资源也愈来愈丰富，监控程序已不能适应计算机应用的要求。于是在</a:t>
            </a:r>
            <a:r>
              <a:rPr kumimoji="1" lang="zh-CN" altLang="en-US" sz="3200" dirty="0">
                <a:solidFill>
                  <a:srgbClr val="FF0000"/>
                </a:solidFill>
                <a:latin typeface="Times New Roman" panose="02020603050405020304" pitchFamily="18" charset="0"/>
                <a:ea typeface="华文新魏" panose="02010800040101010101" pitchFamily="2" charset="-122"/>
              </a:rPr>
              <a:t>六十年代</a:t>
            </a:r>
            <a:r>
              <a:rPr kumimoji="1" lang="zh-CN" altLang="en-US" sz="3200" dirty="0">
                <a:latin typeface="Times New Roman" panose="02020603050405020304" pitchFamily="18" charset="0"/>
                <a:ea typeface="华文新魏" panose="02010800040101010101" pitchFamily="2" charset="-122"/>
              </a:rPr>
              <a:t>中期监控程序又进一步发展形成了</a:t>
            </a:r>
            <a:r>
              <a:rPr kumimoji="1" lang="zh-CN" altLang="en-US" sz="3200" dirty="0">
                <a:solidFill>
                  <a:srgbClr val="0070C0"/>
                </a:solidFill>
                <a:latin typeface="Times New Roman" panose="02020603050405020304" pitchFamily="18" charset="0"/>
                <a:ea typeface="华文新魏" panose="02010800040101010101" pitchFamily="2" charset="-122"/>
              </a:rPr>
              <a:t>操作系统</a:t>
            </a:r>
            <a:r>
              <a:rPr kumimoji="1" lang="en-US" altLang="zh-CN" sz="3200" dirty="0">
                <a:latin typeface="Times New Roman" panose="02020603050405020304" pitchFamily="18" charset="0"/>
                <a:ea typeface="华文新魏" panose="02010800040101010101" pitchFamily="2" charset="-122"/>
              </a:rPr>
              <a:t>(Operating System)</a:t>
            </a:r>
            <a:r>
              <a:rPr kumimoji="1" lang="zh-CN" altLang="en-US" sz="3200" dirty="0">
                <a:latin typeface="Times New Roman" panose="02020603050405020304" pitchFamily="18" charset="0"/>
                <a:ea typeface="华文新魏" panose="02010800040101010101" pitchFamily="2" charset="-122"/>
              </a:rPr>
              <a:t>。发展到现在，广泛使用的有</a:t>
            </a:r>
            <a:r>
              <a:rPr kumimoji="1" lang="zh-CN" altLang="en-US" sz="3200" dirty="0">
                <a:solidFill>
                  <a:srgbClr val="00B050"/>
                </a:solidFill>
                <a:latin typeface="Times New Roman" panose="02020603050405020304" pitchFamily="18" charset="0"/>
                <a:ea typeface="华文新魏" panose="02010800040101010101" pitchFamily="2" charset="-122"/>
              </a:rPr>
              <a:t>三种</a:t>
            </a:r>
            <a:r>
              <a:rPr kumimoji="1" lang="zh-CN" altLang="en-US" sz="3200" dirty="0">
                <a:latin typeface="Times New Roman" panose="02020603050405020304" pitchFamily="18" charset="0"/>
                <a:ea typeface="华文新魏" panose="02010800040101010101" pitchFamily="2" charset="-122"/>
              </a:rPr>
              <a:t>操作系统即</a:t>
            </a:r>
            <a:r>
              <a:rPr kumimoji="1" lang="zh-CN" altLang="en-US" sz="3200" dirty="0">
                <a:solidFill>
                  <a:srgbClr val="FF0000"/>
                </a:solidFill>
                <a:latin typeface="Times New Roman" panose="02020603050405020304" pitchFamily="18" charset="0"/>
                <a:ea typeface="华文新魏" panose="02010800040101010101" pitchFamily="2" charset="-122"/>
              </a:rPr>
              <a:t>多道批处理操作系统、分时操作系统以及实时操作系统</a:t>
            </a:r>
            <a:r>
              <a:rPr kumimoji="1" lang="zh-CN" altLang="en-US" sz="3200" dirty="0">
                <a:latin typeface="Times New Roman" panose="02020603050405020304" pitchFamily="18" charset="0"/>
                <a:ea typeface="华文新魏" panose="020108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slide(fromBottom)">
                                      <p:cBhvr>
                                        <p:cTn id="12"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advAuto="0"/>
      <p:bldP spid="2150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26688" y="137934"/>
            <a:ext cx="3968839" cy="851393"/>
          </a:xfrm>
          <a:noFill/>
        </p:spPr>
        <p:txBody>
          <a:bodyPr>
            <a:normAutofit fontScale="90000"/>
          </a:bodyPr>
          <a:lstStyle/>
          <a:p>
            <a:r>
              <a:rPr lang="en-US" altLang="zh-CN" dirty="0"/>
              <a:t> </a:t>
            </a:r>
            <a:r>
              <a:rPr lang="zh-CN" altLang="en-US" dirty="0"/>
              <a:t>嵌入式操作系统</a:t>
            </a:r>
          </a:p>
        </p:txBody>
      </p:sp>
      <p:sp>
        <p:nvSpPr>
          <p:cNvPr id="22531" name="Rectangle 3"/>
          <p:cNvSpPr>
            <a:spLocks noGrp="1" noChangeArrowheads="1"/>
          </p:cNvSpPr>
          <p:nvPr>
            <p:ph idx="1"/>
          </p:nvPr>
        </p:nvSpPr>
        <p:spPr>
          <a:xfrm>
            <a:off x="1175983" y="1522848"/>
            <a:ext cx="8229600" cy="669925"/>
          </a:xfrm>
          <a:noFill/>
        </p:spPr>
        <p:txBody>
          <a:bodyPr/>
          <a:lstStyle/>
          <a:p>
            <a:r>
              <a:rPr lang="zh-CN" altLang="en-US" dirty="0"/>
              <a:t>概述</a:t>
            </a:r>
            <a:r>
              <a:rPr lang="en-US" altLang="zh-CN" dirty="0"/>
              <a:t>(</a:t>
            </a:r>
            <a:r>
              <a:rPr lang="zh-CN" altLang="en-US" dirty="0"/>
              <a:t>不考  没什么参照性</a:t>
            </a:r>
            <a:r>
              <a:rPr lang="en-US" altLang="zh-CN" dirty="0"/>
              <a:t>)</a:t>
            </a:r>
            <a:endParaRPr lang="zh-CN" altLang="en-US" dirty="0"/>
          </a:p>
        </p:txBody>
      </p:sp>
      <p:grpSp>
        <p:nvGrpSpPr>
          <p:cNvPr id="22532" name="Group 4"/>
          <p:cNvGrpSpPr/>
          <p:nvPr/>
        </p:nvGrpSpPr>
        <p:grpSpPr bwMode="auto">
          <a:xfrm>
            <a:off x="2676024" y="2936091"/>
            <a:ext cx="3816350" cy="1728787"/>
            <a:chOff x="975" y="2296"/>
            <a:chExt cx="2404" cy="1089"/>
          </a:xfrm>
        </p:grpSpPr>
        <p:sp>
          <p:nvSpPr>
            <p:cNvPr id="22533" name="Line 5"/>
            <p:cNvSpPr>
              <a:spLocks noChangeShapeType="1"/>
            </p:cNvSpPr>
            <p:nvPr/>
          </p:nvSpPr>
          <p:spPr bwMode="auto">
            <a:xfrm rot="16200000">
              <a:off x="1928" y="2341"/>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Line 6"/>
            <p:cNvSpPr>
              <a:spLocks noChangeShapeType="1"/>
            </p:cNvSpPr>
            <p:nvPr/>
          </p:nvSpPr>
          <p:spPr bwMode="auto">
            <a:xfrm rot="16200000">
              <a:off x="1928" y="3157"/>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Line 7"/>
            <p:cNvSpPr>
              <a:spLocks noChangeShapeType="1"/>
            </p:cNvSpPr>
            <p:nvPr/>
          </p:nvSpPr>
          <p:spPr bwMode="auto">
            <a:xfrm rot="16200000">
              <a:off x="1429" y="2840"/>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Line 8"/>
            <p:cNvSpPr>
              <a:spLocks noChangeShapeType="1"/>
            </p:cNvSpPr>
            <p:nvPr/>
          </p:nvSpPr>
          <p:spPr bwMode="auto">
            <a:xfrm rot="16200000" flipH="1">
              <a:off x="1883" y="2704"/>
              <a:ext cx="0"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Line 9"/>
            <p:cNvSpPr>
              <a:spLocks noChangeShapeType="1"/>
            </p:cNvSpPr>
            <p:nvPr/>
          </p:nvSpPr>
          <p:spPr bwMode="auto">
            <a:xfrm rot="16200000">
              <a:off x="1361" y="2727"/>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Rectangle 10"/>
            <p:cNvSpPr>
              <a:spLocks noChangeArrowheads="1"/>
            </p:cNvSpPr>
            <p:nvPr/>
          </p:nvSpPr>
          <p:spPr bwMode="auto">
            <a:xfrm>
              <a:off x="975" y="2296"/>
              <a:ext cx="272" cy="1089"/>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监</a:t>
              </a:r>
            </a:p>
            <a:p>
              <a:pPr algn="ctr"/>
              <a:r>
                <a:rPr kumimoji="1" lang="zh-CN" altLang="en-US">
                  <a:latin typeface="Times New Roman" panose="02020603050405020304" pitchFamily="18" charset="0"/>
                  <a:ea typeface="华文新魏" panose="02010800040101010101" pitchFamily="2" charset="-122"/>
                </a:rPr>
                <a:t>控</a:t>
              </a:r>
            </a:p>
            <a:p>
              <a:pPr algn="ctr"/>
              <a:r>
                <a:rPr kumimoji="1" lang="zh-CN" altLang="en-US">
                  <a:latin typeface="Times New Roman" panose="02020603050405020304" pitchFamily="18" charset="0"/>
                  <a:ea typeface="华文新魏" panose="02010800040101010101" pitchFamily="2" charset="-122"/>
                </a:rPr>
                <a:t>程</a:t>
              </a:r>
            </a:p>
            <a:p>
              <a:pPr algn="ctr"/>
              <a:r>
                <a:rPr kumimoji="1" lang="zh-CN" altLang="en-US">
                  <a:latin typeface="Times New Roman" panose="02020603050405020304" pitchFamily="18" charset="0"/>
                  <a:ea typeface="华文新魏" panose="02010800040101010101" pitchFamily="2" charset="-122"/>
                </a:rPr>
                <a:t>序</a:t>
              </a:r>
            </a:p>
          </p:txBody>
        </p:sp>
        <p:sp>
          <p:nvSpPr>
            <p:cNvPr id="22539" name="Rectangle 11"/>
            <p:cNvSpPr>
              <a:spLocks noChangeArrowheads="1"/>
            </p:cNvSpPr>
            <p:nvPr/>
          </p:nvSpPr>
          <p:spPr bwMode="auto">
            <a:xfrm>
              <a:off x="1474" y="2296"/>
              <a:ext cx="272" cy="1089"/>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操</a:t>
              </a:r>
            </a:p>
            <a:p>
              <a:pPr algn="ctr"/>
              <a:r>
                <a:rPr kumimoji="1" lang="zh-CN" altLang="en-US">
                  <a:latin typeface="Times New Roman" panose="02020603050405020304" pitchFamily="18" charset="0"/>
                  <a:ea typeface="华文新魏" panose="02010800040101010101" pitchFamily="2" charset="-122"/>
                </a:rPr>
                <a:t>作</a:t>
              </a:r>
            </a:p>
            <a:p>
              <a:pPr algn="ctr"/>
              <a:r>
                <a:rPr kumimoji="1" lang="zh-CN" altLang="en-US">
                  <a:latin typeface="Times New Roman" panose="02020603050405020304" pitchFamily="18" charset="0"/>
                  <a:ea typeface="华文新魏" panose="02010800040101010101" pitchFamily="2" charset="-122"/>
                </a:rPr>
                <a:t>系</a:t>
              </a:r>
            </a:p>
            <a:p>
              <a:pPr algn="ctr"/>
              <a:r>
                <a:rPr kumimoji="1" lang="zh-CN" altLang="en-US">
                  <a:latin typeface="Times New Roman" panose="02020603050405020304" pitchFamily="18" charset="0"/>
                  <a:ea typeface="华文新魏" panose="02010800040101010101" pitchFamily="2" charset="-122"/>
                </a:rPr>
                <a:t>统</a:t>
              </a:r>
            </a:p>
          </p:txBody>
        </p:sp>
        <p:sp>
          <p:nvSpPr>
            <p:cNvPr id="22540" name="Rectangle 12"/>
            <p:cNvSpPr>
              <a:spLocks noChangeArrowheads="1"/>
            </p:cNvSpPr>
            <p:nvPr/>
          </p:nvSpPr>
          <p:spPr bwMode="auto">
            <a:xfrm>
              <a:off x="2018" y="3113"/>
              <a:ext cx="1361" cy="272"/>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实时操作系统</a:t>
              </a:r>
            </a:p>
          </p:txBody>
        </p:sp>
        <p:sp>
          <p:nvSpPr>
            <p:cNvPr id="22541" name="Rectangle 13"/>
            <p:cNvSpPr>
              <a:spLocks noChangeArrowheads="1"/>
            </p:cNvSpPr>
            <p:nvPr/>
          </p:nvSpPr>
          <p:spPr bwMode="auto">
            <a:xfrm>
              <a:off x="2018" y="2704"/>
              <a:ext cx="1361" cy="272"/>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分时操作系统</a:t>
              </a:r>
            </a:p>
          </p:txBody>
        </p:sp>
        <p:sp>
          <p:nvSpPr>
            <p:cNvPr id="22542" name="Rectangle 14"/>
            <p:cNvSpPr>
              <a:spLocks noChangeArrowheads="1"/>
            </p:cNvSpPr>
            <p:nvPr/>
          </p:nvSpPr>
          <p:spPr bwMode="auto">
            <a:xfrm>
              <a:off x="2018" y="2296"/>
              <a:ext cx="1361" cy="272"/>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多道批处理操作系统</a:t>
              </a:r>
            </a:p>
          </p:txBody>
        </p:sp>
      </p:grpSp>
      <p:sp>
        <p:nvSpPr>
          <p:cNvPr id="22543" name="AutoShape 15"/>
          <p:cNvSpPr>
            <a:spLocks noChangeArrowheads="1"/>
          </p:cNvSpPr>
          <p:nvPr/>
        </p:nvSpPr>
        <p:spPr bwMode="auto">
          <a:xfrm>
            <a:off x="2747462" y="4807752"/>
            <a:ext cx="3744913" cy="431800"/>
          </a:xfrm>
          <a:custGeom>
            <a:avLst/>
            <a:gdLst>
              <a:gd name="G0" fmla="+- 18857 0 0"/>
              <a:gd name="G1" fmla="+- 6115 0 0"/>
              <a:gd name="G2" fmla="+- 21600 0 6115"/>
              <a:gd name="G3" fmla="+- 10800 0 6115"/>
              <a:gd name="G4" fmla="+- 21600 0 18857"/>
              <a:gd name="G5" fmla="*/ G4 G3 10800"/>
              <a:gd name="G6" fmla="+- 21600 0 G5"/>
              <a:gd name="T0" fmla="*/ 18857 w 21600"/>
              <a:gd name="T1" fmla="*/ 0 h 21600"/>
              <a:gd name="T2" fmla="*/ 0 w 21600"/>
              <a:gd name="T3" fmla="*/ 10800 h 21600"/>
              <a:gd name="T4" fmla="*/ 1885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857" y="0"/>
                </a:moveTo>
                <a:lnTo>
                  <a:pt x="18857" y="6115"/>
                </a:lnTo>
                <a:lnTo>
                  <a:pt x="3375" y="6115"/>
                </a:lnTo>
                <a:lnTo>
                  <a:pt x="3375" y="15485"/>
                </a:lnTo>
                <a:lnTo>
                  <a:pt x="18857" y="15485"/>
                </a:lnTo>
                <a:lnTo>
                  <a:pt x="18857" y="21600"/>
                </a:lnTo>
                <a:lnTo>
                  <a:pt x="21600" y="10800"/>
                </a:lnTo>
                <a:close/>
              </a:path>
              <a:path w="21600" h="21600">
                <a:moveTo>
                  <a:pt x="1350" y="6115"/>
                </a:moveTo>
                <a:lnTo>
                  <a:pt x="1350" y="15485"/>
                </a:lnTo>
                <a:lnTo>
                  <a:pt x="2700" y="15485"/>
                </a:lnTo>
                <a:lnTo>
                  <a:pt x="2700" y="6115"/>
                </a:lnTo>
                <a:close/>
              </a:path>
              <a:path w="21600" h="21600">
                <a:moveTo>
                  <a:pt x="0" y="6115"/>
                </a:moveTo>
                <a:lnTo>
                  <a:pt x="0" y="15485"/>
                </a:lnTo>
                <a:lnTo>
                  <a:pt x="675" y="15485"/>
                </a:lnTo>
                <a:lnTo>
                  <a:pt x="675" y="6115"/>
                </a:lnTo>
                <a:close/>
              </a:path>
            </a:pathLst>
          </a:cu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Times New Roman" panose="02020603050405020304" pitchFamily="18" charset="0"/>
                <a:ea typeface="华文新魏" panose="02010800040101010101" pitchFamily="2" charset="-122"/>
              </a:rPr>
              <a:t>  </a:t>
            </a:r>
            <a:r>
              <a:rPr kumimoji="1" lang="zh-CN" altLang="en-US">
                <a:latin typeface="Times New Roman" panose="02020603050405020304" pitchFamily="18" charset="0"/>
                <a:ea typeface="华文新魏" panose="02010800040101010101" pitchFamily="2" charset="-122"/>
              </a:rPr>
              <a:t>时  间  先  后  </a:t>
            </a:r>
          </a:p>
        </p:txBody>
      </p:sp>
      <p:grpSp>
        <p:nvGrpSpPr>
          <p:cNvPr id="22544" name="Group 16"/>
          <p:cNvGrpSpPr/>
          <p:nvPr/>
        </p:nvGrpSpPr>
        <p:grpSpPr bwMode="auto">
          <a:xfrm>
            <a:off x="6492375" y="2793215"/>
            <a:ext cx="2808287" cy="1943100"/>
            <a:chOff x="3379" y="2069"/>
            <a:chExt cx="1769" cy="1224"/>
          </a:xfrm>
        </p:grpSpPr>
        <p:sp>
          <p:nvSpPr>
            <p:cNvPr id="22545" name="Rectangle 17"/>
            <p:cNvSpPr>
              <a:spLocks noChangeArrowheads="1"/>
            </p:cNvSpPr>
            <p:nvPr/>
          </p:nvSpPr>
          <p:spPr bwMode="auto">
            <a:xfrm>
              <a:off x="3560" y="2477"/>
              <a:ext cx="1588"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适用于多个用户共享系统资源</a:t>
              </a:r>
            </a:p>
          </p:txBody>
        </p:sp>
        <p:sp>
          <p:nvSpPr>
            <p:cNvPr id="22546" name="Rectangle 18"/>
            <p:cNvSpPr>
              <a:spLocks noChangeArrowheads="1"/>
            </p:cNvSpPr>
            <p:nvPr/>
          </p:nvSpPr>
          <p:spPr bwMode="auto">
            <a:xfrm>
              <a:off x="3560" y="2069"/>
              <a:ext cx="1588"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适用于计算中心等较大的计算机系统</a:t>
              </a:r>
            </a:p>
          </p:txBody>
        </p:sp>
        <p:sp>
          <p:nvSpPr>
            <p:cNvPr id="22547" name="Rectangle 19"/>
            <p:cNvSpPr>
              <a:spLocks noChangeArrowheads="1"/>
            </p:cNvSpPr>
            <p:nvPr/>
          </p:nvSpPr>
          <p:spPr bwMode="auto">
            <a:xfrm>
              <a:off x="3560" y="2885"/>
              <a:ext cx="1588"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适用于嵌入式设备和有实时性要求的系统中</a:t>
              </a:r>
            </a:p>
          </p:txBody>
        </p:sp>
        <p:sp>
          <p:nvSpPr>
            <p:cNvPr id="22548" name="Line 20"/>
            <p:cNvSpPr>
              <a:spLocks noChangeShapeType="1"/>
            </p:cNvSpPr>
            <p:nvPr/>
          </p:nvSpPr>
          <p:spPr bwMode="auto">
            <a:xfrm flipH="1">
              <a:off x="3379" y="2703"/>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549" name="Line 21"/>
            <p:cNvSpPr>
              <a:spLocks noChangeShapeType="1"/>
            </p:cNvSpPr>
            <p:nvPr/>
          </p:nvSpPr>
          <p:spPr bwMode="auto">
            <a:xfrm flipH="1">
              <a:off x="3379" y="3112"/>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550" name="Line 22"/>
            <p:cNvSpPr>
              <a:spLocks noChangeShapeType="1"/>
            </p:cNvSpPr>
            <p:nvPr/>
          </p:nvSpPr>
          <p:spPr bwMode="auto">
            <a:xfrm flipH="1">
              <a:off x="3379" y="229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2543"/>
                                        </p:tgtEl>
                                        <p:attrNameLst>
                                          <p:attrName>style.visibility</p:attrName>
                                        </p:attrNameLst>
                                      </p:cBhvr>
                                      <p:to>
                                        <p:strVal val="visible"/>
                                      </p:to>
                                    </p:set>
                                    <p:animEffect transition="in" filter="slide(fromLeft)">
                                      <p:cBhvr>
                                        <p:cTn id="11" dur="500"/>
                                        <p:tgtEl>
                                          <p:spTgt spid="22543"/>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2544"/>
                                        </p:tgtEl>
                                        <p:attrNameLst>
                                          <p:attrName>style.visibility</p:attrName>
                                        </p:attrNameLst>
                                      </p:cBhvr>
                                      <p:to>
                                        <p:strVal val="visible"/>
                                      </p:to>
                                    </p:set>
                                    <p:animEffect transition="in" filter="slide(fromRight)">
                                      <p:cBhvr>
                                        <p:cTn id="15" dur="500"/>
                                        <p:tgtEl>
                                          <p:spTgt spid="22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1121391" y="1367631"/>
            <a:ext cx="8229600" cy="669925"/>
          </a:xfrm>
          <a:noFill/>
        </p:spPr>
        <p:txBody>
          <a:bodyPr/>
          <a:lstStyle/>
          <a:p>
            <a:r>
              <a:rPr lang="zh-CN" altLang="en-US"/>
              <a:t>概述</a:t>
            </a:r>
          </a:p>
        </p:txBody>
      </p:sp>
      <p:sp>
        <p:nvSpPr>
          <p:cNvPr id="23556" name="Line 4"/>
          <p:cNvSpPr>
            <a:spLocks noChangeShapeType="1"/>
          </p:cNvSpPr>
          <p:nvPr/>
        </p:nvSpPr>
        <p:spPr bwMode="auto">
          <a:xfrm rot="16200000">
            <a:off x="3710448" y="2544299"/>
            <a:ext cx="0"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 name="Line 5"/>
          <p:cNvSpPr>
            <a:spLocks noChangeShapeType="1"/>
          </p:cNvSpPr>
          <p:nvPr/>
        </p:nvSpPr>
        <p:spPr bwMode="auto">
          <a:xfrm rot="16200000">
            <a:off x="3711242" y="3838905"/>
            <a:ext cx="0"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Line 6"/>
          <p:cNvSpPr>
            <a:spLocks noChangeShapeType="1"/>
          </p:cNvSpPr>
          <p:nvPr/>
        </p:nvSpPr>
        <p:spPr bwMode="auto">
          <a:xfrm rot="16200000">
            <a:off x="2919079" y="3335667"/>
            <a:ext cx="1295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Line 7"/>
          <p:cNvSpPr>
            <a:spLocks noChangeShapeType="1"/>
          </p:cNvSpPr>
          <p:nvPr/>
        </p:nvSpPr>
        <p:spPr bwMode="auto">
          <a:xfrm rot="16200000" flipH="1">
            <a:off x="3639804" y="3119767"/>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Line 8"/>
          <p:cNvSpPr>
            <a:spLocks noChangeShapeType="1"/>
          </p:cNvSpPr>
          <p:nvPr/>
        </p:nvSpPr>
        <p:spPr bwMode="auto">
          <a:xfrm rot="16200000">
            <a:off x="2811129" y="3156280"/>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Rectangle 9"/>
          <p:cNvSpPr>
            <a:spLocks noChangeArrowheads="1"/>
          </p:cNvSpPr>
          <p:nvPr/>
        </p:nvSpPr>
        <p:spPr bwMode="auto">
          <a:xfrm>
            <a:off x="2198354" y="2472068"/>
            <a:ext cx="431800" cy="1728787"/>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监</a:t>
            </a:r>
          </a:p>
          <a:p>
            <a:pPr algn="ctr"/>
            <a:r>
              <a:rPr kumimoji="1" lang="zh-CN" altLang="en-US">
                <a:latin typeface="Times New Roman" panose="02020603050405020304" pitchFamily="18" charset="0"/>
                <a:ea typeface="华文新魏" panose="02010800040101010101" pitchFamily="2" charset="-122"/>
              </a:rPr>
              <a:t>控</a:t>
            </a:r>
          </a:p>
          <a:p>
            <a:pPr algn="ctr"/>
            <a:r>
              <a:rPr kumimoji="1" lang="zh-CN" altLang="en-US">
                <a:latin typeface="Times New Roman" panose="02020603050405020304" pitchFamily="18" charset="0"/>
                <a:ea typeface="华文新魏" panose="02010800040101010101" pitchFamily="2" charset="-122"/>
              </a:rPr>
              <a:t>程</a:t>
            </a:r>
          </a:p>
          <a:p>
            <a:pPr algn="ctr"/>
            <a:r>
              <a:rPr kumimoji="1" lang="zh-CN" altLang="en-US">
                <a:latin typeface="Times New Roman" panose="02020603050405020304" pitchFamily="18" charset="0"/>
                <a:ea typeface="华文新魏" panose="02010800040101010101" pitchFamily="2" charset="-122"/>
              </a:rPr>
              <a:t>序</a:t>
            </a:r>
          </a:p>
        </p:txBody>
      </p:sp>
      <p:sp>
        <p:nvSpPr>
          <p:cNvPr id="23562" name="Rectangle 10"/>
          <p:cNvSpPr>
            <a:spLocks noChangeArrowheads="1"/>
          </p:cNvSpPr>
          <p:nvPr/>
        </p:nvSpPr>
        <p:spPr bwMode="auto">
          <a:xfrm>
            <a:off x="2990516" y="2472068"/>
            <a:ext cx="431800" cy="1728787"/>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操</a:t>
            </a:r>
          </a:p>
          <a:p>
            <a:pPr algn="ctr"/>
            <a:r>
              <a:rPr kumimoji="1" lang="zh-CN" altLang="en-US">
                <a:latin typeface="Times New Roman" panose="02020603050405020304" pitchFamily="18" charset="0"/>
                <a:ea typeface="华文新魏" panose="02010800040101010101" pitchFamily="2" charset="-122"/>
              </a:rPr>
              <a:t>作</a:t>
            </a:r>
          </a:p>
          <a:p>
            <a:pPr algn="ctr"/>
            <a:r>
              <a:rPr kumimoji="1" lang="zh-CN" altLang="en-US">
                <a:latin typeface="Times New Roman" panose="02020603050405020304" pitchFamily="18" charset="0"/>
                <a:ea typeface="华文新魏" panose="02010800040101010101" pitchFamily="2" charset="-122"/>
              </a:rPr>
              <a:t>系</a:t>
            </a:r>
          </a:p>
          <a:p>
            <a:pPr algn="ctr"/>
            <a:r>
              <a:rPr kumimoji="1" lang="zh-CN" altLang="en-US">
                <a:latin typeface="Times New Roman" panose="02020603050405020304" pitchFamily="18" charset="0"/>
                <a:ea typeface="华文新魏" panose="02010800040101010101" pitchFamily="2" charset="-122"/>
              </a:rPr>
              <a:t>统</a:t>
            </a:r>
          </a:p>
        </p:txBody>
      </p:sp>
      <p:sp>
        <p:nvSpPr>
          <p:cNvPr id="23563" name="Rectangle 11"/>
          <p:cNvSpPr>
            <a:spLocks noChangeArrowheads="1"/>
          </p:cNvSpPr>
          <p:nvPr/>
        </p:nvSpPr>
        <p:spPr bwMode="auto">
          <a:xfrm>
            <a:off x="3854116" y="3769054"/>
            <a:ext cx="2160588" cy="431800"/>
          </a:xfrm>
          <a:prstGeom prst="rect">
            <a:avLst/>
          </a:prstGeom>
          <a:solidFill>
            <a:srgbClr val="FF99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实时操作系统</a:t>
            </a:r>
          </a:p>
        </p:txBody>
      </p:sp>
      <p:sp>
        <p:nvSpPr>
          <p:cNvPr id="23564" name="Rectangle 12"/>
          <p:cNvSpPr>
            <a:spLocks noChangeArrowheads="1"/>
          </p:cNvSpPr>
          <p:nvPr/>
        </p:nvSpPr>
        <p:spPr bwMode="auto">
          <a:xfrm>
            <a:off x="3854116" y="3119767"/>
            <a:ext cx="2160588" cy="431800"/>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分时操作系统</a:t>
            </a:r>
          </a:p>
        </p:txBody>
      </p:sp>
      <p:sp>
        <p:nvSpPr>
          <p:cNvPr id="23565" name="Rectangle 13"/>
          <p:cNvSpPr>
            <a:spLocks noChangeArrowheads="1"/>
          </p:cNvSpPr>
          <p:nvPr/>
        </p:nvSpPr>
        <p:spPr bwMode="auto">
          <a:xfrm>
            <a:off x="3854116" y="2472067"/>
            <a:ext cx="2160588" cy="431800"/>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多道批处理操作系统</a:t>
            </a:r>
          </a:p>
        </p:txBody>
      </p:sp>
      <p:sp>
        <p:nvSpPr>
          <p:cNvPr id="23566" name="AutoShape 14"/>
          <p:cNvSpPr>
            <a:spLocks noChangeArrowheads="1"/>
          </p:cNvSpPr>
          <p:nvPr/>
        </p:nvSpPr>
        <p:spPr bwMode="auto">
          <a:xfrm>
            <a:off x="2269792" y="4343729"/>
            <a:ext cx="3744913" cy="431800"/>
          </a:xfrm>
          <a:custGeom>
            <a:avLst/>
            <a:gdLst>
              <a:gd name="G0" fmla="+- 18857 0 0"/>
              <a:gd name="G1" fmla="+- 6115 0 0"/>
              <a:gd name="G2" fmla="+- 21600 0 6115"/>
              <a:gd name="G3" fmla="+- 10800 0 6115"/>
              <a:gd name="G4" fmla="+- 21600 0 18857"/>
              <a:gd name="G5" fmla="*/ G4 G3 10800"/>
              <a:gd name="G6" fmla="+- 21600 0 G5"/>
              <a:gd name="T0" fmla="*/ 18857 w 21600"/>
              <a:gd name="T1" fmla="*/ 0 h 21600"/>
              <a:gd name="T2" fmla="*/ 0 w 21600"/>
              <a:gd name="T3" fmla="*/ 10800 h 21600"/>
              <a:gd name="T4" fmla="*/ 1885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857" y="0"/>
                </a:moveTo>
                <a:lnTo>
                  <a:pt x="18857" y="6115"/>
                </a:lnTo>
                <a:lnTo>
                  <a:pt x="3375" y="6115"/>
                </a:lnTo>
                <a:lnTo>
                  <a:pt x="3375" y="15485"/>
                </a:lnTo>
                <a:lnTo>
                  <a:pt x="18857" y="15485"/>
                </a:lnTo>
                <a:lnTo>
                  <a:pt x="18857" y="21600"/>
                </a:lnTo>
                <a:lnTo>
                  <a:pt x="21600" y="10800"/>
                </a:lnTo>
                <a:close/>
              </a:path>
              <a:path w="21600" h="21600">
                <a:moveTo>
                  <a:pt x="1350" y="6115"/>
                </a:moveTo>
                <a:lnTo>
                  <a:pt x="1350" y="15485"/>
                </a:lnTo>
                <a:lnTo>
                  <a:pt x="2700" y="15485"/>
                </a:lnTo>
                <a:lnTo>
                  <a:pt x="2700" y="6115"/>
                </a:lnTo>
                <a:close/>
              </a:path>
              <a:path w="21600" h="21600">
                <a:moveTo>
                  <a:pt x="0" y="6115"/>
                </a:moveTo>
                <a:lnTo>
                  <a:pt x="0" y="15485"/>
                </a:lnTo>
                <a:lnTo>
                  <a:pt x="675" y="15485"/>
                </a:lnTo>
                <a:lnTo>
                  <a:pt x="675" y="6115"/>
                </a:lnTo>
                <a:close/>
              </a:path>
            </a:pathLst>
          </a:cu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Times New Roman" panose="02020603050405020304" pitchFamily="18" charset="0"/>
                <a:ea typeface="华文新魏" panose="02010800040101010101" pitchFamily="2" charset="-122"/>
              </a:rPr>
              <a:t>  </a:t>
            </a:r>
            <a:r>
              <a:rPr kumimoji="1" lang="zh-CN" altLang="en-US">
                <a:latin typeface="Times New Roman" panose="02020603050405020304" pitchFamily="18" charset="0"/>
                <a:ea typeface="华文新魏" panose="02010800040101010101" pitchFamily="2" charset="-122"/>
              </a:rPr>
              <a:t>时  间  先  后  </a:t>
            </a:r>
          </a:p>
        </p:txBody>
      </p:sp>
      <p:grpSp>
        <p:nvGrpSpPr>
          <p:cNvPr id="23567" name="Group 15"/>
          <p:cNvGrpSpPr/>
          <p:nvPr/>
        </p:nvGrpSpPr>
        <p:grpSpPr bwMode="auto">
          <a:xfrm>
            <a:off x="6014705" y="2329192"/>
            <a:ext cx="2808287" cy="1943100"/>
            <a:chOff x="3379" y="2069"/>
            <a:chExt cx="1769" cy="1224"/>
          </a:xfrm>
        </p:grpSpPr>
        <p:sp>
          <p:nvSpPr>
            <p:cNvPr id="23568" name="Rectangle 16"/>
            <p:cNvSpPr>
              <a:spLocks noChangeArrowheads="1"/>
            </p:cNvSpPr>
            <p:nvPr/>
          </p:nvSpPr>
          <p:spPr bwMode="auto">
            <a:xfrm>
              <a:off x="3560" y="2477"/>
              <a:ext cx="1588"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dirty="0">
                  <a:latin typeface="Times New Roman" panose="02020603050405020304" pitchFamily="18" charset="0"/>
                  <a:ea typeface="华文新魏" panose="02010800040101010101" pitchFamily="2" charset="-122"/>
                </a:rPr>
                <a:t>适用于多个用户共享系统资源</a:t>
              </a:r>
            </a:p>
          </p:txBody>
        </p:sp>
        <p:sp>
          <p:nvSpPr>
            <p:cNvPr id="23569" name="Rectangle 17"/>
            <p:cNvSpPr>
              <a:spLocks noChangeArrowheads="1"/>
            </p:cNvSpPr>
            <p:nvPr/>
          </p:nvSpPr>
          <p:spPr bwMode="auto">
            <a:xfrm>
              <a:off x="3560" y="2069"/>
              <a:ext cx="1588"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适用于计算中心等较大的计算机系统</a:t>
              </a:r>
            </a:p>
          </p:txBody>
        </p:sp>
        <p:sp>
          <p:nvSpPr>
            <p:cNvPr id="23570" name="Rectangle 18"/>
            <p:cNvSpPr>
              <a:spLocks noChangeArrowheads="1"/>
            </p:cNvSpPr>
            <p:nvPr/>
          </p:nvSpPr>
          <p:spPr bwMode="auto">
            <a:xfrm>
              <a:off x="3560" y="2885"/>
              <a:ext cx="1588"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适用于嵌入式设备和有实时性要求的系统中</a:t>
              </a:r>
            </a:p>
          </p:txBody>
        </p:sp>
        <p:sp>
          <p:nvSpPr>
            <p:cNvPr id="23571" name="Line 19"/>
            <p:cNvSpPr>
              <a:spLocks noChangeShapeType="1"/>
            </p:cNvSpPr>
            <p:nvPr/>
          </p:nvSpPr>
          <p:spPr bwMode="auto">
            <a:xfrm flipH="1">
              <a:off x="3379" y="2703"/>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72" name="Line 20"/>
            <p:cNvSpPr>
              <a:spLocks noChangeShapeType="1"/>
            </p:cNvSpPr>
            <p:nvPr/>
          </p:nvSpPr>
          <p:spPr bwMode="auto">
            <a:xfrm flipH="1">
              <a:off x="3379" y="3112"/>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73" name="Line 21"/>
            <p:cNvSpPr>
              <a:spLocks noChangeShapeType="1"/>
            </p:cNvSpPr>
            <p:nvPr/>
          </p:nvSpPr>
          <p:spPr bwMode="auto">
            <a:xfrm flipH="1">
              <a:off x="3379" y="229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3574" name="AutoShape 22"/>
          <p:cNvSpPr>
            <a:spLocks noChangeArrowheads="1"/>
          </p:cNvSpPr>
          <p:nvPr/>
        </p:nvSpPr>
        <p:spPr bwMode="auto">
          <a:xfrm>
            <a:off x="6014705" y="4562804"/>
            <a:ext cx="2160587" cy="647700"/>
          </a:xfrm>
          <a:prstGeom prst="wedgeRoundRectCallout">
            <a:avLst>
              <a:gd name="adj1" fmla="val -57569"/>
              <a:gd name="adj2" fmla="val -118384"/>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实时操作系统是我们介绍的重点</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2000" fill="hold" grpId="0" nodeType="afterEffect">
                                  <p:stCondLst>
                                    <p:cond delay="0"/>
                                  </p:stCondLst>
                                  <p:childTnLst>
                                    <p:animClr clrSpc="rgb" dir="cw">
                                      <p:cBhvr override="childStyle">
                                        <p:cTn id="6" dur="250" autoRev="1" fill="hold"/>
                                        <p:tgtEl>
                                          <p:spTgt spid="23563"/>
                                        </p:tgtEl>
                                        <p:attrNameLst>
                                          <p:attrName>style.color</p:attrName>
                                        </p:attrNameLst>
                                      </p:cBhvr>
                                      <p:to>
                                        <a:schemeClr val="bg1"/>
                                      </p:to>
                                    </p:animClr>
                                    <p:animClr clrSpc="rgb" dir="cw">
                                      <p:cBhvr>
                                        <p:cTn id="7" dur="250" autoRev="1" fill="hold"/>
                                        <p:tgtEl>
                                          <p:spTgt spid="23563"/>
                                        </p:tgtEl>
                                        <p:attrNameLst>
                                          <p:attrName>fillcolor</p:attrName>
                                        </p:attrNameLst>
                                      </p:cBhvr>
                                      <p:to>
                                        <a:schemeClr val="bg1"/>
                                      </p:to>
                                    </p:animClr>
                                    <p:set>
                                      <p:cBhvr>
                                        <p:cTn id="8" dur="250" autoRev="1" fill="hold"/>
                                        <p:tgtEl>
                                          <p:spTgt spid="23563"/>
                                        </p:tgtEl>
                                        <p:attrNameLst>
                                          <p:attrName>fill.type</p:attrName>
                                        </p:attrNameLst>
                                      </p:cBhvr>
                                      <p:to>
                                        <p:strVal val="solid"/>
                                      </p:to>
                                    </p:set>
                                    <p:set>
                                      <p:cBhvr>
                                        <p:cTn id="9" dur="250" autoRev="1" fill="hold"/>
                                        <p:tgtEl>
                                          <p:spTgt spid="23563"/>
                                        </p:tgtEl>
                                        <p:attrNameLst>
                                          <p:attrName>fill.on</p:attrName>
                                        </p:attrNameLst>
                                      </p:cBhvr>
                                      <p:to>
                                        <p:strVal val="true"/>
                                      </p:to>
                                    </p:se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23574"/>
                                        </p:tgtEl>
                                        <p:attrNameLst>
                                          <p:attrName>style.visibility</p:attrName>
                                        </p:attrNameLst>
                                      </p:cBhvr>
                                      <p:to>
                                        <p:strVal val="visible"/>
                                      </p:to>
                                    </p:set>
                                    <p:anim calcmode="lin" valueType="num">
                                      <p:cBhvr additive="base">
                                        <p:cTn id="13" dur="500" fill="hold"/>
                                        <p:tgtEl>
                                          <p:spTgt spid="23574"/>
                                        </p:tgtEl>
                                        <p:attrNameLst>
                                          <p:attrName>ppt_x</p:attrName>
                                        </p:attrNameLst>
                                      </p:cBhvr>
                                      <p:tavLst>
                                        <p:tav tm="0">
                                          <p:val>
                                            <p:strVal val="1+#ppt_w/2"/>
                                          </p:val>
                                        </p:tav>
                                        <p:tav tm="100000">
                                          <p:val>
                                            <p:strVal val="#ppt_x"/>
                                          </p:val>
                                        </p:tav>
                                      </p:tavLst>
                                    </p:anim>
                                    <p:anim calcmode="lin" valueType="num">
                                      <p:cBhvr additive="base">
                                        <p:cTn id="14" dur="500" fill="hold"/>
                                        <p:tgtEl>
                                          <p:spTgt spid="23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animBg="1"/>
      <p:bldP spid="235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chor="ctr">
            <a:normAutofit/>
          </a:bodyPr>
          <a:lstStyle/>
          <a:p>
            <a:pPr>
              <a:lnSpc>
                <a:spcPct val="70000"/>
              </a:lnSpc>
            </a:pPr>
            <a:r>
              <a:rPr lang="zh-CN" altLang="en-US" sz="4400" dirty="0">
                <a:solidFill>
                  <a:schemeClr val="tx1"/>
                </a:solidFill>
                <a:ea typeface="隶书" panose="02010509060101010101" pitchFamily="49" charset="-122"/>
              </a:rPr>
              <a:t>嵌入式系统基本结构 </a:t>
            </a:r>
          </a:p>
        </p:txBody>
      </p:sp>
      <p:sp>
        <p:nvSpPr>
          <p:cNvPr id="129027" name="Rectangle 3"/>
          <p:cNvSpPr>
            <a:spLocks noChangeArrowheads="1"/>
          </p:cNvSpPr>
          <p:nvPr/>
        </p:nvSpPr>
        <p:spPr bwMode="auto">
          <a:xfrm>
            <a:off x="1524001" y="1515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28" name="Rectangle 4"/>
          <p:cNvSpPr>
            <a:spLocks noChangeArrowheads="1"/>
          </p:cNvSpPr>
          <p:nvPr/>
        </p:nvSpPr>
        <p:spPr bwMode="auto">
          <a:xfrm>
            <a:off x="1524001" y="1177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29" name="Rectangle 5"/>
          <p:cNvSpPr>
            <a:spLocks noChangeArrowheads="1"/>
          </p:cNvSpPr>
          <p:nvPr/>
        </p:nvSpPr>
        <p:spPr bwMode="auto">
          <a:xfrm>
            <a:off x="1524001" y="23346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30" name="Object 6"/>
          <p:cNvGraphicFramePr>
            <a:graphicFrameLocks noChangeAspect="1"/>
          </p:cNvGraphicFramePr>
          <p:nvPr/>
        </p:nvGraphicFramePr>
        <p:xfrm>
          <a:off x="2782889" y="1268414"/>
          <a:ext cx="6192837" cy="5178425"/>
        </p:xfrm>
        <a:graphic>
          <a:graphicData uri="http://schemas.openxmlformats.org/presentationml/2006/ole">
            <mc:AlternateContent xmlns:mc="http://schemas.openxmlformats.org/markup-compatibility/2006">
              <mc:Choice xmlns:v="urn:schemas-microsoft-com:vml" Requires="v">
                <p:oleObj name="Visio" r:id="rId2" imgW="2607945" imgH="2178685" progId="Visio.Drawing.11">
                  <p:embed/>
                </p:oleObj>
              </mc:Choice>
              <mc:Fallback>
                <p:oleObj name="Visio" r:id="rId2" imgW="2607945" imgH="2178685" progId="Visio.Drawing.11">
                  <p:embed/>
                  <p:pic>
                    <p:nvPicPr>
                      <p:cNvPr id="12903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9" y="1268414"/>
                        <a:ext cx="6192837" cy="51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嵌入式硬件组成</a:t>
            </a:r>
          </a:p>
        </p:txBody>
      </p:sp>
      <p:graphicFrame>
        <p:nvGraphicFramePr>
          <p:cNvPr id="130051" name="Object 3"/>
          <p:cNvGraphicFramePr>
            <a:graphicFrameLocks noChangeAspect="1"/>
          </p:cNvGraphicFramePr>
          <p:nvPr/>
        </p:nvGraphicFramePr>
        <p:xfrm>
          <a:off x="2424114" y="1052514"/>
          <a:ext cx="7272337" cy="5322887"/>
        </p:xfrm>
        <a:graphic>
          <a:graphicData uri="http://schemas.openxmlformats.org/presentationml/2006/ole">
            <mc:AlternateContent xmlns:mc="http://schemas.openxmlformats.org/markup-compatibility/2006">
              <mc:Choice xmlns:v="urn:schemas-microsoft-com:vml" Requires="v">
                <p:oleObj name="Visio" r:id="rId2" imgW="5429885" imgH="3973830" progId="Visio.Drawing.11">
                  <p:embed/>
                </p:oleObj>
              </mc:Choice>
              <mc:Fallback>
                <p:oleObj name="Visio" r:id="rId2" imgW="5429885" imgH="3973830" progId="Visio.Drawing.11">
                  <p:embed/>
                  <p:pic>
                    <p:nvPicPr>
                      <p:cNvPr id="1300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1052514"/>
                        <a:ext cx="7272337" cy="532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嵌入式软件组成</a:t>
            </a:r>
          </a:p>
        </p:txBody>
      </p:sp>
      <p:graphicFrame>
        <p:nvGraphicFramePr>
          <p:cNvPr id="131075" name="Object 3"/>
          <p:cNvGraphicFramePr>
            <a:graphicFrameLocks noChangeAspect="1"/>
          </p:cNvGraphicFramePr>
          <p:nvPr/>
        </p:nvGraphicFramePr>
        <p:xfrm>
          <a:off x="2035276" y="861290"/>
          <a:ext cx="7732611" cy="5639523"/>
        </p:xfrm>
        <a:graphic>
          <a:graphicData uri="http://schemas.openxmlformats.org/presentationml/2006/ole">
            <mc:AlternateContent xmlns:mc="http://schemas.openxmlformats.org/markup-compatibility/2006">
              <mc:Choice xmlns:v="urn:schemas-microsoft-com:vml" Requires="v">
                <p:oleObj name="Visio" r:id="rId2" imgW="6084570" imgH="4447540" progId="Visio.Drawing.11">
                  <p:embed/>
                </p:oleObj>
              </mc:Choice>
              <mc:Fallback>
                <p:oleObj name="Visio" r:id="rId2" imgW="6084570" imgH="4447540" progId="Visio.Drawing.11">
                  <p:embed/>
                  <p:pic>
                    <p:nvPicPr>
                      <p:cNvPr id="13107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276" y="861290"/>
                        <a:ext cx="7732611" cy="5639523"/>
                      </a:xfrm>
                      <a:prstGeom prst="rect">
                        <a:avLst/>
                      </a:prstGeom>
                      <a:noFill/>
                      <a:ln>
                        <a:noFill/>
                      </a:ln>
                      <a:effec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8549" y="1446667"/>
            <a:ext cx="47334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buFontTx/>
              <a:buChar char="•"/>
            </a:pPr>
            <a:r>
              <a:rPr lang="zh-CN" altLang="en-US" sz="3200" dirty="0">
                <a:latin typeface="黑体" panose="02010609060101010101" pitchFamily="49" charset="-122"/>
                <a:ea typeface="黑体" panose="02010609060101010101" pitchFamily="49" charset="-122"/>
              </a:rPr>
              <a:t>操作系统是一种为应用程序提供服务的</a:t>
            </a:r>
            <a:r>
              <a:rPr lang="zh-CN" altLang="en-US" sz="3200" dirty="0">
                <a:solidFill>
                  <a:srgbClr val="FF0000"/>
                </a:solidFill>
                <a:latin typeface="黑体" panose="02010609060101010101" pitchFamily="49" charset="-122"/>
                <a:ea typeface="黑体" panose="02010609060101010101" pitchFamily="49" charset="-122"/>
              </a:rPr>
              <a:t>系统软件</a:t>
            </a:r>
            <a:r>
              <a:rPr lang="zh-CN" altLang="en-US" sz="3200" dirty="0">
                <a:latin typeface="黑体" panose="02010609060101010101" pitchFamily="49" charset="-122"/>
                <a:ea typeface="黑体" panose="02010609060101010101" pitchFamily="49" charset="-122"/>
              </a:rPr>
              <a:t>，是一个完整计算机系统的有机组成部分。</a:t>
            </a:r>
          </a:p>
          <a:p>
            <a:pPr algn="just" eaLnBrk="1" hangingPunct="1"/>
            <a:endParaRPr lang="zh-CN" altLang="en-US" sz="3200" dirty="0">
              <a:solidFill>
                <a:srgbClr val="FF0000"/>
              </a:solidFill>
              <a:latin typeface="黑体" panose="02010609060101010101" pitchFamily="49" charset="-122"/>
              <a:ea typeface="黑体" panose="02010609060101010101" pitchFamily="49" charset="-122"/>
            </a:endParaRPr>
          </a:p>
          <a:p>
            <a:pPr algn="just" eaLnBrk="1" hangingPunct="1">
              <a:buFontTx/>
              <a:buChar char="•"/>
            </a:pPr>
            <a:r>
              <a:rPr lang="zh-CN" altLang="en-US" sz="3200" dirty="0">
                <a:latin typeface="黑体" panose="02010609060101010101" pitchFamily="49" charset="-122"/>
                <a:ea typeface="黑体" panose="02010609060101010101" pitchFamily="49" charset="-122"/>
              </a:rPr>
              <a:t>从层次来看，操作系统位于计算机硬件之上，应用软件之下。所以也把它叫做应用软件的运行</a:t>
            </a:r>
            <a:r>
              <a:rPr lang="zh-CN" altLang="en-US" sz="3200" dirty="0">
                <a:solidFill>
                  <a:srgbClr val="FF0000"/>
                </a:solidFill>
                <a:latin typeface="黑体" panose="02010609060101010101" pitchFamily="49" charset="-122"/>
                <a:ea typeface="黑体" panose="02010609060101010101" pitchFamily="49" charset="-122"/>
              </a:rPr>
              <a:t>平台</a:t>
            </a:r>
            <a:r>
              <a:rPr lang="zh-CN" altLang="en-US" sz="3200" dirty="0">
                <a:latin typeface="黑体" panose="02010609060101010101" pitchFamily="49" charset="-122"/>
                <a:ea typeface="黑体" panose="02010609060101010101" pitchFamily="49" charset="-122"/>
              </a:rPr>
              <a:t>。</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l="28125" t="28125" r="25000" b="23958"/>
          <a:stretch>
            <a:fillRect/>
          </a:stretch>
        </p:blipFill>
        <p:spPr bwMode="auto">
          <a:xfrm>
            <a:off x="6565226" y="1228299"/>
            <a:ext cx="4954624" cy="48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dirty="0">
                <a:latin typeface="Berlin Sans FB Demi" panose="020E0802020502020306" pitchFamily="34" charset="0"/>
                <a:ea typeface="隶书" panose="02010509060101010101" pitchFamily="49" charset="-122"/>
              </a:rPr>
              <a:t>什么是计算机操作系统</a:t>
            </a:r>
            <a:br>
              <a:rPr lang="zh-CN" altLang="en-US" dirty="0">
                <a:latin typeface="Berlin Sans FB Demi" panose="020E0802020502020306" pitchFamily="34" charset="0"/>
                <a:ea typeface="隶书" panose="020105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Operating System</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OS</a:t>
            </a:r>
            <a:r>
              <a:rPr lang="zh-CN" altLang="en-US" dirty="0">
                <a:latin typeface="黑体" panose="02010609060101010101" pitchFamily="49" charset="-122"/>
                <a:ea typeface="黑体" panose="02010609060101010101" pitchFamily="49" charset="-122"/>
              </a:rPr>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012208" y="1292224"/>
            <a:ext cx="8229600" cy="669925"/>
          </a:xfrm>
          <a:noFill/>
        </p:spPr>
        <p:txBody>
          <a:bodyPr/>
          <a:lstStyle/>
          <a:p>
            <a:r>
              <a:rPr lang="zh-CN" altLang="en-US" dirty="0"/>
              <a:t>实时操作系统的特点</a:t>
            </a:r>
          </a:p>
        </p:txBody>
      </p:sp>
      <p:sp>
        <p:nvSpPr>
          <p:cNvPr id="24580" name="Text Box 4"/>
          <p:cNvSpPr txBox="1">
            <a:spLocks noChangeArrowheads="1"/>
          </p:cNvSpPr>
          <p:nvPr/>
        </p:nvSpPr>
        <p:spPr bwMode="auto">
          <a:xfrm>
            <a:off x="1417660" y="1962149"/>
            <a:ext cx="8968286"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latin typeface="Times New Roman" panose="02020603050405020304" pitchFamily="18" charset="0"/>
                <a:ea typeface="华文新魏" panose="02010800040101010101" pitchFamily="2" charset="-122"/>
              </a:rPr>
              <a:t>        IEEE </a:t>
            </a:r>
            <a:r>
              <a:rPr kumimoji="1" lang="zh-CN" altLang="en-US" sz="3200" dirty="0">
                <a:latin typeface="Times New Roman" panose="02020603050405020304" pitchFamily="18" charset="0"/>
                <a:ea typeface="华文新魏" panose="02010800040101010101" pitchFamily="2" charset="-122"/>
              </a:rPr>
              <a:t>的实时</a:t>
            </a:r>
            <a:r>
              <a:rPr kumimoji="1" lang="en-US" altLang="zh-CN" sz="3200" dirty="0">
                <a:latin typeface="Times New Roman" panose="02020603050405020304" pitchFamily="18" charset="0"/>
                <a:ea typeface="华文新魏" panose="02010800040101010101" pitchFamily="2" charset="-122"/>
              </a:rPr>
              <a:t>UNIX</a:t>
            </a:r>
            <a:r>
              <a:rPr kumimoji="1" lang="zh-CN" altLang="en-US" sz="3200" dirty="0">
                <a:latin typeface="Times New Roman" panose="02020603050405020304" pitchFamily="18" charset="0"/>
                <a:ea typeface="华文新魏" panose="02010800040101010101" pitchFamily="2" charset="-122"/>
              </a:rPr>
              <a:t>分委会认为实时操作系统应具备以下的几点</a:t>
            </a:r>
            <a:r>
              <a:rPr kumimoji="1" lang="en-US" altLang="zh-CN" sz="3200" dirty="0">
                <a:latin typeface="Times New Roman" panose="02020603050405020304" pitchFamily="18" charset="0"/>
                <a:ea typeface="华文新魏" panose="02010800040101010101" pitchFamily="2" charset="-122"/>
              </a:rPr>
              <a:t>: </a:t>
            </a:r>
          </a:p>
          <a:p>
            <a:endParaRPr kumimoji="1" lang="en-US" altLang="zh-CN" sz="1100" dirty="0">
              <a:latin typeface="Times New Roman" panose="02020603050405020304" pitchFamily="18" charset="0"/>
              <a:ea typeface="华文新魏" panose="02010800040101010101" pitchFamily="2" charset="-122"/>
            </a:endParaRP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异步的事件响应 </a:t>
            </a: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切换时间和中断延迟时间</a:t>
            </a:r>
            <a:r>
              <a:rPr kumimoji="1" lang="zh-CN" altLang="en-US" sz="3200" dirty="0">
                <a:solidFill>
                  <a:srgbClr val="FF0000"/>
                </a:solidFill>
                <a:latin typeface="Times New Roman" panose="02020603050405020304" pitchFamily="18" charset="0"/>
                <a:ea typeface="华文新魏" panose="02010800040101010101" pitchFamily="2" charset="-122"/>
              </a:rPr>
              <a:t>确定</a:t>
            </a:r>
            <a:r>
              <a:rPr kumimoji="1" lang="zh-CN" altLang="en-US" sz="3200" dirty="0">
                <a:latin typeface="Times New Roman" panose="02020603050405020304" pitchFamily="18" charset="0"/>
                <a:ea typeface="华文新魏" panose="02010800040101010101" pitchFamily="2" charset="-122"/>
              </a:rPr>
              <a:t> </a:t>
            </a: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优先级中断和调度 </a:t>
            </a: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抢占式调度 </a:t>
            </a: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内存锁定 </a:t>
            </a: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连续文件 </a:t>
            </a:r>
          </a:p>
          <a:p>
            <a:pPr lvl="1">
              <a:buClr>
                <a:srgbClr val="0000FF"/>
              </a:buClr>
              <a:buFont typeface="Wingdings" panose="05000000000000000000" pitchFamily="2" charset="2"/>
              <a:buChar char="§"/>
            </a:pPr>
            <a:r>
              <a:rPr kumimoji="1" lang="zh-CN" altLang="en-US" sz="3200" dirty="0">
                <a:latin typeface="Times New Roman" panose="02020603050405020304" pitchFamily="18" charset="0"/>
                <a:ea typeface="华文新魏" panose="02010800040101010101" pitchFamily="2" charset="-122"/>
              </a:rPr>
              <a:t>同步 </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slide(fromBottom)">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advAuto="0"/>
      <p:bldP spid="2458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517176" y="1292224"/>
            <a:ext cx="8229600" cy="669925"/>
          </a:xfrm>
          <a:noFill/>
        </p:spPr>
        <p:txBody>
          <a:bodyPr/>
          <a:lstStyle/>
          <a:p>
            <a:r>
              <a:rPr lang="zh-CN" altLang="en-US" dirty="0"/>
              <a:t>实时操作系统的特点</a:t>
            </a:r>
          </a:p>
        </p:txBody>
      </p:sp>
      <p:sp>
        <p:nvSpPr>
          <p:cNvPr id="25604" name="Text Box 4"/>
          <p:cNvSpPr txBox="1">
            <a:spLocks noChangeArrowheads="1"/>
          </p:cNvSpPr>
          <p:nvPr/>
        </p:nvSpPr>
        <p:spPr bwMode="auto">
          <a:xfrm>
            <a:off x="1517176" y="2249037"/>
            <a:ext cx="9114430" cy="327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总的来说实时操作系统是</a:t>
            </a:r>
            <a:r>
              <a:rPr kumimoji="1" lang="zh-CN" altLang="en-US" sz="2800" dirty="0">
                <a:solidFill>
                  <a:srgbClr val="FF0000"/>
                </a:solidFill>
                <a:latin typeface="Times New Roman" panose="02020603050405020304" pitchFamily="18" charset="0"/>
                <a:ea typeface="华文新魏" panose="02010800040101010101" pitchFamily="2" charset="-122"/>
              </a:rPr>
              <a:t>事件驱动</a:t>
            </a:r>
            <a:r>
              <a:rPr kumimoji="1" lang="zh-CN" altLang="en-US" sz="2800" dirty="0">
                <a:latin typeface="Times New Roman" panose="02020603050405020304" pitchFamily="18" charset="0"/>
                <a:ea typeface="华文新魏" panose="02010800040101010101" pitchFamily="2" charset="-122"/>
              </a:rPr>
              <a:t>的，能对来自外界的作用和信号在限定的时间范围内作出响应。它强调的是</a:t>
            </a:r>
            <a:r>
              <a:rPr kumimoji="1" lang="zh-CN" altLang="en-US" sz="2800" dirty="0">
                <a:solidFill>
                  <a:srgbClr val="0000FF"/>
                </a:solidFill>
                <a:latin typeface="Times New Roman" panose="02020603050405020304" pitchFamily="18" charset="0"/>
                <a:ea typeface="华文新魏" panose="02010800040101010101" pitchFamily="2" charset="-122"/>
              </a:rPr>
              <a:t>实时性</a:t>
            </a:r>
            <a:r>
              <a:rPr kumimoji="1" lang="zh-CN" altLang="en-US" sz="2800" dirty="0">
                <a:latin typeface="Times New Roman" panose="02020603050405020304" pitchFamily="18" charset="0"/>
                <a:ea typeface="华文新魏" panose="02010800040101010101" pitchFamily="2" charset="-122"/>
              </a:rPr>
              <a:t>、</a:t>
            </a:r>
            <a:r>
              <a:rPr kumimoji="1" lang="zh-CN" altLang="en-US" sz="2800" dirty="0">
                <a:solidFill>
                  <a:srgbClr val="0000FF"/>
                </a:solidFill>
                <a:latin typeface="Times New Roman" panose="02020603050405020304" pitchFamily="18" charset="0"/>
                <a:ea typeface="华文新魏" panose="02010800040101010101" pitchFamily="2" charset="-122"/>
              </a:rPr>
              <a:t>可靠性</a:t>
            </a:r>
            <a:r>
              <a:rPr kumimoji="1" lang="zh-CN" altLang="en-US" sz="2800" dirty="0">
                <a:latin typeface="Times New Roman" panose="02020603050405020304" pitchFamily="18" charset="0"/>
                <a:ea typeface="华文新魏" panose="02010800040101010101" pitchFamily="2" charset="-122"/>
              </a:rPr>
              <a:t>和</a:t>
            </a:r>
            <a:r>
              <a:rPr kumimoji="1" lang="zh-CN" altLang="en-US" sz="2800" dirty="0">
                <a:solidFill>
                  <a:srgbClr val="0000FF"/>
                </a:solidFill>
                <a:latin typeface="Times New Roman" panose="02020603050405020304" pitchFamily="18" charset="0"/>
                <a:ea typeface="华文新魏" panose="02010800040101010101" pitchFamily="2" charset="-122"/>
              </a:rPr>
              <a:t>灵活性</a:t>
            </a:r>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与实时应用软件相结合成为有机的整体起着核心作用</a:t>
            </a:r>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由它来管理和协调各项工作</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为应用软件提供良好的运行软件环境及开发环境。</a:t>
            </a:r>
          </a:p>
          <a:p>
            <a:endParaRPr kumimoji="1" lang="zh-CN" altLang="en-US" sz="1050" dirty="0">
              <a:latin typeface="Times New Roman" panose="02020603050405020304" pitchFamily="18" charset="0"/>
              <a:ea typeface="华文新魏" panose="02010800040101010101" pitchFamily="2" charset="-122"/>
            </a:endParaRPr>
          </a:p>
          <a:p>
            <a:r>
              <a:rPr kumimoji="1" lang="zh-CN" altLang="en-US" sz="2800" dirty="0">
                <a:latin typeface="Times New Roman" panose="02020603050405020304" pitchFamily="18" charset="0"/>
                <a:ea typeface="华文新魏" panose="02010800040101010101" pitchFamily="2" charset="-122"/>
              </a:rPr>
              <a:t>        从实时系统的应用特点来看实时操作系统可以分为两种：</a:t>
            </a:r>
            <a:r>
              <a:rPr kumimoji="1" lang="zh-CN" altLang="en-US"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一般实时操作系统</a:t>
            </a:r>
            <a:r>
              <a:rPr kumimoji="1" lang="zh-CN" altLang="en-US" sz="2800" dirty="0">
                <a:latin typeface="Times New Roman" panose="02020603050405020304" pitchFamily="18" charset="0"/>
                <a:ea typeface="华文新魏" panose="02010800040101010101" pitchFamily="2" charset="-122"/>
              </a:rPr>
              <a:t>和</a:t>
            </a:r>
            <a:r>
              <a:rPr kumimoji="1" lang="zh-CN" altLang="en-US"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嵌入式实时操作系统</a:t>
            </a:r>
            <a:r>
              <a:rPr kumimoji="1" lang="zh-CN" altLang="en-US" sz="2800" dirty="0">
                <a:latin typeface="Times New Roman" panose="02020603050405020304" pitchFamily="18" charset="0"/>
                <a:ea typeface="华文新魏" panose="02010800040101010101" pitchFamily="2" charset="-122"/>
              </a:rPr>
              <a:t>。</a:t>
            </a:r>
          </a:p>
        </p:txBody>
      </p:sp>
      <p:sp>
        <p:nvSpPr>
          <p:cNvPr id="2" name="标题 1"/>
          <p:cNvSpPr>
            <a:spLocks noGrp="1"/>
          </p:cNvSpPr>
          <p:nvPr>
            <p:ph type="title"/>
          </p:nvPr>
        </p:nvSpPr>
        <p:spPr/>
        <p:txBody>
          <a:bodyPr/>
          <a:lstStyle/>
          <a:p>
            <a:r>
              <a:rPr lang="zh-CN" altLang="en-US" dirty="0"/>
              <a:t>嵌入式操作系统</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167D7F3-0657-5F80-8C2F-A70F92BECEE0}"/>
                  </a:ext>
                </a:extLst>
              </p14:cNvPr>
              <p14:cNvContentPartPr/>
              <p14:nvPr/>
            </p14:nvContentPartPr>
            <p14:xfrm>
              <a:off x="6180080" y="2103440"/>
              <a:ext cx="1471680" cy="636840"/>
            </p14:xfrm>
          </p:contentPart>
        </mc:Choice>
        <mc:Fallback xmlns="">
          <p:pic>
            <p:nvPicPr>
              <p:cNvPr id="3" name="墨迹 2">
                <a:extLst>
                  <a:ext uri="{FF2B5EF4-FFF2-40B4-BE49-F238E27FC236}">
                    <a16:creationId xmlns:a16="http://schemas.microsoft.com/office/drawing/2014/main" id="{3167D7F3-0657-5F80-8C2F-A70F92BECEE0}"/>
                  </a:ext>
                </a:extLst>
              </p:cNvPr>
              <p:cNvPicPr/>
              <p:nvPr/>
            </p:nvPicPr>
            <p:blipFill>
              <a:blip r:embed="rId3"/>
              <a:stretch>
                <a:fillRect/>
              </a:stretch>
            </p:blipFill>
            <p:spPr>
              <a:xfrm>
                <a:off x="6162440" y="2085440"/>
                <a:ext cx="1507320" cy="672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strips(downLeft)">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285164" y="1292224"/>
            <a:ext cx="8229600" cy="669925"/>
          </a:xfrm>
          <a:noFill/>
        </p:spPr>
        <p:txBody>
          <a:bodyPr/>
          <a:lstStyle/>
          <a:p>
            <a:r>
              <a:rPr lang="zh-CN" altLang="en-US" dirty="0"/>
              <a:t>实时操作系统的特点</a:t>
            </a:r>
          </a:p>
        </p:txBody>
      </p:sp>
      <p:sp>
        <p:nvSpPr>
          <p:cNvPr id="26628" name="Text Box 4"/>
          <p:cNvSpPr txBox="1">
            <a:spLocks noChangeArrowheads="1"/>
          </p:cNvSpPr>
          <p:nvPr/>
        </p:nvSpPr>
        <p:spPr bwMode="auto">
          <a:xfrm>
            <a:off x="1381835" y="2231901"/>
            <a:ext cx="9277065" cy="370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一般实时操作系统</a:t>
            </a:r>
            <a:r>
              <a:rPr kumimoji="1" lang="zh-CN" altLang="en-US" sz="2800" dirty="0">
                <a:latin typeface="Times New Roman" panose="02020603050405020304" pitchFamily="18" charset="0"/>
                <a:ea typeface="华文新魏" panose="02010800040101010101" pitchFamily="2" charset="-122"/>
              </a:rPr>
              <a:t>应用于实时处理系统的上位机和实时查询系统等实时性较弱的实时系统，并且提供了开发、调试、运用一致的环境。</a:t>
            </a:r>
            <a:r>
              <a:rPr kumimoji="1" lang="zh-CN" altLang="en-US" sz="2000" dirty="0">
                <a:latin typeface="Times New Roman" panose="02020603050405020304" pitchFamily="18" charset="0"/>
                <a:ea typeface="华文新魏" panose="02010800040101010101" pitchFamily="2" charset="-122"/>
              </a:rPr>
              <a:t> </a:t>
            </a:r>
            <a:endParaRPr kumimoji="1" lang="zh-CN" altLang="en-US" sz="2800" dirty="0">
              <a:solidFill>
                <a:srgbClr val="FF0066"/>
              </a:solidFill>
              <a:latin typeface="Times New Roman" panose="02020603050405020304" pitchFamily="18" charset="0"/>
              <a:ea typeface="华文新魏" panose="02010800040101010101" pitchFamily="2" charset="-122"/>
            </a:endParaRPr>
          </a:p>
          <a:p>
            <a:endParaRPr kumimoji="1" lang="zh-CN" altLang="en-US" sz="1050" dirty="0">
              <a:latin typeface="Times New Roman" panose="02020603050405020304" pitchFamily="18" charset="0"/>
              <a:ea typeface="华文新魏" panose="02010800040101010101" pitchFamily="2" charset="-122"/>
            </a:endParaRPr>
          </a:p>
          <a:p>
            <a:r>
              <a:rPr kumimoji="1" lang="zh-CN" altLang="en-US" sz="2800" dirty="0">
                <a:latin typeface="Times New Roman" panose="02020603050405020304" pitchFamily="18" charset="0"/>
                <a:ea typeface="华文新魏" panose="02010800040101010101" pitchFamily="2" charset="-122"/>
              </a:rPr>
              <a:t>        </a:t>
            </a:r>
            <a:r>
              <a:rPr kumimoji="1" lang="zh-CN" altLang="en-US"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嵌入式实时操作系统</a:t>
            </a:r>
            <a:r>
              <a:rPr kumimoji="1" lang="zh-CN" altLang="en-US" sz="2800" dirty="0">
                <a:latin typeface="Times New Roman" panose="02020603050405020304" pitchFamily="18" charset="0"/>
                <a:ea typeface="华文新魏" panose="02010800040101010101" pitchFamily="2" charset="-122"/>
              </a:rPr>
              <a:t>应用于实时性要求高的实时控制系统，而且应用程序的开发过程是通过</a:t>
            </a:r>
            <a:r>
              <a:rPr kumimoji="1" lang="zh-CN" altLang="en-US" sz="2800" dirty="0">
                <a:solidFill>
                  <a:srgbClr val="FF0000"/>
                </a:solidFill>
                <a:latin typeface="Times New Roman" panose="02020603050405020304" pitchFamily="18" charset="0"/>
                <a:ea typeface="华文新魏" panose="02010800040101010101" pitchFamily="2" charset="-122"/>
              </a:rPr>
              <a:t>交叉开发</a:t>
            </a:r>
            <a:r>
              <a:rPr kumimoji="1" lang="zh-CN" altLang="en-US" sz="2800" dirty="0">
                <a:latin typeface="Times New Roman" panose="02020603050405020304" pitchFamily="18" charset="0"/>
                <a:ea typeface="华文新魏" panose="02010800040101010101" pitchFamily="2" charset="-122"/>
              </a:rPr>
              <a:t>来完成的，即</a:t>
            </a:r>
            <a:r>
              <a:rPr kumimoji="1" lang="zh-CN" altLang="en-US" sz="2800" dirty="0">
                <a:solidFill>
                  <a:srgbClr val="00B050"/>
                </a:solidFill>
                <a:latin typeface="Times New Roman" panose="02020603050405020304" pitchFamily="18" charset="0"/>
                <a:ea typeface="华文新魏" panose="02010800040101010101" pitchFamily="2" charset="-122"/>
              </a:rPr>
              <a:t>开发环境</a:t>
            </a:r>
            <a:r>
              <a:rPr kumimoji="1" lang="zh-CN" altLang="en-US" sz="2800" dirty="0">
                <a:latin typeface="Times New Roman" panose="02020603050405020304" pitchFamily="18" charset="0"/>
                <a:ea typeface="华文新魏" panose="02010800040101010101" pitchFamily="2" charset="-122"/>
              </a:rPr>
              <a:t>与</a:t>
            </a:r>
            <a:r>
              <a:rPr kumimoji="1" lang="zh-CN" altLang="en-US" sz="2800" dirty="0">
                <a:solidFill>
                  <a:srgbClr val="0070C0"/>
                </a:solidFill>
                <a:latin typeface="Times New Roman" panose="02020603050405020304" pitchFamily="18" charset="0"/>
                <a:ea typeface="华文新魏" panose="02010800040101010101" pitchFamily="2" charset="-122"/>
              </a:rPr>
              <a:t>运行环境</a:t>
            </a:r>
            <a:r>
              <a:rPr kumimoji="1" lang="zh-CN" altLang="en-US" sz="2800" dirty="0">
                <a:latin typeface="Times New Roman" panose="02020603050405020304" pitchFamily="18" charset="0"/>
                <a:ea typeface="华文新魏" panose="02010800040101010101" pitchFamily="2" charset="-122"/>
              </a:rPr>
              <a:t>是</a:t>
            </a:r>
            <a:r>
              <a:rPr kumimoji="1" lang="zh-CN" altLang="en-US" sz="2800" dirty="0">
                <a:solidFill>
                  <a:srgbClr val="FF0000"/>
                </a:solidFill>
                <a:latin typeface="Times New Roman" panose="02020603050405020304" pitchFamily="18" charset="0"/>
                <a:ea typeface="华文新魏" panose="02010800040101010101" pitchFamily="2" charset="-122"/>
              </a:rPr>
              <a:t>不</a:t>
            </a:r>
            <a:r>
              <a:rPr kumimoji="1" lang="zh-CN" altLang="en-US" sz="2800" dirty="0">
                <a:latin typeface="Times New Roman" panose="02020603050405020304" pitchFamily="18" charset="0"/>
                <a:ea typeface="华文新魏" panose="02010800040101010101" pitchFamily="2" charset="-122"/>
              </a:rPr>
              <a:t>一致。嵌入式实时操作系统具有</a:t>
            </a:r>
            <a:r>
              <a:rPr kumimoji="1" lang="zh-CN" altLang="en-US" sz="2800" dirty="0">
                <a:solidFill>
                  <a:srgbClr val="FF0000"/>
                </a:solidFill>
                <a:latin typeface="Times New Roman" panose="02020603050405020304" pitchFamily="18" charset="0"/>
                <a:ea typeface="华文新魏" panose="02010800040101010101" pitchFamily="2" charset="-122"/>
              </a:rPr>
              <a:t>规模小</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一般在几</a:t>
            </a:r>
            <a:r>
              <a:rPr kumimoji="1" lang="en-US" altLang="zh-CN" sz="2800" dirty="0">
                <a:latin typeface="Times New Roman" panose="02020603050405020304" pitchFamily="18" charset="0"/>
                <a:ea typeface="华文新魏" panose="02010800040101010101" pitchFamily="2" charset="-122"/>
              </a:rPr>
              <a:t>K</a:t>
            </a:r>
            <a:r>
              <a:rPr kumimoji="1" lang="zh-CN" altLang="en-US" sz="2800" dirty="0">
                <a:latin typeface="Times New Roman" panose="02020603050405020304" pitchFamily="18" charset="0"/>
                <a:ea typeface="华文新魏" panose="02010800040101010101" pitchFamily="2" charset="-122"/>
              </a:rPr>
              <a:t>～几十</a:t>
            </a:r>
            <a:r>
              <a:rPr kumimoji="1" lang="en-US" altLang="zh-CN" sz="2800" dirty="0">
                <a:latin typeface="Times New Roman" panose="02020603050405020304" pitchFamily="18" charset="0"/>
                <a:ea typeface="华文新魏" panose="02010800040101010101" pitchFamily="2" charset="-122"/>
              </a:rPr>
              <a:t>K </a:t>
            </a:r>
            <a:r>
              <a:rPr kumimoji="1" lang="zh-CN" altLang="en-US" sz="2800" dirty="0">
                <a:latin typeface="Times New Roman" panose="02020603050405020304" pitchFamily="18" charset="0"/>
                <a:ea typeface="华文新魏" panose="02010800040101010101" pitchFamily="2" charset="-122"/>
              </a:rPr>
              <a:t>内</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可固化使用实时性强</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在毫秒或微秒数量级上</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的特点</a:t>
            </a:r>
            <a:r>
              <a:rPr kumimoji="1" lang="zh-CN" altLang="en-US" sz="20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heel(4)">
                                      <p:cBhvr>
                                        <p:cTn id="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203278" y="1246188"/>
            <a:ext cx="3429000" cy="669925"/>
          </a:xfrm>
          <a:noFill/>
        </p:spPr>
        <p:txBody>
          <a:bodyPr/>
          <a:lstStyle/>
          <a:p>
            <a:r>
              <a:rPr lang="zh-CN" altLang="en-US" dirty="0"/>
              <a:t>基本概念</a:t>
            </a:r>
          </a:p>
        </p:txBody>
      </p:sp>
      <p:sp>
        <p:nvSpPr>
          <p:cNvPr id="27652" name="Text Box 4"/>
          <p:cNvSpPr txBox="1">
            <a:spLocks noChangeArrowheads="1"/>
          </p:cNvSpPr>
          <p:nvPr/>
        </p:nvSpPr>
        <p:spPr bwMode="auto">
          <a:xfrm>
            <a:off x="1450074" y="2573335"/>
            <a:ext cx="96455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32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对基于</a:t>
            </a:r>
            <a:r>
              <a:rPr kumimoji="1" lang="zh-CN" altLang="en-US" sz="3200" dirty="0">
                <a:solidFill>
                  <a:srgbClr val="FF0000"/>
                </a:solidFill>
                <a:latin typeface="Times New Roman" panose="02020603050405020304" pitchFamily="18" charset="0"/>
                <a:ea typeface="华文新魏" panose="02010800040101010101" pitchFamily="2" charset="-122"/>
              </a:rPr>
              <a:t>芯片的开发</a:t>
            </a:r>
            <a:r>
              <a:rPr kumimoji="1" lang="zh-CN" altLang="en-US" sz="3200" dirty="0">
                <a:latin typeface="Times New Roman" panose="02020603050405020304" pitchFamily="18" charset="0"/>
                <a:ea typeface="华文新魏" panose="02010800040101010101" pitchFamily="2" charset="-122"/>
              </a:rPr>
              <a:t>来说，应用程序一般是一个</a:t>
            </a:r>
            <a:r>
              <a:rPr kumimoji="1" lang="zh-CN" altLang="en-US" sz="3200" dirty="0">
                <a:solidFill>
                  <a:srgbClr val="00B050"/>
                </a:solidFill>
                <a:latin typeface="Times New Roman" panose="02020603050405020304" pitchFamily="18" charset="0"/>
                <a:ea typeface="华文新魏" panose="02010800040101010101" pitchFamily="2" charset="-122"/>
              </a:rPr>
              <a:t>无限的循环</a:t>
            </a:r>
            <a:r>
              <a:rPr kumimoji="1" lang="zh-CN" altLang="en-US" sz="3200" dirty="0">
                <a:latin typeface="Times New Roman" panose="02020603050405020304" pitchFamily="18" charset="0"/>
                <a:ea typeface="华文新魏" panose="02010800040101010101" pitchFamily="2" charset="-122"/>
              </a:rPr>
              <a:t>，可称为</a:t>
            </a:r>
            <a:r>
              <a:rPr kumimoji="1" lang="zh-CN" altLang="en-US" sz="3200" dirty="0">
                <a:solidFill>
                  <a:srgbClr val="0070C0"/>
                </a:solidFill>
                <a:latin typeface="Times New Roman" panose="02020603050405020304" pitchFamily="18" charset="0"/>
                <a:ea typeface="华文新魏" panose="02010800040101010101" pitchFamily="2" charset="-122"/>
              </a:rPr>
              <a:t>前后台系统</a:t>
            </a:r>
            <a:r>
              <a:rPr kumimoji="1" lang="zh-CN" altLang="en-US" sz="3200" dirty="0">
                <a:latin typeface="Times New Roman" panose="02020603050405020304" pitchFamily="18" charset="0"/>
                <a:ea typeface="华文新魏" panose="02010800040101010101" pitchFamily="2" charset="-122"/>
              </a:rPr>
              <a:t>或超循环系统。</a:t>
            </a:r>
          </a:p>
          <a:p>
            <a:pPr algn="just"/>
            <a:r>
              <a:rPr kumimoji="1" lang="zh-CN" altLang="en-US" sz="3200" dirty="0">
                <a:latin typeface="Times New Roman" panose="02020603050405020304" pitchFamily="18" charset="0"/>
                <a:ea typeface="华文新魏" panose="02010800040101010101" pitchFamily="2" charset="-122"/>
              </a:rPr>
              <a:t>        很多基于微处理器的产品采用前后台系统设计，例如微波炉、电话机、玩具等。在另外一些基于微处理器应用中，从</a:t>
            </a:r>
            <a:r>
              <a:rPr kumimoji="1" lang="zh-CN" altLang="en-US" sz="3200" dirty="0">
                <a:solidFill>
                  <a:srgbClr val="00B050"/>
                </a:solidFill>
                <a:latin typeface="Times New Roman" panose="02020603050405020304" pitchFamily="18" charset="0"/>
                <a:ea typeface="华文新魏" panose="02010800040101010101" pitchFamily="2" charset="-122"/>
              </a:rPr>
              <a:t>省电</a:t>
            </a:r>
            <a:r>
              <a:rPr kumimoji="1" lang="zh-CN" altLang="en-US" sz="3200" dirty="0">
                <a:latin typeface="Times New Roman" panose="02020603050405020304" pitchFamily="18" charset="0"/>
                <a:ea typeface="华文新魏" panose="02010800040101010101" pitchFamily="2" charset="-122"/>
              </a:rPr>
              <a:t>的角度出发，平时微处理器处在</a:t>
            </a:r>
            <a:r>
              <a:rPr kumimoji="1" lang="zh-CN" altLang="en-US" sz="3200" dirty="0">
                <a:solidFill>
                  <a:srgbClr val="0070C0"/>
                </a:solidFill>
                <a:latin typeface="Times New Roman" panose="02020603050405020304" pitchFamily="18" charset="0"/>
                <a:ea typeface="华文新魏" panose="02010800040101010101" pitchFamily="2" charset="-122"/>
              </a:rPr>
              <a:t>停机</a:t>
            </a:r>
            <a:r>
              <a:rPr kumimoji="1" lang="zh-CN" altLang="en-US" sz="3200" dirty="0">
                <a:latin typeface="Times New Roman" panose="02020603050405020304" pitchFamily="18" charset="0"/>
                <a:ea typeface="华文新魏" panose="02010800040101010101" pitchFamily="2" charset="-122"/>
              </a:rPr>
              <a:t>状态，所有事都靠</a:t>
            </a:r>
            <a:r>
              <a:rPr kumimoji="1" lang="zh-CN" altLang="en-US" sz="3200" dirty="0">
                <a:solidFill>
                  <a:srgbClr val="FF0000"/>
                </a:solidFill>
                <a:latin typeface="Times New Roman" panose="02020603050405020304" pitchFamily="18" charset="0"/>
                <a:ea typeface="华文新魏" panose="02010800040101010101" pitchFamily="2" charset="-122"/>
              </a:rPr>
              <a:t>中断服务</a:t>
            </a:r>
            <a:r>
              <a:rPr kumimoji="1" lang="zh-CN" altLang="en-US" sz="3200" dirty="0">
                <a:latin typeface="Times New Roman" panose="02020603050405020304" pitchFamily="18" charset="0"/>
                <a:ea typeface="华文新魏" panose="02010800040101010101" pitchFamily="2" charset="-122"/>
              </a:rPr>
              <a:t>来完成。</a:t>
            </a:r>
          </a:p>
        </p:txBody>
      </p:sp>
      <p:sp>
        <p:nvSpPr>
          <p:cNvPr id="27653" name="Text Box 5"/>
          <p:cNvSpPr txBox="1">
            <a:spLocks noChangeArrowheads="1"/>
          </p:cNvSpPr>
          <p:nvPr/>
        </p:nvSpPr>
        <p:spPr bwMode="auto">
          <a:xfrm>
            <a:off x="3589292" y="1681162"/>
            <a:ext cx="4105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rPr>
              <a:t>——</a:t>
            </a:r>
            <a:r>
              <a:rPr kumimoji="1" lang="zh-CN" altLang="en-US" sz="2400" dirty="0">
                <a:solidFill>
                  <a:srgbClr val="0000FF"/>
                </a:solidFill>
                <a:latin typeface="Times New Roman" panose="02020603050405020304" pitchFamily="18" charset="0"/>
                <a:ea typeface="华文新魏" panose="02010800040101010101" pitchFamily="2" charset="-122"/>
              </a:rPr>
              <a:t>前后台系统（吓唬小白的）</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7653"/>
                                        </p:tgtEl>
                                        <p:attrNameLst>
                                          <p:attrName>style.visibility</p:attrName>
                                        </p:attrNameLst>
                                      </p:cBhvr>
                                      <p:to>
                                        <p:strVal val="visible"/>
                                      </p:to>
                                    </p:set>
                                    <p:anim calcmode="discrete" valueType="clr">
                                      <p:cBhvr override="childStyle">
                                        <p:cTn id="7" dur="80"/>
                                        <p:tgtEl>
                                          <p:spTgt spid="276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53"/>
                                        </p:tgtEl>
                                        <p:attrNameLst>
                                          <p:attrName>fillcolor</p:attrName>
                                        </p:attrNameLst>
                                      </p:cBhvr>
                                      <p:tavLst>
                                        <p:tav tm="0">
                                          <p:val>
                                            <p:clrVal>
                                              <a:schemeClr val="accent2"/>
                                            </p:clrVal>
                                          </p:val>
                                        </p:tav>
                                        <p:tav tm="50000">
                                          <p:val>
                                            <p:clrVal>
                                              <a:schemeClr val="hlink"/>
                                            </p:clrVal>
                                          </p:val>
                                        </p:tav>
                                      </p:tavLst>
                                    </p:anim>
                                    <p:set>
                                      <p:cBhvr>
                                        <p:cTn id="9" dur="80"/>
                                        <p:tgtEl>
                                          <p:spTgt spid="27653"/>
                                        </p:tgtEl>
                                        <p:attrNameLst>
                                          <p:attrName>fill.type</p:attrName>
                                        </p:attrNameLst>
                                      </p:cBhvr>
                                      <p:to>
                                        <p:strVal val="solid"/>
                                      </p:to>
                                    </p:set>
                                  </p:childTnLst>
                                </p:cTn>
                              </p:par>
                            </p:childTnLst>
                          </p:cTn>
                        </p:par>
                        <p:par>
                          <p:cTn id="10" fill="hold">
                            <p:stCondLst>
                              <p:cond delay="600"/>
                            </p:stCondLst>
                            <p:childTnLst>
                              <p:par>
                                <p:cTn id="11" presetID="21" presetClass="entr" presetSubtype="4" fill="hold" grpId="0" nodeType="afterEffect">
                                  <p:stCondLst>
                                    <p:cond delay="0"/>
                                  </p:stCondLst>
                                  <p:childTnLst>
                                    <p:set>
                                      <p:cBhvr>
                                        <p:cTn id="12" dur="1" fill="hold">
                                          <p:stCondLst>
                                            <p:cond delay="0"/>
                                          </p:stCondLst>
                                        </p:cTn>
                                        <p:tgtEl>
                                          <p:spTgt spid="27652"/>
                                        </p:tgtEl>
                                        <p:attrNameLst>
                                          <p:attrName>style.visibility</p:attrName>
                                        </p:attrNameLst>
                                      </p:cBhvr>
                                      <p:to>
                                        <p:strVal val="visible"/>
                                      </p:to>
                                    </p:set>
                                    <p:animEffect transition="in" filter="wheel(4)">
                                      <p:cBhvr>
                                        <p:cTn id="13"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09800" y="381000"/>
            <a:ext cx="345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dirty="0"/>
              <a:t>基本概念</a:t>
            </a:r>
          </a:p>
        </p:txBody>
      </p:sp>
      <p:sp>
        <p:nvSpPr>
          <p:cNvPr id="28675" name="Rectangle 3"/>
          <p:cNvSpPr>
            <a:spLocks noChangeArrowheads="1"/>
          </p:cNvSpPr>
          <p:nvPr/>
        </p:nvSpPr>
        <p:spPr bwMode="auto">
          <a:xfrm>
            <a:off x="8255000" y="1484313"/>
            <a:ext cx="2089150" cy="4392612"/>
          </a:xfrm>
          <a:prstGeom prst="rect">
            <a:avLst/>
          </a:prstGeom>
          <a:solidFill>
            <a:srgbClr val="DDDDDD"/>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a:latin typeface="Times New Roman" panose="02020603050405020304" pitchFamily="18" charset="0"/>
                <a:ea typeface="华文新魏" panose="02010800040101010101" pitchFamily="2" charset="-122"/>
              </a:rPr>
              <a:t>        </a:t>
            </a:r>
            <a:r>
              <a:rPr kumimoji="1" lang="zh-CN" altLang="en-US" sz="2000">
                <a:latin typeface="Times New Roman" panose="02020603050405020304" pitchFamily="18" charset="0"/>
                <a:ea typeface="华文新魏" panose="02010800040101010101" pitchFamily="2" charset="-122"/>
              </a:rPr>
              <a:t>中断服务程序处理异步事件，这部分可以看成</a:t>
            </a:r>
            <a:r>
              <a:rPr kumimoji="1" lang="zh-CN" altLang="en-US" sz="2000">
                <a:solidFill>
                  <a:srgbClr val="FF0066"/>
                </a:solidFill>
                <a:latin typeface="Times New Roman" panose="02020603050405020304" pitchFamily="18" charset="0"/>
                <a:ea typeface="华文新魏" panose="02010800040101010101" pitchFamily="2" charset="-122"/>
              </a:rPr>
              <a:t>前台行为</a:t>
            </a:r>
            <a:r>
              <a:rPr kumimoji="1" lang="zh-CN" altLang="en-US" sz="2000">
                <a:latin typeface="Times New Roman" panose="02020603050405020304" pitchFamily="18" charset="0"/>
                <a:ea typeface="华文新魏" panose="02010800040101010101" pitchFamily="2" charset="-122"/>
              </a:rPr>
              <a:t>，前台也叫中断级。时间相关性很强的关键操作一定是靠中断服务程序来保证的。</a:t>
            </a:r>
          </a:p>
        </p:txBody>
      </p:sp>
      <p:sp>
        <p:nvSpPr>
          <p:cNvPr id="28676" name="Rectangle 4"/>
          <p:cNvSpPr>
            <a:spLocks noChangeArrowheads="1"/>
          </p:cNvSpPr>
          <p:nvPr/>
        </p:nvSpPr>
        <p:spPr bwMode="auto">
          <a:xfrm>
            <a:off x="1846263" y="1484313"/>
            <a:ext cx="2089150" cy="4392612"/>
          </a:xfrm>
          <a:prstGeom prst="rect">
            <a:avLst/>
          </a:prstGeom>
          <a:solidFill>
            <a:srgbClr val="DDDDDD"/>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sz="2000">
                <a:latin typeface="Times New Roman" panose="02020603050405020304" pitchFamily="18" charset="0"/>
                <a:ea typeface="华文新魏" panose="02010800040101010101" pitchFamily="2" charset="-122"/>
              </a:rPr>
              <a:t>        </a:t>
            </a:r>
            <a:r>
              <a:rPr kumimoji="1" lang="zh-CN" altLang="en-US" sz="2000">
                <a:latin typeface="Times New Roman" panose="02020603050405020304" pitchFamily="18" charset="0"/>
                <a:ea typeface="华文新魏" panose="02010800040101010101" pitchFamily="2" charset="-122"/>
              </a:rPr>
              <a:t>循环中调用相应的函数完成相应的操作，这部分可以看成</a:t>
            </a:r>
            <a:r>
              <a:rPr kumimoji="1" lang="zh-CN" altLang="en-US" sz="2000">
                <a:solidFill>
                  <a:srgbClr val="FF0066"/>
                </a:solidFill>
                <a:latin typeface="Times New Roman" panose="02020603050405020304" pitchFamily="18" charset="0"/>
                <a:ea typeface="华文新魏" panose="02010800040101010101" pitchFamily="2" charset="-122"/>
              </a:rPr>
              <a:t>后台行为</a:t>
            </a:r>
            <a:r>
              <a:rPr kumimoji="1" lang="zh-CN" altLang="en-US" sz="2000">
                <a:latin typeface="Times New Roman" panose="02020603050405020304" pitchFamily="18" charset="0"/>
                <a:ea typeface="华文新魏" panose="02010800040101010101" pitchFamily="2" charset="-122"/>
              </a:rPr>
              <a:t>，后台也可以叫做任务级。这种系统在处理的及时性上比实际可以做到的要差。 </a:t>
            </a:r>
          </a:p>
        </p:txBody>
      </p:sp>
      <p:grpSp>
        <p:nvGrpSpPr>
          <p:cNvPr id="28677" name="Group 5"/>
          <p:cNvGrpSpPr/>
          <p:nvPr/>
        </p:nvGrpSpPr>
        <p:grpSpPr bwMode="auto">
          <a:xfrm>
            <a:off x="3935414" y="1484313"/>
            <a:ext cx="4319587" cy="4392612"/>
            <a:chOff x="1519" y="981"/>
            <a:chExt cx="2721" cy="2767"/>
          </a:xfrm>
        </p:grpSpPr>
        <p:sp>
          <p:nvSpPr>
            <p:cNvPr id="28678" name="Rectangle 6"/>
            <p:cNvSpPr>
              <a:spLocks noChangeArrowheads="1"/>
            </p:cNvSpPr>
            <p:nvPr/>
          </p:nvSpPr>
          <p:spPr bwMode="auto">
            <a:xfrm>
              <a:off x="2653" y="981"/>
              <a:ext cx="1587" cy="2767"/>
            </a:xfrm>
            <a:prstGeom prst="rect">
              <a:avLst/>
            </a:prstGeom>
            <a:solidFill>
              <a:srgbClr val="CCFFFF">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Rectangle 7"/>
            <p:cNvSpPr>
              <a:spLocks noChangeArrowheads="1"/>
            </p:cNvSpPr>
            <p:nvPr/>
          </p:nvSpPr>
          <p:spPr bwMode="auto">
            <a:xfrm>
              <a:off x="1519" y="981"/>
              <a:ext cx="1134" cy="2767"/>
            </a:xfrm>
            <a:prstGeom prst="rect">
              <a:avLst/>
            </a:prstGeom>
            <a:solidFill>
              <a:srgbClr val="FFFF99">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0" name="Rectangle 8"/>
            <p:cNvSpPr>
              <a:spLocks noChangeArrowheads="1"/>
            </p:cNvSpPr>
            <p:nvPr/>
          </p:nvSpPr>
          <p:spPr bwMode="auto">
            <a:xfrm>
              <a:off x="1972" y="2796"/>
              <a:ext cx="454" cy="544"/>
            </a:xfrm>
            <a:prstGeom prst="rect">
              <a:avLst/>
            </a:prstGeom>
            <a:solidFill>
              <a:srgbClr val="FFFFFF"/>
            </a:solidFill>
            <a:ln w="9525" algn="ctr">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Rectangle 9"/>
            <p:cNvSpPr>
              <a:spLocks noChangeArrowheads="1"/>
            </p:cNvSpPr>
            <p:nvPr/>
          </p:nvSpPr>
          <p:spPr bwMode="auto">
            <a:xfrm>
              <a:off x="1972" y="1889"/>
              <a:ext cx="454" cy="318"/>
            </a:xfrm>
            <a:prstGeom prst="rect">
              <a:avLst/>
            </a:prstGeom>
            <a:solidFill>
              <a:srgbClr val="FFFFFF"/>
            </a:solidFill>
            <a:ln w="9525" algn="ctr">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Rectangle 10"/>
            <p:cNvSpPr>
              <a:spLocks noChangeArrowheads="1"/>
            </p:cNvSpPr>
            <p:nvPr/>
          </p:nvSpPr>
          <p:spPr bwMode="auto">
            <a:xfrm>
              <a:off x="1972" y="1390"/>
              <a:ext cx="454" cy="499"/>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Rectangle 11"/>
            <p:cNvSpPr>
              <a:spLocks noChangeArrowheads="1"/>
            </p:cNvSpPr>
            <p:nvPr/>
          </p:nvSpPr>
          <p:spPr bwMode="auto">
            <a:xfrm>
              <a:off x="1972" y="2207"/>
              <a:ext cx="454" cy="589"/>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Rectangle 12"/>
            <p:cNvSpPr>
              <a:spLocks noChangeArrowheads="1"/>
            </p:cNvSpPr>
            <p:nvPr/>
          </p:nvSpPr>
          <p:spPr bwMode="auto">
            <a:xfrm>
              <a:off x="1972" y="3340"/>
              <a:ext cx="454" cy="272"/>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Rectangle 13"/>
            <p:cNvSpPr>
              <a:spLocks noChangeArrowheads="1"/>
            </p:cNvSpPr>
            <p:nvPr/>
          </p:nvSpPr>
          <p:spPr bwMode="auto">
            <a:xfrm>
              <a:off x="2880" y="1889"/>
              <a:ext cx="441" cy="318"/>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latin typeface="Times New Roman" panose="02020603050405020304" pitchFamily="18" charset="0"/>
                  <a:ea typeface="华文新魏" panose="02010800040101010101" pitchFamily="2" charset="-122"/>
                </a:rPr>
                <a:t>ISR</a:t>
              </a:r>
            </a:p>
          </p:txBody>
        </p:sp>
        <p:grpSp>
          <p:nvGrpSpPr>
            <p:cNvPr id="28686" name="Group 14"/>
            <p:cNvGrpSpPr/>
            <p:nvPr/>
          </p:nvGrpSpPr>
          <p:grpSpPr bwMode="auto">
            <a:xfrm>
              <a:off x="1744" y="1389"/>
              <a:ext cx="185" cy="2223"/>
              <a:chOff x="1789" y="1706"/>
              <a:chExt cx="185" cy="2223"/>
            </a:xfrm>
          </p:grpSpPr>
          <p:sp>
            <p:nvSpPr>
              <p:cNvPr id="28687" name="Line 15"/>
              <p:cNvSpPr>
                <a:spLocks noChangeShapeType="1"/>
              </p:cNvSpPr>
              <p:nvPr/>
            </p:nvSpPr>
            <p:spPr bwMode="auto">
              <a:xfrm flipH="1">
                <a:off x="1791" y="3929"/>
                <a:ext cx="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8" name="Line 16"/>
              <p:cNvSpPr>
                <a:spLocks noChangeShapeType="1"/>
              </p:cNvSpPr>
              <p:nvPr/>
            </p:nvSpPr>
            <p:spPr bwMode="auto">
              <a:xfrm flipH="1" flipV="1">
                <a:off x="1789" y="1706"/>
                <a:ext cx="2" cy="22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9" name="Line 17"/>
              <p:cNvSpPr>
                <a:spLocks noChangeShapeType="1"/>
              </p:cNvSpPr>
              <p:nvPr/>
            </p:nvSpPr>
            <p:spPr bwMode="auto">
              <a:xfrm>
                <a:off x="1789" y="1706"/>
                <a:ext cx="183" cy="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8690" name="Line 18"/>
            <p:cNvSpPr>
              <a:spLocks noChangeShapeType="1"/>
            </p:cNvSpPr>
            <p:nvPr/>
          </p:nvSpPr>
          <p:spPr bwMode="auto">
            <a:xfrm flipH="1">
              <a:off x="2472" y="3340"/>
              <a:ext cx="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91" name="Rectangle 19"/>
            <p:cNvSpPr>
              <a:spLocks noChangeArrowheads="1"/>
            </p:cNvSpPr>
            <p:nvPr/>
          </p:nvSpPr>
          <p:spPr bwMode="auto">
            <a:xfrm>
              <a:off x="2880" y="2796"/>
              <a:ext cx="441" cy="181"/>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latin typeface="Times New Roman" panose="02020603050405020304" pitchFamily="18" charset="0"/>
                  <a:ea typeface="华文新魏" panose="02010800040101010101" pitchFamily="2" charset="-122"/>
                </a:rPr>
                <a:t>ISR</a:t>
              </a:r>
            </a:p>
          </p:txBody>
        </p:sp>
        <p:sp>
          <p:nvSpPr>
            <p:cNvPr id="28692" name="Rectangle 20"/>
            <p:cNvSpPr>
              <a:spLocks noChangeArrowheads="1"/>
            </p:cNvSpPr>
            <p:nvPr/>
          </p:nvSpPr>
          <p:spPr bwMode="auto">
            <a:xfrm>
              <a:off x="2880" y="3204"/>
              <a:ext cx="441" cy="136"/>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Times New Roman" panose="02020603050405020304" pitchFamily="18" charset="0"/>
                  <a:ea typeface="华文新魏" panose="02010800040101010101" pitchFamily="2" charset="-122"/>
                </a:rPr>
                <a:t>ISR</a:t>
              </a:r>
            </a:p>
          </p:txBody>
        </p:sp>
        <p:sp>
          <p:nvSpPr>
            <p:cNvPr id="28693" name="Rectangle 21"/>
            <p:cNvSpPr>
              <a:spLocks noChangeArrowheads="1"/>
            </p:cNvSpPr>
            <p:nvPr/>
          </p:nvSpPr>
          <p:spPr bwMode="auto">
            <a:xfrm>
              <a:off x="2880" y="2977"/>
              <a:ext cx="441" cy="227"/>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Rectangle 22"/>
            <p:cNvSpPr>
              <a:spLocks noChangeArrowheads="1"/>
            </p:cNvSpPr>
            <p:nvPr/>
          </p:nvSpPr>
          <p:spPr bwMode="auto">
            <a:xfrm>
              <a:off x="3696" y="2977"/>
              <a:ext cx="408" cy="227"/>
            </a:xfrm>
            <a:prstGeom prst="rect">
              <a:avLst/>
            </a:prstGeom>
            <a:solidFill>
              <a:srgbClr val="99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latin typeface="Times New Roman" panose="02020603050405020304" pitchFamily="18" charset="0"/>
                  <a:ea typeface="华文新魏" panose="02010800040101010101" pitchFamily="2" charset="-122"/>
                </a:rPr>
                <a:t>ISR</a:t>
              </a:r>
            </a:p>
          </p:txBody>
        </p:sp>
        <p:sp>
          <p:nvSpPr>
            <p:cNvPr id="28695" name="Line 23"/>
            <p:cNvSpPr>
              <a:spLocks noChangeShapeType="1"/>
            </p:cNvSpPr>
            <p:nvPr/>
          </p:nvSpPr>
          <p:spPr bwMode="auto">
            <a:xfrm flipH="1">
              <a:off x="3378" y="3204"/>
              <a:ext cx="27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96" name="Line 24"/>
            <p:cNvSpPr>
              <a:spLocks noChangeShapeType="1"/>
            </p:cNvSpPr>
            <p:nvPr/>
          </p:nvSpPr>
          <p:spPr bwMode="auto">
            <a:xfrm flipH="1">
              <a:off x="3378" y="2977"/>
              <a:ext cx="27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97" name="Text Box 25"/>
            <p:cNvSpPr txBox="1">
              <a:spLocks noChangeArrowheads="1"/>
            </p:cNvSpPr>
            <p:nvPr/>
          </p:nvSpPr>
          <p:spPr bwMode="auto">
            <a:xfrm>
              <a:off x="1565" y="1019"/>
              <a:ext cx="816"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a:solidFill>
                    <a:srgbClr val="FF0066"/>
                  </a:solidFill>
                  <a:latin typeface="Times New Roman" panose="02020603050405020304" pitchFamily="18" charset="0"/>
                  <a:ea typeface="华文新魏" panose="02010800040101010101" pitchFamily="2" charset="-122"/>
                </a:rPr>
                <a:t>后台</a:t>
              </a:r>
            </a:p>
          </p:txBody>
        </p:sp>
        <p:sp>
          <p:nvSpPr>
            <p:cNvPr id="28698" name="Text Box 26"/>
            <p:cNvSpPr txBox="1">
              <a:spLocks noChangeArrowheads="1"/>
            </p:cNvSpPr>
            <p:nvPr/>
          </p:nvSpPr>
          <p:spPr bwMode="auto">
            <a:xfrm>
              <a:off x="3016" y="1023"/>
              <a:ext cx="816"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000">
                  <a:solidFill>
                    <a:srgbClr val="FF0066"/>
                  </a:solidFill>
                  <a:latin typeface="Times New Roman" panose="02020603050405020304" pitchFamily="18" charset="0"/>
                  <a:ea typeface="华文新魏" panose="02010800040101010101" pitchFamily="2" charset="-122"/>
                </a:rPr>
                <a:t>前台</a:t>
              </a:r>
            </a:p>
          </p:txBody>
        </p:sp>
        <p:sp>
          <p:nvSpPr>
            <p:cNvPr id="28699" name="Text Box 27"/>
            <p:cNvSpPr txBox="1">
              <a:spLocks noChangeArrowheads="1"/>
            </p:cNvSpPr>
            <p:nvPr/>
          </p:nvSpPr>
          <p:spPr bwMode="auto">
            <a:xfrm>
              <a:off x="2653" y="1616"/>
              <a:ext cx="1179"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Times New Roman" panose="02020603050405020304" pitchFamily="18" charset="0"/>
                </a:rPr>
                <a:t>中断服务程序</a:t>
              </a:r>
            </a:p>
          </p:txBody>
        </p:sp>
        <p:sp>
          <p:nvSpPr>
            <p:cNvPr id="28700" name="AutoShape 28"/>
            <p:cNvSpPr>
              <a:spLocks noChangeArrowheads="1"/>
            </p:cNvSpPr>
            <p:nvPr/>
          </p:nvSpPr>
          <p:spPr bwMode="auto">
            <a:xfrm rot="5400000">
              <a:off x="3015" y="1889"/>
              <a:ext cx="1724" cy="272"/>
            </a:xfrm>
            <a:custGeom>
              <a:avLst/>
              <a:gdLst>
                <a:gd name="G0" fmla="+- 18066 0 0"/>
                <a:gd name="G1" fmla="+- 6444 0 0"/>
                <a:gd name="G2" fmla="+- 21600 0 6444"/>
                <a:gd name="G3" fmla="+- 10800 0 6444"/>
                <a:gd name="G4" fmla="+- 21600 0 18066"/>
                <a:gd name="G5" fmla="*/ G4 G3 10800"/>
                <a:gd name="G6" fmla="+- 21600 0 G5"/>
                <a:gd name="T0" fmla="*/ 18066 w 21600"/>
                <a:gd name="T1" fmla="*/ 0 h 21600"/>
                <a:gd name="T2" fmla="*/ 0 w 21600"/>
                <a:gd name="T3" fmla="*/ 10800 h 21600"/>
                <a:gd name="T4" fmla="*/ 18066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066" y="0"/>
                  </a:moveTo>
                  <a:lnTo>
                    <a:pt x="18066" y="6444"/>
                  </a:lnTo>
                  <a:lnTo>
                    <a:pt x="3375" y="6444"/>
                  </a:lnTo>
                  <a:lnTo>
                    <a:pt x="3375" y="15156"/>
                  </a:lnTo>
                  <a:lnTo>
                    <a:pt x="18066" y="15156"/>
                  </a:lnTo>
                  <a:lnTo>
                    <a:pt x="18066" y="21600"/>
                  </a:lnTo>
                  <a:lnTo>
                    <a:pt x="21600" y="10800"/>
                  </a:lnTo>
                  <a:close/>
                </a:path>
                <a:path w="21600" h="21600">
                  <a:moveTo>
                    <a:pt x="1350" y="6444"/>
                  </a:moveTo>
                  <a:lnTo>
                    <a:pt x="1350" y="15156"/>
                  </a:lnTo>
                  <a:lnTo>
                    <a:pt x="2700" y="15156"/>
                  </a:lnTo>
                  <a:lnTo>
                    <a:pt x="2700" y="6444"/>
                  </a:lnTo>
                  <a:close/>
                </a:path>
                <a:path w="21600" h="21600">
                  <a:moveTo>
                    <a:pt x="0" y="6444"/>
                  </a:moveTo>
                  <a:lnTo>
                    <a:pt x="0" y="15156"/>
                  </a:lnTo>
                  <a:lnTo>
                    <a:pt x="675" y="15156"/>
                  </a:lnTo>
                  <a:lnTo>
                    <a:pt x="675" y="6444"/>
                  </a:lnTo>
                  <a:close/>
                </a:path>
              </a:pathLst>
            </a:custGeom>
            <a:solidFill>
              <a:srgbClr val="FF99CC">
                <a:alpha val="8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kumimoji="1" lang="zh-CN" altLang="en-US">
                  <a:latin typeface="Times New Roman" panose="02020603050405020304" pitchFamily="18" charset="0"/>
                  <a:ea typeface="华文新魏" panose="02010800040101010101" pitchFamily="2" charset="-122"/>
                </a:rPr>
                <a:t>时</a:t>
              </a:r>
            </a:p>
            <a:p>
              <a:pPr algn="ctr"/>
              <a:endParaRPr kumimoji="1" lang="zh-CN" altLang="en-US">
                <a:latin typeface="Times New Roman" panose="02020603050405020304" pitchFamily="18" charset="0"/>
                <a:ea typeface="华文新魏" panose="02010800040101010101" pitchFamily="2" charset="-122"/>
              </a:endParaRPr>
            </a:p>
            <a:p>
              <a:pPr algn="ctr"/>
              <a:r>
                <a:rPr kumimoji="1" lang="zh-CN" altLang="en-US">
                  <a:latin typeface="Times New Roman" panose="02020603050405020304" pitchFamily="18" charset="0"/>
                  <a:ea typeface="华文新魏" panose="02010800040101010101" pitchFamily="2" charset="-122"/>
                </a:rPr>
                <a:t>间</a:t>
              </a:r>
            </a:p>
            <a:p>
              <a:pPr algn="ctr"/>
              <a:endParaRPr kumimoji="1" lang="zh-CN" altLang="en-US">
                <a:latin typeface="Times New Roman" panose="02020603050405020304" pitchFamily="18" charset="0"/>
                <a:ea typeface="华文新魏" panose="02010800040101010101" pitchFamily="2" charset="-122"/>
              </a:endParaRPr>
            </a:p>
            <a:p>
              <a:pPr algn="ctr"/>
              <a:endParaRPr kumimoji="1" lang="en-US" altLang="zh-CN">
                <a:latin typeface="Times New Roman" panose="02020603050405020304" pitchFamily="18" charset="0"/>
                <a:ea typeface="华文新魏" panose="02010800040101010101" pitchFamily="2" charset="-122"/>
              </a:endParaRPr>
            </a:p>
          </p:txBody>
        </p:sp>
        <p:sp>
          <p:nvSpPr>
            <p:cNvPr id="28701" name="Line 29"/>
            <p:cNvSpPr>
              <a:spLocks noChangeShapeType="1"/>
            </p:cNvSpPr>
            <p:nvPr/>
          </p:nvSpPr>
          <p:spPr bwMode="auto">
            <a:xfrm flipH="1">
              <a:off x="2472" y="2796"/>
              <a:ext cx="362"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702" name="Line 30"/>
            <p:cNvSpPr>
              <a:spLocks noChangeShapeType="1"/>
            </p:cNvSpPr>
            <p:nvPr/>
          </p:nvSpPr>
          <p:spPr bwMode="auto">
            <a:xfrm flipH="1">
              <a:off x="2472" y="2206"/>
              <a:ext cx="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703" name="Line 31"/>
            <p:cNvSpPr>
              <a:spLocks noChangeShapeType="1"/>
            </p:cNvSpPr>
            <p:nvPr/>
          </p:nvSpPr>
          <p:spPr bwMode="auto">
            <a:xfrm flipH="1">
              <a:off x="2472" y="1888"/>
              <a:ext cx="362"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8704" name="Text Box 32"/>
          <p:cNvSpPr txBox="1">
            <a:spLocks noChangeArrowheads="1"/>
          </p:cNvSpPr>
          <p:nvPr/>
        </p:nvSpPr>
        <p:spPr bwMode="auto">
          <a:xfrm>
            <a:off x="4367214" y="450850"/>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前后台系统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up)">
                                      <p:cBhvr>
                                        <p:cTn id="7" dur="500"/>
                                        <p:tgtEl>
                                          <p:spTgt spid="2867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8676"/>
                                        </p:tgtEl>
                                        <p:attrNameLst>
                                          <p:attrName>style.visibility</p:attrName>
                                        </p:attrNameLst>
                                      </p:cBhvr>
                                      <p:to>
                                        <p:strVal val="visible"/>
                                      </p:to>
                                    </p:set>
                                    <p:anim calcmode="lin" valueType="num">
                                      <p:cBhvr additive="base">
                                        <p:cTn id="11" dur="500" fill="hold"/>
                                        <p:tgtEl>
                                          <p:spTgt spid="28676"/>
                                        </p:tgtEl>
                                        <p:attrNameLst>
                                          <p:attrName>ppt_x</p:attrName>
                                        </p:attrNameLst>
                                      </p:cBhvr>
                                      <p:tavLst>
                                        <p:tav tm="0">
                                          <p:val>
                                            <p:strVal val="0-#ppt_w/2"/>
                                          </p:val>
                                        </p:tav>
                                        <p:tav tm="100000">
                                          <p:val>
                                            <p:strVal val="#ppt_x"/>
                                          </p:val>
                                        </p:tav>
                                      </p:tavLst>
                                    </p:anim>
                                    <p:anim calcmode="lin" valueType="num">
                                      <p:cBhvr additive="base">
                                        <p:cTn id="12" dur="500" fill="hold"/>
                                        <p:tgtEl>
                                          <p:spTgt spid="2867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8675"/>
                                        </p:tgtEl>
                                        <p:attrNameLst>
                                          <p:attrName>style.visibility</p:attrName>
                                        </p:attrNameLst>
                                      </p:cBhvr>
                                      <p:to>
                                        <p:strVal val="visible"/>
                                      </p:to>
                                    </p:set>
                                    <p:anim calcmode="lin" valueType="num">
                                      <p:cBhvr additive="base">
                                        <p:cTn id="15" dur="500" fill="hold"/>
                                        <p:tgtEl>
                                          <p:spTgt spid="28675"/>
                                        </p:tgtEl>
                                        <p:attrNameLst>
                                          <p:attrName>ppt_x</p:attrName>
                                        </p:attrNameLst>
                                      </p:cBhvr>
                                      <p:tavLst>
                                        <p:tav tm="0">
                                          <p:val>
                                            <p:strVal val="1+#ppt_w/2"/>
                                          </p:val>
                                        </p:tav>
                                        <p:tav tm="100000">
                                          <p:val>
                                            <p:strVal val="#ppt_x"/>
                                          </p:val>
                                        </p:tav>
                                      </p:tavLst>
                                    </p:anim>
                                    <p:anim calcmode="lin" valueType="num">
                                      <p:cBhvr additive="base">
                                        <p:cTn id="16"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082675" y="1308100"/>
            <a:ext cx="3429000" cy="669925"/>
          </a:xfrm>
          <a:noFill/>
        </p:spPr>
        <p:txBody>
          <a:bodyPr>
            <a:normAutofit/>
          </a:bodyPr>
          <a:lstStyle/>
          <a:p>
            <a:r>
              <a:rPr lang="zh-CN" altLang="en-US" dirty="0"/>
              <a:t>基本概念（写这个）</a:t>
            </a:r>
          </a:p>
        </p:txBody>
      </p:sp>
      <p:sp>
        <p:nvSpPr>
          <p:cNvPr id="29700" name="Text Box 4"/>
          <p:cNvSpPr txBox="1">
            <a:spLocks noChangeArrowheads="1"/>
          </p:cNvSpPr>
          <p:nvPr/>
        </p:nvSpPr>
        <p:spPr bwMode="auto">
          <a:xfrm>
            <a:off x="1395484" y="2436811"/>
            <a:ext cx="96728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操作系统是计算机中</a:t>
            </a:r>
            <a:r>
              <a:rPr kumimoji="1" lang="zh-CN" altLang="en-US" sz="2800" dirty="0">
                <a:solidFill>
                  <a:srgbClr val="FF0000"/>
                </a:solidFill>
                <a:latin typeface="Times New Roman" panose="02020603050405020304" pitchFamily="18" charset="0"/>
                <a:ea typeface="华文新魏" panose="02010800040101010101" pitchFamily="2" charset="-122"/>
              </a:rPr>
              <a:t>最基本的程序</a:t>
            </a:r>
            <a:r>
              <a:rPr kumimoji="1" lang="zh-CN" altLang="en-US" sz="2800" dirty="0">
                <a:latin typeface="Times New Roman" panose="02020603050405020304" pitchFamily="18" charset="0"/>
                <a:ea typeface="华文新魏" panose="02010800040101010101" pitchFamily="2" charset="-122"/>
              </a:rPr>
              <a:t>。操作系统负责计算机系统中全部软硬资源的</a:t>
            </a:r>
            <a:r>
              <a:rPr kumimoji="1" lang="zh-CN" altLang="en-US" sz="2800" dirty="0">
                <a:solidFill>
                  <a:srgbClr val="00B050"/>
                </a:solidFill>
                <a:latin typeface="Times New Roman" panose="02020603050405020304" pitchFamily="18" charset="0"/>
                <a:ea typeface="华文新魏" panose="02010800040101010101" pitchFamily="2" charset="-122"/>
              </a:rPr>
              <a:t>分配与回收</a:t>
            </a:r>
            <a:r>
              <a:rPr kumimoji="1" lang="zh-CN" altLang="en-US" sz="2800" dirty="0">
                <a:latin typeface="Times New Roman" panose="02020603050405020304" pitchFamily="18" charset="0"/>
                <a:ea typeface="华文新魏" panose="02010800040101010101" pitchFamily="2" charset="-122"/>
              </a:rPr>
              <a:t>、</a:t>
            </a:r>
            <a:r>
              <a:rPr kumimoji="1" lang="zh-CN" altLang="en-US" sz="2800" dirty="0">
                <a:solidFill>
                  <a:srgbClr val="FF0066"/>
                </a:solidFill>
                <a:latin typeface="Times New Roman" panose="02020603050405020304" pitchFamily="18" charset="0"/>
                <a:ea typeface="华文新魏" panose="02010800040101010101" pitchFamily="2" charset="-122"/>
              </a:rPr>
              <a:t>控制与协调</a:t>
            </a:r>
            <a:r>
              <a:rPr kumimoji="1" lang="zh-CN" altLang="en-US" sz="2800" dirty="0">
                <a:latin typeface="Times New Roman" panose="02020603050405020304" pitchFamily="18" charset="0"/>
                <a:ea typeface="华文新魏" panose="02010800040101010101" pitchFamily="2" charset="-122"/>
              </a:rPr>
              <a:t>等并发的活动；操作系统提供用户接口，使用户获得良好的</a:t>
            </a:r>
            <a:r>
              <a:rPr kumimoji="1" lang="zh-CN" altLang="en-US" sz="2800" dirty="0">
                <a:solidFill>
                  <a:srgbClr val="0070C0"/>
                </a:solidFill>
                <a:latin typeface="Times New Roman" panose="02020603050405020304" pitchFamily="18" charset="0"/>
                <a:ea typeface="华文新魏" panose="02010800040101010101" pitchFamily="2" charset="-122"/>
              </a:rPr>
              <a:t>工作环境</a:t>
            </a:r>
            <a:r>
              <a:rPr kumimoji="1" lang="zh-CN" altLang="en-US" sz="2800" dirty="0">
                <a:latin typeface="Times New Roman" panose="02020603050405020304" pitchFamily="18" charset="0"/>
                <a:ea typeface="华文新魏" panose="02010800040101010101" pitchFamily="2" charset="-122"/>
              </a:rPr>
              <a:t>；操作系统为用户扩展新的系统功能提供软件平台。 </a:t>
            </a:r>
          </a:p>
        </p:txBody>
      </p:sp>
      <p:sp>
        <p:nvSpPr>
          <p:cNvPr id="29701" name="Text Box 5"/>
          <p:cNvSpPr txBox="1">
            <a:spLocks noChangeArrowheads="1"/>
          </p:cNvSpPr>
          <p:nvPr/>
        </p:nvSpPr>
        <p:spPr bwMode="auto">
          <a:xfrm>
            <a:off x="3468689" y="1743074"/>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rPr>
              <a:t>——</a:t>
            </a:r>
            <a:r>
              <a:rPr kumimoji="1" lang="zh-CN" altLang="en-US" sz="2400" dirty="0">
                <a:solidFill>
                  <a:srgbClr val="0000FF"/>
                </a:solidFill>
                <a:latin typeface="Times New Roman" panose="02020603050405020304" pitchFamily="18" charset="0"/>
                <a:ea typeface="华文新魏" panose="02010800040101010101" pitchFamily="2" charset="-122"/>
              </a:rPr>
              <a:t>操作系统</a:t>
            </a:r>
          </a:p>
        </p:txBody>
      </p:sp>
      <p:grpSp>
        <p:nvGrpSpPr>
          <p:cNvPr id="29702" name="Group 6"/>
          <p:cNvGrpSpPr/>
          <p:nvPr/>
        </p:nvGrpSpPr>
        <p:grpSpPr bwMode="auto">
          <a:xfrm>
            <a:off x="4295775" y="4797426"/>
            <a:ext cx="3024188" cy="1871663"/>
            <a:chOff x="1746" y="3022"/>
            <a:chExt cx="1905" cy="1179"/>
          </a:xfrm>
        </p:grpSpPr>
        <p:sp>
          <p:nvSpPr>
            <p:cNvPr id="29703" name="AutoShape 7"/>
            <p:cNvSpPr>
              <a:spLocks noChangeArrowheads="1"/>
            </p:cNvSpPr>
            <p:nvPr/>
          </p:nvSpPr>
          <p:spPr bwMode="auto">
            <a:xfrm>
              <a:off x="1746" y="3022"/>
              <a:ext cx="1905" cy="1179"/>
            </a:xfrm>
            <a:prstGeom prst="roundRect">
              <a:avLst>
                <a:gd name="adj" fmla="val 2005"/>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4" name="Rectangle 8"/>
            <p:cNvSpPr>
              <a:spLocks noChangeArrowheads="1"/>
            </p:cNvSpPr>
            <p:nvPr/>
          </p:nvSpPr>
          <p:spPr bwMode="auto">
            <a:xfrm>
              <a:off x="1882" y="3839"/>
              <a:ext cx="1633" cy="226"/>
            </a:xfrm>
            <a:prstGeom prst="rect">
              <a:avLst/>
            </a:prstGeom>
            <a:solidFill>
              <a:srgbClr val="DDDDDD"/>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硬件</a:t>
              </a:r>
            </a:p>
          </p:txBody>
        </p:sp>
        <p:sp>
          <p:nvSpPr>
            <p:cNvPr id="29705" name="Rectangle 9"/>
            <p:cNvSpPr>
              <a:spLocks noChangeArrowheads="1"/>
            </p:cNvSpPr>
            <p:nvPr/>
          </p:nvSpPr>
          <p:spPr bwMode="auto">
            <a:xfrm>
              <a:off x="1882" y="3612"/>
              <a:ext cx="1633" cy="226"/>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硬件驱动</a:t>
              </a:r>
            </a:p>
          </p:txBody>
        </p:sp>
        <p:sp>
          <p:nvSpPr>
            <p:cNvPr id="29706" name="Rectangle 10"/>
            <p:cNvSpPr>
              <a:spLocks noChangeArrowheads="1"/>
            </p:cNvSpPr>
            <p:nvPr/>
          </p:nvSpPr>
          <p:spPr bwMode="auto">
            <a:xfrm>
              <a:off x="1882" y="3386"/>
              <a:ext cx="1633" cy="226"/>
            </a:xfrm>
            <a:prstGeom prst="rect">
              <a:avLst/>
            </a:prstGeom>
            <a:solidFill>
              <a:srgbClr val="FF99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操作系统</a:t>
              </a:r>
            </a:p>
          </p:txBody>
        </p:sp>
        <p:sp>
          <p:nvSpPr>
            <p:cNvPr id="29707" name="Rectangle 11"/>
            <p:cNvSpPr>
              <a:spLocks noChangeArrowheads="1"/>
            </p:cNvSpPr>
            <p:nvPr/>
          </p:nvSpPr>
          <p:spPr bwMode="auto">
            <a:xfrm>
              <a:off x="1882" y="3158"/>
              <a:ext cx="1633" cy="226"/>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用户程序</a:t>
              </a:r>
            </a:p>
          </p:txBody>
        </p:sp>
      </p:gr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9701"/>
                                        </p:tgtEl>
                                        <p:attrNameLst>
                                          <p:attrName>style.visibility</p:attrName>
                                        </p:attrNameLst>
                                      </p:cBhvr>
                                      <p:to>
                                        <p:strVal val="visible"/>
                                      </p:to>
                                    </p:set>
                                    <p:anim calcmode="discrete" valueType="clr">
                                      <p:cBhvr override="childStyle">
                                        <p:cTn id="7" dur="80"/>
                                        <p:tgtEl>
                                          <p:spTgt spid="2970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701"/>
                                        </p:tgtEl>
                                        <p:attrNameLst>
                                          <p:attrName>fillcolor</p:attrName>
                                        </p:attrNameLst>
                                      </p:cBhvr>
                                      <p:tavLst>
                                        <p:tav tm="0">
                                          <p:val>
                                            <p:clrVal>
                                              <a:schemeClr val="accent2"/>
                                            </p:clrVal>
                                          </p:val>
                                        </p:tav>
                                        <p:tav tm="50000">
                                          <p:val>
                                            <p:clrVal>
                                              <a:schemeClr val="hlink"/>
                                            </p:clrVal>
                                          </p:val>
                                        </p:tav>
                                      </p:tavLst>
                                    </p:anim>
                                    <p:set>
                                      <p:cBhvr>
                                        <p:cTn id="9" dur="80"/>
                                        <p:tgtEl>
                                          <p:spTgt spid="29701"/>
                                        </p:tgtEl>
                                        <p:attrNameLst>
                                          <p:attrName>fill.type</p:attrName>
                                        </p:attrNameLst>
                                      </p:cBhvr>
                                      <p:to>
                                        <p:strVal val="solid"/>
                                      </p:to>
                                    </p:set>
                                  </p:childTnLst>
                                </p:cTn>
                              </p:par>
                            </p:childTnLst>
                          </p:cTn>
                        </p:par>
                        <p:par>
                          <p:cTn id="10" fill="hold">
                            <p:stCondLst>
                              <p:cond delay="280"/>
                            </p:stCondLst>
                            <p:childTnLst>
                              <p:par>
                                <p:cTn id="11" presetID="18" presetClass="entr" presetSubtype="12" fill="hold" grpId="0" nodeType="after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strips(downLeft)">
                                      <p:cBhvr>
                                        <p:cTn id="13" dur="500"/>
                                        <p:tgtEl>
                                          <p:spTgt spid="29700"/>
                                        </p:tgtEl>
                                      </p:cBhvr>
                                    </p:animEffect>
                                  </p:childTnLst>
                                </p:cTn>
                              </p:par>
                            </p:childTnLst>
                          </p:cTn>
                        </p:par>
                        <p:par>
                          <p:cTn id="14" fill="hold">
                            <p:stCondLst>
                              <p:cond delay="780"/>
                            </p:stCondLst>
                            <p:childTnLst>
                              <p:par>
                                <p:cTn id="15" presetID="22" presetClass="entr" presetSubtype="1" fill="hold" nodeType="after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wipe(up)">
                                      <p:cBhvr>
                                        <p:cTn id="1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800100" y="1313598"/>
            <a:ext cx="3429000" cy="669925"/>
          </a:xfrm>
          <a:noFill/>
        </p:spPr>
        <p:txBody>
          <a:bodyPr/>
          <a:lstStyle/>
          <a:p>
            <a:r>
              <a:rPr lang="zh-CN" altLang="en-US"/>
              <a:t>基本概念</a:t>
            </a:r>
          </a:p>
        </p:txBody>
      </p:sp>
      <p:sp>
        <p:nvSpPr>
          <p:cNvPr id="30724" name="Text Box 4"/>
          <p:cNvSpPr txBox="1">
            <a:spLocks noChangeArrowheads="1"/>
          </p:cNvSpPr>
          <p:nvPr/>
        </p:nvSpPr>
        <p:spPr bwMode="auto">
          <a:xfrm>
            <a:off x="1026993" y="2524007"/>
            <a:ext cx="98912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实时操作系统是一段在嵌入式系统</a:t>
            </a:r>
            <a:r>
              <a:rPr kumimoji="1" lang="zh-CN" altLang="en-US" sz="3200" dirty="0">
                <a:solidFill>
                  <a:srgbClr val="FF0000"/>
                </a:solidFill>
                <a:latin typeface="Times New Roman" panose="02020603050405020304" pitchFamily="18" charset="0"/>
                <a:ea typeface="华文新魏" panose="02010800040101010101" pitchFamily="2" charset="-122"/>
              </a:rPr>
              <a:t>启动后</a:t>
            </a:r>
            <a:r>
              <a:rPr kumimoji="1" lang="zh-CN" altLang="en-US" sz="3200" dirty="0">
                <a:solidFill>
                  <a:srgbClr val="0070C0"/>
                </a:solidFill>
                <a:latin typeface="Times New Roman" panose="02020603050405020304" pitchFamily="18" charset="0"/>
                <a:ea typeface="华文新魏" panose="02010800040101010101" pitchFamily="2" charset="-122"/>
              </a:rPr>
              <a:t>首先执行的背景程序</a:t>
            </a:r>
            <a:r>
              <a:rPr kumimoji="1" lang="zh-CN" altLang="en-US" sz="3200" dirty="0">
                <a:latin typeface="Times New Roman" panose="02020603050405020304" pitchFamily="18" charset="0"/>
                <a:ea typeface="华文新魏" panose="02010800040101010101" pitchFamily="2" charset="-122"/>
              </a:rPr>
              <a:t>，用户的</a:t>
            </a:r>
            <a:r>
              <a:rPr kumimoji="1" lang="zh-CN" altLang="en-US" sz="3200" dirty="0">
                <a:solidFill>
                  <a:srgbClr val="FF0000"/>
                </a:solidFill>
                <a:latin typeface="Times New Roman" panose="02020603050405020304" pitchFamily="18" charset="0"/>
                <a:ea typeface="华文新魏" panose="02010800040101010101" pitchFamily="2" charset="-122"/>
              </a:rPr>
              <a:t>应用程序是</a:t>
            </a:r>
            <a:r>
              <a:rPr kumimoji="1" lang="zh-CN" altLang="en-US" sz="3200" dirty="0">
                <a:latin typeface="Times New Roman" panose="02020603050405020304" pitchFamily="18" charset="0"/>
                <a:ea typeface="华文新魏" panose="02010800040101010101" pitchFamily="2" charset="-122"/>
              </a:rPr>
              <a:t>运行于</a:t>
            </a:r>
            <a:r>
              <a:rPr kumimoji="1" lang="en-US" altLang="zh-CN" sz="3200" dirty="0">
                <a:latin typeface="Times New Roman" panose="02020603050405020304" pitchFamily="18" charset="0"/>
                <a:ea typeface="华文新魏" panose="02010800040101010101" pitchFamily="2" charset="-122"/>
              </a:rPr>
              <a:t>RTOS</a:t>
            </a:r>
            <a:r>
              <a:rPr kumimoji="1" lang="zh-CN" altLang="en-US" sz="3200" dirty="0">
                <a:latin typeface="Times New Roman" panose="02020603050405020304" pitchFamily="18" charset="0"/>
                <a:ea typeface="华文新魏" panose="02010800040101010101" pitchFamily="2" charset="-122"/>
              </a:rPr>
              <a:t>之上的各个</a:t>
            </a:r>
            <a:r>
              <a:rPr kumimoji="1" lang="zh-CN" altLang="en-US" sz="3200" dirty="0">
                <a:solidFill>
                  <a:srgbClr val="00B050"/>
                </a:solidFill>
                <a:latin typeface="Times New Roman" panose="02020603050405020304" pitchFamily="18" charset="0"/>
                <a:ea typeface="华文新魏" panose="02010800040101010101" pitchFamily="2" charset="-122"/>
              </a:rPr>
              <a:t>任务</a:t>
            </a:r>
            <a:r>
              <a:rPr kumimoji="1" lang="zh-CN" altLang="en-US" sz="3200" dirty="0">
                <a:latin typeface="Times New Roman" panose="02020603050405020304" pitchFamily="18" charset="0"/>
                <a:ea typeface="华文新魏" panose="02010800040101010101" pitchFamily="2" charset="-122"/>
              </a:rPr>
              <a:t>，</a:t>
            </a:r>
            <a:r>
              <a:rPr kumimoji="1" lang="en-US" altLang="zh-CN" sz="3200" dirty="0">
                <a:latin typeface="Times New Roman" panose="02020603050405020304" pitchFamily="18" charset="0"/>
                <a:ea typeface="华文新魏" panose="02010800040101010101" pitchFamily="2" charset="-122"/>
              </a:rPr>
              <a:t>RTOS</a:t>
            </a:r>
            <a:r>
              <a:rPr kumimoji="1" lang="zh-CN" altLang="en-US" sz="3200" dirty="0">
                <a:latin typeface="Times New Roman" panose="02020603050405020304" pitchFamily="18" charset="0"/>
                <a:ea typeface="华文新魏" panose="02010800040101010101" pitchFamily="2" charset="-122"/>
              </a:rPr>
              <a:t>根据各个任务的要求，进行</a:t>
            </a:r>
            <a:r>
              <a:rPr kumimoji="1" lang="zh-CN" altLang="en-US" sz="3200" dirty="0">
                <a:solidFill>
                  <a:srgbClr val="FF0000"/>
                </a:solidFill>
                <a:latin typeface="Times New Roman" panose="02020603050405020304" pitchFamily="18" charset="0"/>
                <a:ea typeface="华文新魏" panose="02010800040101010101" pitchFamily="2" charset="-122"/>
              </a:rPr>
              <a:t>资源</a:t>
            </a:r>
            <a:r>
              <a:rPr kumimoji="1" lang="en-US" altLang="zh-CN" sz="3200" dirty="0">
                <a:latin typeface="Times New Roman" panose="02020603050405020304" pitchFamily="18" charset="0"/>
                <a:ea typeface="华文新魏" panose="02010800040101010101" pitchFamily="2" charset="-122"/>
              </a:rPr>
              <a:t>(</a:t>
            </a:r>
            <a:r>
              <a:rPr kumimoji="1" lang="zh-CN" altLang="en-US" sz="3200" dirty="0">
                <a:latin typeface="Times New Roman" panose="02020603050405020304" pitchFamily="18" charset="0"/>
                <a:ea typeface="华文新魏" panose="02010800040101010101" pitchFamily="2" charset="-122"/>
              </a:rPr>
              <a:t>包括存储器、外设等</a:t>
            </a:r>
            <a:r>
              <a:rPr kumimoji="1" lang="en-US" altLang="zh-CN" sz="3200" dirty="0">
                <a:latin typeface="Times New Roman" panose="02020603050405020304" pitchFamily="18" charset="0"/>
                <a:ea typeface="华文新魏" panose="02010800040101010101" pitchFamily="2" charset="-122"/>
              </a:rPr>
              <a:t>)</a:t>
            </a:r>
            <a:r>
              <a:rPr kumimoji="1" lang="zh-CN" altLang="en-US" sz="3200" dirty="0">
                <a:latin typeface="Times New Roman" panose="02020603050405020304" pitchFamily="18" charset="0"/>
                <a:ea typeface="华文新魏" panose="02010800040101010101" pitchFamily="2" charset="-122"/>
              </a:rPr>
              <a:t>管理、消息管理、任务调度、异常处理等工作。在</a:t>
            </a:r>
            <a:r>
              <a:rPr kumimoji="1" lang="en-US" altLang="zh-CN" sz="3200" dirty="0">
                <a:latin typeface="Times New Roman" panose="02020603050405020304" pitchFamily="18" charset="0"/>
                <a:ea typeface="华文新魏" panose="02010800040101010101" pitchFamily="2" charset="-122"/>
              </a:rPr>
              <a:t>RTOS</a:t>
            </a:r>
            <a:r>
              <a:rPr kumimoji="1" lang="zh-CN" altLang="en-US" sz="3200" dirty="0">
                <a:latin typeface="Times New Roman" panose="02020603050405020304" pitchFamily="18" charset="0"/>
                <a:ea typeface="华文新魏" panose="02010800040101010101" pitchFamily="2" charset="-122"/>
              </a:rPr>
              <a:t>支持的系统中， </a:t>
            </a:r>
            <a:r>
              <a:rPr kumimoji="1" lang="zh-CN" altLang="en-US" sz="3200" dirty="0">
                <a:solidFill>
                  <a:srgbClr val="00B050"/>
                </a:solidFill>
                <a:latin typeface="Times New Roman" panose="02020603050405020304" pitchFamily="18" charset="0"/>
                <a:ea typeface="华文新魏" panose="02010800040101010101" pitchFamily="2" charset="-122"/>
              </a:rPr>
              <a:t>每个任务均有一个优先级</a:t>
            </a:r>
            <a:r>
              <a:rPr kumimoji="1" lang="zh-CN" altLang="en-US" sz="3200" dirty="0">
                <a:latin typeface="Times New Roman" panose="02020603050405020304" pitchFamily="18" charset="0"/>
                <a:ea typeface="华文新魏" panose="02010800040101010101" pitchFamily="2" charset="-122"/>
              </a:rPr>
              <a:t>，</a:t>
            </a:r>
            <a:r>
              <a:rPr kumimoji="1" lang="en-US" altLang="zh-CN" sz="3200" dirty="0">
                <a:latin typeface="Times New Roman" panose="02020603050405020304" pitchFamily="18" charset="0"/>
                <a:ea typeface="华文新魏" panose="02010800040101010101" pitchFamily="2" charset="-122"/>
              </a:rPr>
              <a:t>RTOS</a:t>
            </a:r>
            <a:r>
              <a:rPr kumimoji="1" lang="zh-CN" altLang="en-US" sz="3200" dirty="0">
                <a:latin typeface="Times New Roman" panose="02020603050405020304" pitchFamily="18" charset="0"/>
                <a:ea typeface="华文新魏" panose="02010800040101010101" pitchFamily="2" charset="-122"/>
              </a:rPr>
              <a:t>根据各个任务的优先级，动态地切换各个任务，保证对实时性的要求。 </a:t>
            </a:r>
          </a:p>
        </p:txBody>
      </p:sp>
      <p:sp>
        <p:nvSpPr>
          <p:cNvPr id="30725" name="Text Box 5"/>
          <p:cNvSpPr txBox="1">
            <a:spLocks noChangeArrowheads="1"/>
          </p:cNvSpPr>
          <p:nvPr/>
        </p:nvSpPr>
        <p:spPr bwMode="auto">
          <a:xfrm>
            <a:off x="3186114" y="1748572"/>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rPr>
              <a:t>——</a:t>
            </a:r>
            <a:r>
              <a:rPr kumimoji="1" lang="zh-CN" altLang="en-US" sz="2400" dirty="0">
                <a:solidFill>
                  <a:srgbClr val="0000FF"/>
                </a:solidFill>
                <a:latin typeface="Times New Roman" panose="02020603050405020304" pitchFamily="18" charset="0"/>
                <a:ea typeface="华文新魏" panose="02010800040101010101" pitchFamily="2" charset="-122"/>
              </a:rPr>
              <a:t>实时操作系统（</a:t>
            </a:r>
            <a:r>
              <a:rPr kumimoji="1" lang="en-US" altLang="zh-CN" sz="2400" dirty="0">
                <a:solidFill>
                  <a:srgbClr val="0000FF"/>
                </a:solidFill>
                <a:latin typeface="Times New Roman" panose="02020603050405020304" pitchFamily="18" charset="0"/>
                <a:ea typeface="华文新魏" panose="02010800040101010101" pitchFamily="2" charset="-122"/>
              </a:rPr>
              <a:t>RTOS</a:t>
            </a:r>
            <a:r>
              <a:rPr kumimoji="1" lang="zh-CN" altLang="en-US" sz="2400" dirty="0">
                <a:solidFill>
                  <a:srgbClr val="0000FF"/>
                </a:solidFill>
                <a:latin typeface="Times New Roman" panose="02020603050405020304" pitchFamily="18" charset="0"/>
                <a:ea typeface="华文新魏" panose="02010800040101010101" pitchFamily="2" charset="-122"/>
              </a:rPr>
              <a:t>）</a:t>
            </a:r>
          </a:p>
        </p:txBody>
      </p:sp>
      <p:sp>
        <p:nvSpPr>
          <p:cNvPr id="2" name="标题 1"/>
          <p:cNvSpPr>
            <a:spLocks noGrp="1"/>
          </p:cNvSpPr>
          <p:nvPr>
            <p:ph type="title"/>
          </p:nvPr>
        </p:nvSpPr>
        <p:spPr/>
        <p:txBody>
          <a:bodyPr/>
          <a:lstStyle/>
          <a:p>
            <a:r>
              <a:rPr lang="zh-CN" altLang="en-US" dirty="0"/>
              <a:t>嵌入式操作系统</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8A318139-6485-D2A8-BDFD-5C338FC071AD}"/>
                  </a:ext>
                </a:extLst>
              </p14:cNvPr>
              <p14:cNvContentPartPr/>
              <p14:nvPr/>
            </p14:nvContentPartPr>
            <p14:xfrm>
              <a:off x="5592920" y="2998400"/>
              <a:ext cx="4978440" cy="95040"/>
            </p14:xfrm>
          </p:contentPart>
        </mc:Choice>
        <mc:Fallback xmlns="">
          <p:pic>
            <p:nvPicPr>
              <p:cNvPr id="3" name="墨迹 2">
                <a:extLst>
                  <a:ext uri="{FF2B5EF4-FFF2-40B4-BE49-F238E27FC236}">
                    <a16:creationId xmlns:a16="http://schemas.microsoft.com/office/drawing/2014/main" id="{8A318139-6485-D2A8-BDFD-5C338FC071AD}"/>
                  </a:ext>
                </a:extLst>
              </p:cNvPr>
              <p:cNvPicPr/>
              <p:nvPr/>
            </p:nvPicPr>
            <p:blipFill>
              <a:blip r:embed="rId3"/>
              <a:stretch>
                <a:fillRect/>
              </a:stretch>
            </p:blipFill>
            <p:spPr>
              <a:xfrm>
                <a:off x="5574920" y="2980760"/>
                <a:ext cx="5014080" cy="130680"/>
              </a:xfrm>
              <a:prstGeom prst="rect">
                <a:avLst/>
              </a:prstGeom>
            </p:spPr>
          </p:pic>
        </mc:Fallback>
      </mc:AlternateContent>
      <p:grpSp>
        <p:nvGrpSpPr>
          <p:cNvPr id="6" name="组合 5">
            <a:extLst>
              <a:ext uri="{FF2B5EF4-FFF2-40B4-BE49-F238E27FC236}">
                <a16:creationId xmlns:a16="http://schemas.microsoft.com/office/drawing/2014/main" id="{53A98443-947A-6170-1BD6-D692BD464525}"/>
              </a:ext>
            </a:extLst>
          </p:cNvPr>
          <p:cNvGrpSpPr/>
          <p:nvPr/>
        </p:nvGrpSpPr>
        <p:grpSpPr>
          <a:xfrm>
            <a:off x="1265000" y="3063200"/>
            <a:ext cx="2356200" cy="594720"/>
            <a:chOff x="1265000" y="3063200"/>
            <a:chExt cx="2356200" cy="594720"/>
          </a:xfrm>
        </p:grpSpPr>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B613F1DC-4521-1A12-58AA-1C79271808C1}"/>
                    </a:ext>
                  </a:extLst>
                </p14:cNvPr>
                <p14:cNvContentPartPr/>
                <p14:nvPr/>
              </p14:nvContentPartPr>
              <p14:xfrm>
                <a:off x="1265000" y="3496640"/>
                <a:ext cx="2251800" cy="161280"/>
              </p14:xfrm>
            </p:contentPart>
          </mc:Choice>
          <mc:Fallback xmlns="">
            <p:pic>
              <p:nvPicPr>
                <p:cNvPr id="4" name="墨迹 3">
                  <a:extLst>
                    <a:ext uri="{FF2B5EF4-FFF2-40B4-BE49-F238E27FC236}">
                      <a16:creationId xmlns:a16="http://schemas.microsoft.com/office/drawing/2014/main" id="{B613F1DC-4521-1A12-58AA-1C79271808C1}"/>
                    </a:ext>
                  </a:extLst>
                </p:cNvPr>
                <p:cNvPicPr/>
                <p:nvPr/>
              </p:nvPicPr>
              <p:blipFill>
                <a:blip r:embed="rId5"/>
                <a:stretch>
                  <a:fillRect/>
                </a:stretch>
              </p:blipFill>
              <p:spPr>
                <a:xfrm>
                  <a:off x="1247360" y="3478640"/>
                  <a:ext cx="22874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1559853B-CF86-D772-D41A-60CCA825D37D}"/>
                    </a:ext>
                  </a:extLst>
                </p14:cNvPr>
                <p14:cNvContentPartPr/>
                <p14:nvPr/>
              </p14:nvContentPartPr>
              <p14:xfrm>
                <a:off x="3400160" y="3063200"/>
                <a:ext cx="221040" cy="518400"/>
              </p14:xfrm>
            </p:contentPart>
          </mc:Choice>
          <mc:Fallback xmlns="">
            <p:pic>
              <p:nvPicPr>
                <p:cNvPr id="5" name="墨迹 4">
                  <a:extLst>
                    <a:ext uri="{FF2B5EF4-FFF2-40B4-BE49-F238E27FC236}">
                      <a16:creationId xmlns:a16="http://schemas.microsoft.com/office/drawing/2014/main" id="{1559853B-CF86-D772-D41A-60CCA825D37D}"/>
                    </a:ext>
                  </a:extLst>
                </p:cNvPr>
                <p:cNvPicPr/>
                <p:nvPr/>
              </p:nvPicPr>
              <p:blipFill>
                <a:blip r:embed="rId7"/>
                <a:stretch>
                  <a:fillRect/>
                </a:stretch>
              </p:blipFill>
              <p:spPr>
                <a:xfrm>
                  <a:off x="3382520" y="3045560"/>
                  <a:ext cx="256680" cy="55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F1AF790D-C187-119E-889C-AA5EFF954FF5}"/>
                  </a:ext>
                </a:extLst>
              </p14:cNvPr>
              <p14:cNvContentPartPr/>
              <p14:nvPr/>
            </p14:nvContentPartPr>
            <p14:xfrm>
              <a:off x="5505440" y="2571440"/>
              <a:ext cx="205920" cy="590760"/>
            </p14:xfrm>
          </p:contentPart>
        </mc:Choice>
        <mc:Fallback xmlns="">
          <p:pic>
            <p:nvPicPr>
              <p:cNvPr id="7" name="墨迹 6">
                <a:extLst>
                  <a:ext uri="{FF2B5EF4-FFF2-40B4-BE49-F238E27FC236}">
                    <a16:creationId xmlns:a16="http://schemas.microsoft.com/office/drawing/2014/main" id="{F1AF790D-C187-119E-889C-AA5EFF954FF5}"/>
                  </a:ext>
                </a:extLst>
              </p:cNvPr>
              <p:cNvPicPr/>
              <p:nvPr/>
            </p:nvPicPr>
            <p:blipFill>
              <a:blip r:embed="rId9"/>
              <a:stretch>
                <a:fillRect/>
              </a:stretch>
            </p:blipFill>
            <p:spPr>
              <a:xfrm>
                <a:off x="5487440" y="2553800"/>
                <a:ext cx="241560" cy="626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725"/>
                                        </p:tgtEl>
                                        <p:attrNameLst>
                                          <p:attrName>style.visibility</p:attrName>
                                        </p:attrNameLst>
                                      </p:cBhvr>
                                      <p:to>
                                        <p:strVal val="visible"/>
                                      </p:to>
                                    </p:set>
                                    <p:anim calcmode="discrete" valueType="clr">
                                      <p:cBhvr override="childStyle">
                                        <p:cTn id="7" dur="80"/>
                                        <p:tgtEl>
                                          <p:spTgt spid="3072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5"/>
                                        </p:tgtEl>
                                        <p:attrNameLst>
                                          <p:attrName>fillcolor</p:attrName>
                                        </p:attrNameLst>
                                      </p:cBhvr>
                                      <p:tavLst>
                                        <p:tav tm="0">
                                          <p:val>
                                            <p:clrVal>
                                              <a:schemeClr val="accent2"/>
                                            </p:clrVal>
                                          </p:val>
                                        </p:tav>
                                        <p:tav tm="50000">
                                          <p:val>
                                            <p:clrVal>
                                              <a:schemeClr val="hlink"/>
                                            </p:clrVal>
                                          </p:val>
                                        </p:tav>
                                      </p:tavLst>
                                    </p:anim>
                                    <p:set>
                                      <p:cBhvr>
                                        <p:cTn id="9" dur="80"/>
                                        <p:tgtEl>
                                          <p:spTgt spid="30725"/>
                                        </p:tgtEl>
                                        <p:attrNameLst>
                                          <p:attrName>fill.type</p:attrName>
                                        </p:attrNameLst>
                                      </p:cBhvr>
                                      <p:to>
                                        <p:strVal val="solid"/>
                                      </p:to>
                                    </p:set>
                                  </p:childTnLst>
                                </p:cTn>
                              </p:par>
                            </p:childTnLst>
                          </p:cTn>
                        </p:par>
                        <p:par>
                          <p:cTn id="10" fill="hold">
                            <p:stCondLst>
                              <p:cond delay="599"/>
                            </p:stCondLst>
                            <p:childTnLst>
                              <p:par>
                                <p:cTn id="11" presetID="21" presetClass="entr" presetSubtype="4" fill="hold" grpId="0" nodeType="afterEffect">
                                  <p:stCondLst>
                                    <p:cond delay="0"/>
                                  </p:stCondLst>
                                  <p:childTnLst>
                                    <p:set>
                                      <p:cBhvr>
                                        <p:cTn id="12" dur="1" fill="hold">
                                          <p:stCondLst>
                                            <p:cond delay="0"/>
                                          </p:stCondLst>
                                        </p:cTn>
                                        <p:tgtEl>
                                          <p:spTgt spid="30724"/>
                                        </p:tgtEl>
                                        <p:attrNameLst>
                                          <p:attrName>style.visibility</p:attrName>
                                        </p:attrNameLst>
                                      </p:cBhvr>
                                      <p:to>
                                        <p:strVal val="visible"/>
                                      </p:to>
                                    </p:set>
                                    <p:animEffect transition="in" filter="wheel(4)">
                                      <p:cBhvr>
                                        <p:cTn id="13"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148686" y="1246188"/>
            <a:ext cx="3429000" cy="669925"/>
          </a:xfrm>
          <a:noFill/>
        </p:spPr>
        <p:txBody>
          <a:bodyPr/>
          <a:lstStyle/>
          <a:p>
            <a:r>
              <a:rPr lang="zh-CN" altLang="en-US"/>
              <a:t>基本概念</a:t>
            </a:r>
          </a:p>
        </p:txBody>
      </p:sp>
      <p:sp>
        <p:nvSpPr>
          <p:cNvPr id="31748" name="Text Box 4"/>
          <p:cNvSpPr txBox="1">
            <a:spLocks noChangeArrowheads="1"/>
          </p:cNvSpPr>
          <p:nvPr/>
        </p:nvSpPr>
        <p:spPr bwMode="auto">
          <a:xfrm>
            <a:off x="1354540" y="2351087"/>
            <a:ext cx="961826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代码的临界区也称为临界区，指</a:t>
            </a:r>
            <a:r>
              <a:rPr kumimoji="1" lang="zh-CN" altLang="en-US" sz="3200" dirty="0">
                <a:solidFill>
                  <a:srgbClr val="00B050"/>
                </a:solidFill>
                <a:latin typeface="Times New Roman" panose="02020603050405020304" pitchFamily="18" charset="0"/>
                <a:ea typeface="华文新魏" panose="02010800040101010101" pitchFamily="2" charset="-122"/>
              </a:rPr>
              <a:t>处理时</a:t>
            </a:r>
            <a:r>
              <a:rPr kumimoji="1" lang="zh-CN" altLang="en-US" sz="3200" dirty="0">
                <a:solidFill>
                  <a:srgbClr val="FF0000"/>
                </a:solidFill>
                <a:latin typeface="Times New Roman" panose="02020603050405020304" pitchFamily="18" charset="0"/>
                <a:ea typeface="华文新魏" panose="02010800040101010101" pitchFamily="2" charset="-122"/>
              </a:rPr>
              <a:t>不可分割</a:t>
            </a:r>
            <a:r>
              <a:rPr kumimoji="1" lang="zh-CN" altLang="en-US" sz="3200" dirty="0">
                <a:latin typeface="Times New Roman" panose="02020603050405020304" pitchFamily="18" charset="0"/>
                <a:ea typeface="华文新魏" panose="02010800040101010101" pitchFamily="2" charset="-122"/>
              </a:rPr>
              <a:t>的代码，运行这些代码不允许被打断。一旦这部分代码开始执行，则</a:t>
            </a:r>
            <a:r>
              <a:rPr kumimoji="1" lang="zh-CN" altLang="en-US" sz="3200" dirty="0">
                <a:solidFill>
                  <a:srgbClr val="FF0000"/>
                </a:solidFill>
                <a:latin typeface="Times New Roman" panose="02020603050405020304" pitchFamily="18" charset="0"/>
                <a:ea typeface="华文新魏" panose="02010800040101010101" pitchFamily="2" charset="-122"/>
              </a:rPr>
              <a:t>不</a:t>
            </a:r>
            <a:r>
              <a:rPr kumimoji="1" lang="zh-CN" altLang="en-US" sz="3200" dirty="0">
                <a:latin typeface="Times New Roman" panose="02020603050405020304" pitchFamily="18" charset="0"/>
                <a:ea typeface="华文新魏" panose="02010800040101010101" pitchFamily="2" charset="-122"/>
              </a:rPr>
              <a:t>允许</a:t>
            </a:r>
            <a:r>
              <a:rPr kumimoji="1" lang="zh-CN" altLang="en-US" sz="3200" dirty="0">
                <a:solidFill>
                  <a:srgbClr val="00B050"/>
                </a:solidFill>
                <a:latin typeface="Times New Roman" panose="02020603050405020304" pitchFamily="18" charset="0"/>
                <a:ea typeface="华文新魏" panose="02010800040101010101" pitchFamily="2" charset="-122"/>
              </a:rPr>
              <a:t>任何中断打入</a:t>
            </a:r>
            <a:r>
              <a:rPr kumimoji="1" lang="zh-CN" altLang="en-US" sz="3200" dirty="0">
                <a:latin typeface="Times New Roman" panose="02020603050405020304" pitchFamily="18" charset="0"/>
                <a:ea typeface="华文新魏" panose="02010800040101010101" pitchFamily="2" charset="-122"/>
              </a:rPr>
              <a:t>（这不是绝对的，如果中断不调用任何包含临界区的代码，也不访问任何临界区使用的共享资源，这个中断可能可以执行）。为确保临界区代码的执行，在进入临界区之前要</a:t>
            </a:r>
            <a:r>
              <a:rPr kumimoji="1" lang="zh-CN" altLang="en-US" sz="3200" dirty="0">
                <a:solidFill>
                  <a:srgbClr val="00B050"/>
                </a:solidFill>
                <a:latin typeface="Times New Roman" panose="02020603050405020304" pitchFamily="18" charset="0"/>
                <a:ea typeface="华文新魏" panose="02010800040101010101" pitchFamily="2" charset="-122"/>
              </a:rPr>
              <a:t>关中断</a:t>
            </a:r>
            <a:r>
              <a:rPr kumimoji="1" lang="zh-CN" altLang="en-US" sz="3200" dirty="0">
                <a:latin typeface="Times New Roman" panose="02020603050405020304" pitchFamily="18" charset="0"/>
                <a:ea typeface="华文新魏" panose="02010800040101010101" pitchFamily="2" charset="-122"/>
              </a:rPr>
              <a:t>，而临界区代码执行完成以后要立即</a:t>
            </a:r>
            <a:r>
              <a:rPr kumimoji="1" lang="zh-CN" altLang="en-US" sz="3200" dirty="0">
                <a:solidFill>
                  <a:srgbClr val="FF0000"/>
                </a:solidFill>
                <a:latin typeface="Times New Roman" panose="02020603050405020304" pitchFamily="18" charset="0"/>
                <a:ea typeface="华文新魏" panose="02010800040101010101" pitchFamily="2" charset="-122"/>
              </a:rPr>
              <a:t>开中断</a:t>
            </a:r>
            <a:r>
              <a:rPr kumimoji="1" lang="zh-CN" altLang="en-US" sz="3200" dirty="0">
                <a:latin typeface="Times New Roman" panose="02020603050405020304" pitchFamily="18" charset="0"/>
                <a:ea typeface="华文新魏" panose="02010800040101010101" pitchFamily="2" charset="-122"/>
              </a:rPr>
              <a:t>。</a:t>
            </a:r>
            <a:r>
              <a:rPr kumimoji="1" lang="zh-CN" altLang="en-US" sz="2400" dirty="0">
                <a:latin typeface="Times New Roman" panose="02020603050405020304" pitchFamily="18" charset="0"/>
                <a:ea typeface="华文新魏" panose="02010800040101010101" pitchFamily="2" charset="-122"/>
              </a:rPr>
              <a:t> </a:t>
            </a:r>
          </a:p>
        </p:txBody>
      </p:sp>
      <p:sp>
        <p:nvSpPr>
          <p:cNvPr id="31749" name="Text Box 5"/>
          <p:cNvSpPr txBox="1">
            <a:spLocks noChangeArrowheads="1"/>
          </p:cNvSpPr>
          <p:nvPr/>
        </p:nvSpPr>
        <p:spPr bwMode="auto">
          <a:xfrm>
            <a:off x="3534700" y="1681162"/>
            <a:ext cx="4105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rPr>
              <a:t>——</a:t>
            </a:r>
            <a:r>
              <a:rPr kumimoji="1" lang="zh-CN" altLang="en-US" sz="2400" dirty="0">
                <a:solidFill>
                  <a:srgbClr val="0000FF"/>
                </a:solidFill>
                <a:latin typeface="Times New Roman" panose="02020603050405020304" pitchFamily="18" charset="0"/>
                <a:ea typeface="华文新魏" panose="02010800040101010101" pitchFamily="2" charset="-122"/>
              </a:rPr>
              <a:t>代码的临界区（不允许被打断的代码）</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1749"/>
                                        </p:tgtEl>
                                        <p:attrNameLst>
                                          <p:attrName>style.visibility</p:attrName>
                                        </p:attrNameLst>
                                      </p:cBhvr>
                                      <p:to>
                                        <p:strVal val="visible"/>
                                      </p:to>
                                    </p:set>
                                    <p:anim calcmode="discrete" valueType="clr">
                                      <p:cBhvr override="childStyle">
                                        <p:cTn id="7" dur="80"/>
                                        <p:tgtEl>
                                          <p:spTgt spid="3174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49"/>
                                        </p:tgtEl>
                                        <p:attrNameLst>
                                          <p:attrName>fillcolor</p:attrName>
                                        </p:attrNameLst>
                                      </p:cBhvr>
                                      <p:tavLst>
                                        <p:tav tm="0">
                                          <p:val>
                                            <p:clrVal>
                                              <a:schemeClr val="accent2"/>
                                            </p:clrVal>
                                          </p:val>
                                        </p:tav>
                                        <p:tav tm="50000">
                                          <p:val>
                                            <p:clrVal>
                                              <a:schemeClr val="hlink"/>
                                            </p:clrVal>
                                          </p:val>
                                        </p:tav>
                                      </p:tavLst>
                                    </p:anim>
                                    <p:set>
                                      <p:cBhvr>
                                        <p:cTn id="9" dur="80"/>
                                        <p:tgtEl>
                                          <p:spTgt spid="31749"/>
                                        </p:tgtEl>
                                        <p:attrNameLst>
                                          <p:attrName>fill.type</p:attrName>
                                        </p:attrNameLst>
                                      </p:cBhvr>
                                      <p:to>
                                        <p:strVal val="solid"/>
                                      </p:to>
                                    </p:set>
                                  </p:childTnLst>
                                </p:cTn>
                              </p:par>
                            </p:childTnLst>
                          </p:cTn>
                        </p:par>
                        <p:par>
                          <p:cTn id="10" fill="hold">
                            <p:stCondLst>
                              <p:cond delay="800"/>
                            </p:stCondLst>
                            <p:childTnLst>
                              <p:par>
                                <p:cTn id="11" presetID="2" presetClass="entr" presetSubtype="2" fill="hold" grpId="0" nodeType="afterEffect">
                                  <p:stCondLst>
                                    <p:cond delay="0"/>
                                  </p:stCondLst>
                                  <p:childTnLst>
                                    <p:set>
                                      <p:cBhvr>
                                        <p:cTn id="12" dur="1" fill="hold">
                                          <p:stCondLst>
                                            <p:cond delay="0"/>
                                          </p:stCondLst>
                                        </p:cTn>
                                        <p:tgtEl>
                                          <p:spTgt spid="31748"/>
                                        </p:tgtEl>
                                        <p:attrNameLst>
                                          <p:attrName>style.visibility</p:attrName>
                                        </p:attrNameLst>
                                      </p:cBhvr>
                                      <p:to>
                                        <p:strVal val="visible"/>
                                      </p:to>
                                    </p:set>
                                    <p:anim calcmode="lin" valueType="num">
                                      <p:cBhvr additive="base">
                                        <p:cTn id="13" dur="500" fill="hold"/>
                                        <p:tgtEl>
                                          <p:spTgt spid="31748"/>
                                        </p:tgtEl>
                                        <p:attrNameLst>
                                          <p:attrName>ppt_x</p:attrName>
                                        </p:attrNameLst>
                                      </p:cBhvr>
                                      <p:tavLst>
                                        <p:tav tm="0">
                                          <p:val>
                                            <p:strVal val="1+#ppt_w/2"/>
                                          </p:val>
                                        </p:tav>
                                        <p:tav tm="100000">
                                          <p:val>
                                            <p:strVal val="#ppt_x"/>
                                          </p:val>
                                        </p:tav>
                                      </p:tavLst>
                                    </p:anim>
                                    <p:anim calcmode="lin" valueType="num">
                                      <p:cBhvr additive="base">
                                        <p:cTn id="14"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49"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121391" y="1368189"/>
            <a:ext cx="3429000" cy="669925"/>
          </a:xfrm>
          <a:noFill/>
        </p:spPr>
        <p:txBody>
          <a:bodyPr/>
          <a:lstStyle/>
          <a:p>
            <a:r>
              <a:rPr lang="zh-CN" altLang="en-US"/>
              <a:t>基本概念</a:t>
            </a:r>
          </a:p>
        </p:txBody>
      </p:sp>
      <p:sp>
        <p:nvSpPr>
          <p:cNvPr id="32772" name="Text Box 4"/>
          <p:cNvSpPr txBox="1">
            <a:spLocks noChangeArrowheads="1"/>
          </p:cNvSpPr>
          <p:nvPr/>
        </p:nvSpPr>
        <p:spPr bwMode="auto">
          <a:xfrm>
            <a:off x="1340892" y="2752984"/>
            <a:ext cx="97547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程序运行时可使用的</a:t>
            </a:r>
            <a:r>
              <a:rPr kumimoji="1" lang="zh-CN" altLang="en-US" sz="3200" dirty="0">
                <a:solidFill>
                  <a:srgbClr val="FF0000"/>
                </a:solidFill>
                <a:latin typeface="Times New Roman" panose="02020603050405020304" pitchFamily="18" charset="0"/>
                <a:ea typeface="华文新魏" panose="02010800040101010101" pitchFamily="2" charset="-122"/>
              </a:rPr>
              <a:t>软、硬件环境</a:t>
            </a:r>
            <a:r>
              <a:rPr kumimoji="1" lang="zh-CN" altLang="en-US" sz="3200" dirty="0">
                <a:latin typeface="Times New Roman" panose="02020603050405020304" pitchFamily="18" charset="0"/>
                <a:ea typeface="华文新魏" panose="02010800040101010101" pitchFamily="2" charset="-122"/>
              </a:rPr>
              <a:t>统称为资源。资源可以是输入输出设备，例如打印机、键盘、显示器。资源也可以是一个变量、一个结构或一个数组等。</a:t>
            </a:r>
          </a:p>
        </p:txBody>
      </p:sp>
      <p:sp>
        <p:nvSpPr>
          <p:cNvPr id="32773" name="Text Box 5"/>
          <p:cNvSpPr txBox="1">
            <a:spLocks noChangeArrowheads="1"/>
          </p:cNvSpPr>
          <p:nvPr/>
        </p:nvSpPr>
        <p:spPr bwMode="auto">
          <a:xfrm>
            <a:off x="3507405" y="1803163"/>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资源</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2773"/>
                                        </p:tgtEl>
                                        <p:attrNameLst>
                                          <p:attrName>style.visibility</p:attrName>
                                        </p:attrNameLst>
                                      </p:cBhvr>
                                      <p:to>
                                        <p:strVal val="visible"/>
                                      </p:to>
                                    </p:set>
                                    <p:anim calcmode="discrete" valueType="clr">
                                      <p:cBhvr override="childStyle">
                                        <p:cTn id="7" dur="80"/>
                                        <p:tgtEl>
                                          <p:spTgt spid="3277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773"/>
                                        </p:tgtEl>
                                        <p:attrNameLst>
                                          <p:attrName>fillcolor</p:attrName>
                                        </p:attrNameLst>
                                      </p:cBhvr>
                                      <p:tavLst>
                                        <p:tav tm="0">
                                          <p:val>
                                            <p:clrVal>
                                              <a:schemeClr val="accent2"/>
                                            </p:clrVal>
                                          </p:val>
                                        </p:tav>
                                        <p:tav tm="50000">
                                          <p:val>
                                            <p:clrVal>
                                              <a:schemeClr val="hlink"/>
                                            </p:clrVal>
                                          </p:val>
                                        </p:tav>
                                      </p:tavLst>
                                    </p:anim>
                                    <p:set>
                                      <p:cBhvr>
                                        <p:cTn id="9" dur="80"/>
                                        <p:tgtEl>
                                          <p:spTgt spid="32773"/>
                                        </p:tgtEl>
                                        <p:attrNameLst>
                                          <p:attrName>fill.type</p:attrName>
                                        </p:attrNameLst>
                                      </p:cBhvr>
                                      <p:to>
                                        <p:strVal val="solid"/>
                                      </p:to>
                                    </p:set>
                                  </p:childTnLst>
                                </p:cTn>
                              </p:par>
                            </p:childTnLst>
                          </p:cTn>
                        </p:par>
                        <p:par>
                          <p:cTn id="10" fill="hold">
                            <p:stCondLst>
                              <p:cond delay="199"/>
                            </p:stCondLst>
                            <p:childTnLst>
                              <p:par>
                                <p:cTn id="11" presetID="21" presetClass="entr" presetSubtype="4" fill="hold" grpId="0" nodeType="afterEffect">
                                  <p:stCondLst>
                                    <p:cond delay="0"/>
                                  </p:stCondLst>
                                  <p:childTnLst>
                                    <p:set>
                                      <p:cBhvr>
                                        <p:cTn id="12" dur="1" fill="hold">
                                          <p:stCondLst>
                                            <p:cond delay="0"/>
                                          </p:stCondLst>
                                        </p:cTn>
                                        <p:tgtEl>
                                          <p:spTgt spid="32772"/>
                                        </p:tgtEl>
                                        <p:attrNameLst>
                                          <p:attrName>style.visibility</p:attrName>
                                        </p:attrNameLst>
                                      </p:cBhvr>
                                      <p:to>
                                        <p:strVal val="visible"/>
                                      </p:to>
                                    </p:set>
                                    <p:animEffect transition="in" filter="wheel(4)">
                                      <p:cBhvr>
                                        <p:cTn id="13"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P spid="3277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3794" name="Group 2"/>
          <p:cNvGrpSpPr/>
          <p:nvPr/>
        </p:nvGrpSpPr>
        <p:grpSpPr bwMode="auto">
          <a:xfrm>
            <a:off x="3359151" y="4221164"/>
            <a:ext cx="5184775" cy="2376487"/>
            <a:chOff x="1066" y="2659"/>
            <a:chExt cx="3266" cy="1497"/>
          </a:xfrm>
        </p:grpSpPr>
        <p:grpSp>
          <p:nvGrpSpPr>
            <p:cNvPr id="33795" name="Group 3"/>
            <p:cNvGrpSpPr/>
            <p:nvPr/>
          </p:nvGrpSpPr>
          <p:grpSpPr bwMode="auto">
            <a:xfrm>
              <a:off x="1111" y="2659"/>
              <a:ext cx="3221" cy="1497"/>
              <a:chOff x="1111" y="2659"/>
              <a:chExt cx="3221" cy="1497"/>
            </a:xfrm>
          </p:grpSpPr>
          <p:sp>
            <p:nvSpPr>
              <p:cNvPr id="33796" name="Rectangle 4"/>
              <p:cNvSpPr>
                <a:spLocks noChangeArrowheads="1"/>
              </p:cNvSpPr>
              <p:nvPr/>
            </p:nvSpPr>
            <p:spPr bwMode="auto">
              <a:xfrm>
                <a:off x="2336" y="2659"/>
                <a:ext cx="816"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任务</a:t>
                </a:r>
                <a:r>
                  <a:rPr kumimoji="1" lang="en-US" altLang="zh-CN">
                    <a:latin typeface="Times New Roman" panose="02020603050405020304" pitchFamily="18" charset="0"/>
                    <a:ea typeface="华文新魏" panose="02010800040101010101" pitchFamily="2" charset="-122"/>
                  </a:rPr>
                  <a:t>A</a:t>
                </a:r>
              </a:p>
            </p:txBody>
          </p:sp>
          <p:sp>
            <p:nvSpPr>
              <p:cNvPr id="33797" name="Oval 5"/>
              <p:cNvSpPr>
                <a:spLocks noChangeArrowheads="1"/>
              </p:cNvSpPr>
              <p:nvPr/>
            </p:nvSpPr>
            <p:spPr bwMode="auto">
              <a:xfrm>
                <a:off x="1111" y="3067"/>
                <a:ext cx="726" cy="636"/>
              </a:xfrm>
              <a:prstGeom prst="ellipse">
                <a:avLst/>
              </a:prstGeom>
              <a:solidFill>
                <a:srgbClr val="CC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a:latin typeface="Times New Roman" panose="02020603050405020304" pitchFamily="18" charset="0"/>
                  <a:ea typeface="华文新魏" panose="02010800040101010101" pitchFamily="2" charset="-122"/>
                </a:endParaRPr>
              </a:p>
            </p:txBody>
          </p:sp>
          <p:sp>
            <p:nvSpPr>
              <p:cNvPr id="33798" name="Oval 6"/>
              <p:cNvSpPr>
                <a:spLocks noChangeArrowheads="1"/>
              </p:cNvSpPr>
              <p:nvPr/>
            </p:nvSpPr>
            <p:spPr bwMode="auto">
              <a:xfrm>
                <a:off x="3606" y="3067"/>
                <a:ext cx="726" cy="636"/>
              </a:xfrm>
              <a:prstGeom prst="ellipse">
                <a:avLst/>
              </a:prstGeom>
              <a:solidFill>
                <a:srgbClr val="CCFFCC"/>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共享资源</a:t>
                </a:r>
              </a:p>
            </p:txBody>
          </p:sp>
          <p:sp>
            <p:nvSpPr>
              <p:cNvPr id="33799" name="Rectangle 7"/>
              <p:cNvSpPr>
                <a:spLocks noChangeArrowheads="1"/>
              </p:cNvSpPr>
              <p:nvPr/>
            </p:nvSpPr>
            <p:spPr bwMode="auto">
              <a:xfrm>
                <a:off x="2336" y="3203"/>
                <a:ext cx="816"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任务</a:t>
                </a:r>
                <a:r>
                  <a:rPr kumimoji="1" lang="en-US" altLang="zh-CN">
                    <a:latin typeface="Times New Roman" panose="02020603050405020304" pitchFamily="18" charset="0"/>
                    <a:ea typeface="华文新魏" panose="02010800040101010101" pitchFamily="2" charset="-122"/>
                  </a:rPr>
                  <a:t>B</a:t>
                </a:r>
              </a:p>
            </p:txBody>
          </p:sp>
          <p:sp>
            <p:nvSpPr>
              <p:cNvPr id="33800" name="Rectangle 8"/>
              <p:cNvSpPr>
                <a:spLocks noChangeArrowheads="1"/>
              </p:cNvSpPr>
              <p:nvPr/>
            </p:nvSpPr>
            <p:spPr bwMode="auto">
              <a:xfrm>
                <a:off x="2336" y="3748"/>
                <a:ext cx="816" cy="408"/>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latin typeface="Times New Roman" panose="02020603050405020304" pitchFamily="18" charset="0"/>
                    <a:ea typeface="华文新魏" panose="02010800040101010101" pitchFamily="2" charset="-122"/>
                  </a:rPr>
                  <a:t>任务</a:t>
                </a:r>
                <a:r>
                  <a:rPr kumimoji="1" lang="en-US" altLang="zh-CN">
                    <a:latin typeface="Times New Roman" panose="02020603050405020304" pitchFamily="18" charset="0"/>
                    <a:ea typeface="华文新魏" panose="02010800040101010101" pitchFamily="2" charset="-122"/>
                  </a:rPr>
                  <a:t>C</a:t>
                </a:r>
              </a:p>
            </p:txBody>
          </p:sp>
        </p:grpSp>
        <p:sp>
          <p:nvSpPr>
            <p:cNvPr id="33801" name="Text Box 9"/>
            <p:cNvSpPr txBox="1">
              <a:spLocks noChangeArrowheads="1"/>
            </p:cNvSpPr>
            <p:nvPr/>
          </p:nvSpPr>
          <p:spPr bwMode="auto">
            <a:xfrm>
              <a:off x="1066" y="3702"/>
              <a:ext cx="816"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信号量</a:t>
              </a:r>
            </a:p>
          </p:txBody>
        </p:sp>
      </p:grpSp>
      <p:sp>
        <p:nvSpPr>
          <p:cNvPr id="33803" name="Rectangle 11"/>
          <p:cNvSpPr>
            <a:spLocks noGrp="1" noChangeArrowheads="1"/>
          </p:cNvSpPr>
          <p:nvPr>
            <p:ph idx="1"/>
          </p:nvPr>
        </p:nvSpPr>
        <p:spPr>
          <a:xfrm>
            <a:off x="1081089" y="1393102"/>
            <a:ext cx="3429000" cy="669925"/>
          </a:xfrm>
          <a:noFill/>
        </p:spPr>
        <p:txBody>
          <a:bodyPr/>
          <a:lstStyle/>
          <a:p>
            <a:r>
              <a:rPr lang="zh-CN" altLang="en-US" dirty="0"/>
              <a:t>基本概念</a:t>
            </a:r>
          </a:p>
        </p:txBody>
      </p:sp>
      <p:sp>
        <p:nvSpPr>
          <p:cNvPr id="33804" name="Text Box 12"/>
          <p:cNvSpPr txBox="1">
            <a:spLocks noChangeArrowheads="1"/>
          </p:cNvSpPr>
          <p:nvPr/>
        </p:nvSpPr>
        <p:spPr bwMode="auto">
          <a:xfrm>
            <a:off x="1584326" y="2429186"/>
            <a:ext cx="97160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可以被一个以上任务使用的资源叫做</a:t>
            </a:r>
            <a:r>
              <a:rPr kumimoji="1" lang="zh-CN" altLang="en-US" sz="2800" dirty="0">
                <a:solidFill>
                  <a:srgbClr val="FF0066"/>
                </a:solidFill>
                <a:latin typeface="Times New Roman" panose="02020603050405020304" pitchFamily="18" charset="0"/>
                <a:ea typeface="华文新魏" panose="02010800040101010101" pitchFamily="2" charset="-122"/>
              </a:rPr>
              <a:t>共享资源</a:t>
            </a:r>
            <a:r>
              <a:rPr kumimoji="1" lang="zh-CN" altLang="en-US" sz="2800" dirty="0">
                <a:latin typeface="Times New Roman" panose="02020603050405020304" pitchFamily="18" charset="0"/>
                <a:ea typeface="华文新魏" panose="02010800040101010101" pitchFamily="2" charset="-122"/>
              </a:rPr>
              <a:t>。为了防止数据被破坏，每个任务在与共享资源打交道时，必须独占该资源，这叫做</a:t>
            </a:r>
            <a:r>
              <a:rPr kumimoji="1" lang="zh-CN" altLang="en-US" sz="2800" dirty="0">
                <a:solidFill>
                  <a:srgbClr val="FF0000"/>
                </a:solidFill>
                <a:latin typeface="Times New Roman" panose="02020603050405020304" pitchFamily="18" charset="0"/>
                <a:ea typeface="华文新魏" panose="02010800040101010101" pitchFamily="2" charset="-122"/>
              </a:rPr>
              <a:t>互斥</a:t>
            </a:r>
            <a:r>
              <a:rPr kumimoji="1" lang="zh-CN" altLang="en-US" sz="2800" dirty="0">
                <a:latin typeface="Times New Roman" panose="02020603050405020304" pitchFamily="18" charset="0"/>
                <a:ea typeface="华文新魏" panose="02010800040101010101" pitchFamily="2" charset="-122"/>
              </a:rPr>
              <a:t>。</a:t>
            </a:r>
          </a:p>
        </p:txBody>
      </p:sp>
      <p:sp>
        <p:nvSpPr>
          <p:cNvPr id="33805" name="Text Box 13"/>
          <p:cNvSpPr txBox="1">
            <a:spLocks noChangeArrowheads="1"/>
          </p:cNvSpPr>
          <p:nvPr/>
        </p:nvSpPr>
        <p:spPr bwMode="auto">
          <a:xfrm>
            <a:off x="3467103" y="1828076"/>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共享资源</a:t>
            </a:r>
          </a:p>
        </p:txBody>
      </p:sp>
      <p:sp>
        <p:nvSpPr>
          <p:cNvPr id="33806" name="Line 14"/>
          <p:cNvSpPr>
            <a:spLocks noChangeShapeType="1"/>
          </p:cNvSpPr>
          <p:nvPr/>
        </p:nvSpPr>
        <p:spPr bwMode="auto">
          <a:xfrm flipH="1">
            <a:off x="4583113" y="5373688"/>
            <a:ext cx="79216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33807" name="Group 15"/>
          <p:cNvGrpSpPr/>
          <p:nvPr/>
        </p:nvGrpSpPr>
        <p:grpSpPr bwMode="auto">
          <a:xfrm>
            <a:off x="4510089" y="4508501"/>
            <a:ext cx="865187" cy="1800225"/>
            <a:chOff x="1791" y="2840"/>
            <a:chExt cx="545" cy="1134"/>
          </a:xfrm>
        </p:grpSpPr>
        <p:sp>
          <p:nvSpPr>
            <p:cNvPr id="33808" name="Line 16"/>
            <p:cNvSpPr>
              <a:spLocks noChangeShapeType="1"/>
            </p:cNvSpPr>
            <p:nvPr/>
          </p:nvSpPr>
          <p:spPr bwMode="auto">
            <a:xfrm flipH="1">
              <a:off x="1791" y="2840"/>
              <a:ext cx="545" cy="363"/>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09" name="Line 17"/>
            <p:cNvSpPr>
              <a:spLocks noChangeShapeType="1"/>
            </p:cNvSpPr>
            <p:nvPr/>
          </p:nvSpPr>
          <p:spPr bwMode="auto">
            <a:xfrm flipH="1" flipV="1">
              <a:off x="1791" y="3521"/>
              <a:ext cx="545" cy="453"/>
            </a:xfrm>
            <a:prstGeom prst="line">
              <a:avLst/>
            </a:prstGeom>
            <a:noFill/>
            <a:ln w="9525">
              <a:solidFill>
                <a:srgbClr val="00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3810" name="Group 18"/>
          <p:cNvGrpSpPr/>
          <p:nvPr/>
        </p:nvGrpSpPr>
        <p:grpSpPr bwMode="auto">
          <a:xfrm>
            <a:off x="4799013" y="4652963"/>
            <a:ext cx="360362" cy="1439862"/>
            <a:chOff x="1973" y="2931"/>
            <a:chExt cx="227" cy="907"/>
          </a:xfrm>
        </p:grpSpPr>
        <p:grpSp>
          <p:nvGrpSpPr>
            <p:cNvPr id="33811" name="Group 19"/>
            <p:cNvGrpSpPr/>
            <p:nvPr/>
          </p:nvGrpSpPr>
          <p:grpSpPr bwMode="auto">
            <a:xfrm>
              <a:off x="1973" y="3702"/>
              <a:ext cx="136" cy="136"/>
              <a:chOff x="612" y="3748"/>
              <a:chExt cx="136" cy="136"/>
            </a:xfrm>
          </p:grpSpPr>
          <p:sp>
            <p:nvSpPr>
              <p:cNvPr id="33812" name="Line 20"/>
              <p:cNvSpPr>
                <a:spLocks noChangeShapeType="1"/>
              </p:cNvSpPr>
              <p:nvPr/>
            </p:nvSpPr>
            <p:spPr bwMode="auto">
              <a:xfrm>
                <a:off x="612" y="3748"/>
                <a:ext cx="136" cy="136"/>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13" name="Line 21"/>
              <p:cNvSpPr>
                <a:spLocks noChangeShapeType="1"/>
              </p:cNvSpPr>
              <p:nvPr/>
            </p:nvSpPr>
            <p:spPr bwMode="auto">
              <a:xfrm flipV="1">
                <a:off x="612" y="3748"/>
                <a:ext cx="136" cy="136"/>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3814" name="Group 22"/>
            <p:cNvGrpSpPr/>
            <p:nvPr/>
          </p:nvGrpSpPr>
          <p:grpSpPr bwMode="auto">
            <a:xfrm>
              <a:off x="2064" y="2931"/>
              <a:ext cx="136" cy="136"/>
              <a:chOff x="612" y="3748"/>
              <a:chExt cx="136" cy="136"/>
            </a:xfrm>
          </p:grpSpPr>
          <p:sp>
            <p:nvSpPr>
              <p:cNvPr id="33815" name="Line 23"/>
              <p:cNvSpPr>
                <a:spLocks noChangeShapeType="1"/>
              </p:cNvSpPr>
              <p:nvPr/>
            </p:nvSpPr>
            <p:spPr bwMode="auto">
              <a:xfrm>
                <a:off x="612" y="3748"/>
                <a:ext cx="136" cy="136"/>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816" name="Line 24"/>
              <p:cNvSpPr>
                <a:spLocks noChangeShapeType="1"/>
              </p:cNvSpPr>
              <p:nvPr/>
            </p:nvSpPr>
            <p:spPr bwMode="auto">
              <a:xfrm flipV="1">
                <a:off x="612" y="3748"/>
                <a:ext cx="136" cy="136"/>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sp>
        <p:nvSpPr>
          <p:cNvPr id="33817" name="Line 25"/>
          <p:cNvSpPr>
            <a:spLocks noChangeShapeType="1"/>
          </p:cNvSpPr>
          <p:nvPr/>
        </p:nvSpPr>
        <p:spPr bwMode="auto">
          <a:xfrm>
            <a:off x="6670676" y="5373688"/>
            <a:ext cx="720725" cy="0"/>
          </a:xfrm>
          <a:prstGeom prst="line">
            <a:avLst/>
          </a:prstGeom>
          <a:noFill/>
          <a:ln w="76200">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33818" name="Group 26"/>
          <p:cNvGrpSpPr/>
          <p:nvPr/>
        </p:nvGrpSpPr>
        <p:grpSpPr bwMode="auto">
          <a:xfrm rot="-2212194">
            <a:off x="3790950" y="5084763"/>
            <a:ext cx="444500" cy="647700"/>
            <a:chOff x="249" y="2795"/>
            <a:chExt cx="499" cy="726"/>
          </a:xfrm>
        </p:grpSpPr>
        <p:sp>
          <p:nvSpPr>
            <p:cNvPr id="33819" name="Oval 27"/>
            <p:cNvSpPr>
              <a:spLocks noChangeArrowheads="1"/>
            </p:cNvSpPr>
            <p:nvPr/>
          </p:nvSpPr>
          <p:spPr bwMode="auto">
            <a:xfrm>
              <a:off x="249" y="2795"/>
              <a:ext cx="499" cy="318"/>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Rectangle 28"/>
            <p:cNvSpPr>
              <a:spLocks noChangeArrowheads="1"/>
            </p:cNvSpPr>
            <p:nvPr/>
          </p:nvSpPr>
          <p:spPr bwMode="auto">
            <a:xfrm>
              <a:off x="431" y="3113"/>
              <a:ext cx="136" cy="408"/>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Rectangle 29"/>
            <p:cNvSpPr>
              <a:spLocks noChangeArrowheads="1"/>
            </p:cNvSpPr>
            <p:nvPr/>
          </p:nvSpPr>
          <p:spPr bwMode="auto">
            <a:xfrm>
              <a:off x="567" y="3249"/>
              <a:ext cx="90" cy="45"/>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2" name="Rectangle 30"/>
            <p:cNvSpPr>
              <a:spLocks noChangeArrowheads="1"/>
            </p:cNvSpPr>
            <p:nvPr/>
          </p:nvSpPr>
          <p:spPr bwMode="auto">
            <a:xfrm>
              <a:off x="567" y="3385"/>
              <a:ext cx="90" cy="91"/>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Oval 31"/>
            <p:cNvSpPr>
              <a:spLocks noChangeArrowheads="1"/>
            </p:cNvSpPr>
            <p:nvPr/>
          </p:nvSpPr>
          <p:spPr bwMode="auto">
            <a:xfrm>
              <a:off x="385" y="2886"/>
              <a:ext cx="227" cy="13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24" name="AutoShape 32"/>
          <p:cNvSpPr>
            <a:spLocks noChangeArrowheads="1"/>
          </p:cNvSpPr>
          <p:nvPr/>
        </p:nvSpPr>
        <p:spPr bwMode="auto">
          <a:xfrm>
            <a:off x="3143250" y="4076701"/>
            <a:ext cx="1944688" cy="576263"/>
          </a:xfrm>
          <a:prstGeom prst="wedgeRoundRectCallout">
            <a:avLst>
              <a:gd name="adj1" fmla="val 45102"/>
              <a:gd name="adj2" fmla="val 169282"/>
              <a:gd name="adj3" fmla="val 16667"/>
            </a:avLst>
          </a:prstGeom>
          <a:solidFill>
            <a:srgbClr val="FF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访问共享资源之前申请信号量</a:t>
            </a:r>
          </a:p>
        </p:txBody>
      </p:sp>
      <p:grpSp>
        <p:nvGrpSpPr>
          <p:cNvPr id="33825" name="Group 33"/>
          <p:cNvGrpSpPr/>
          <p:nvPr/>
        </p:nvGrpSpPr>
        <p:grpSpPr bwMode="auto">
          <a:xfrm rot="-2212194">
            <a:off x="5232400" y="5084763"/>
            <a:ext cx="444500" cy="647700"/>
            <a:chOff x="249" y="2795"/>
            <a:chExt cx="499" cy="726"/>
          </a:xfrm>
        </p:grpSpPr>
        <p:sp>
          <p:nvSpPr>
            <p:cNvPr id="33826" name="Oval 34"/>
            <p:cNvSpPr>
              <a:spLocks noChangeArrowheads="1"/>
            </p:cNvSpPr>
            <p:nvPr/>
          </p:nvSpPr>
          <p:spPr bwMode="auto">
            <a:xfrm>
              <a:off x="249" y="2795"/>
              <a:ext cx="499" cy="318"/>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7" name="Rectangle 35"/>
            <p:cNvSpPr>
              <a:spLocks noChangeArrowheads="1"/>
            </p:cNvSpPr>
            <p:nvPr/>
          </p:nvSpPr>
          <p:spPr bwMode="auto">
            <a:xfrm>
              <a:off x="431" y="3113"/>
              <a:ext cx="136" cy="408"/>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Rectangle 36"/>
            <p:cNvSpPr>
              <a:spLocks noChangeArrowheads="1"/>
            </p:cNvSpPr>
            <p:nvPr/>
          </p:nvSpPr>
          <p:spPr bwMode="auto">
            <a:xfrm>
              <a:off x="567" y="3249"/>
              <a:ext cx="90" cy="45"/>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9" name="Rectangle 37"/>
            <p:cNvSpPr>
              <a:spLocks noChangeArrowheads="1"/>
            </p:cNvSpPr>
            <p:nvPr/>
          </p:nvSpPr>
          <p:spPr bwMode="auto">
            <a:xfrm>
              <a:off x="567" y="3385"/>
              <a:ext cx="90" cy="91"/>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0" name="Oval 38"/>
            <p:cNvSpPr>
              <a:spLocks noChangeArrowheads="1"/>
            </p:cNvSpPr>
            <p:nvPr/>
          </p:nvSpPr>
          <p:spPr bwMode="auto">
            <a:xfrm>
              <a:off x="385" y="2886"/>
              <a:ext cx="227" cy="13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31" name="AutoShape 39"/>
          <p:cNvSpPr>
            <a:spLocks noChangeArrowheads="1"/>
          </p:cNvSpPr>
          <p:nvPr/>
        </p:nvSpPr>
        <p:spPr bwMode="auto">
          <a:xfrm>
            <a:off x="2208213" y="4076701"/>
            <a:ext cx="2519362" cy="576263"/>
          </a:xfrm>
          <a:prstGeom prst="wedgeRoundRectCallout">
            <a:avLst>
              <a:gd name="adj1" fmla="val 51954"/>
              <a:gd name="adj2" fmla="val 86088"/>
              <a:gd name="adj3" fmla="val 16667"/>
            </a:avLst>
          </a:prstGeom>
          <a:solidFill>
            <a:srgbClr val="FF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其它任务访问受阻</a:t>
            </a:r>
          </a:p>
          <a:p>
            <a:pPr algn="ctr"/>
            <a:r>
              <a:rPr kumimoji="1" lang="zh-CN" altLang="en-US">
                <a:latin typeface="Times New Roman" panose="02020603050405020304" pitchFamily="18" charset="0"/>
                <a:ea typeface="华文新魏" panose="02010800040101010101" pitchFamily="2" charset="-122"/>
              </a:rPr>
              <a:t>而不能使用共享资源</a:t>
            </a:r>
          </a:p>
        </p:txBody>
      </p:sp>
      <p:sp>
        <p:nvSpPr>
          <p:cNvPr id="33832" name="AutoShape 40"/>
          <p:cNvSpPr>
            <a:spLocks noChangeArrowheads="1"/>
          </p:cNvSpPr>
          <p:nvPr/>
        </p:nvSpPr>
        <p:spPr bwMode="auto">
          <a:xfrm>
            <a:off x="6959601" y="4149726"/>
            <a:ext cx="2016125" cy="576263"/>
          </a:xfrm>
          <a:prstGeom prst="wedgeRoundRectCallout">
            <a:avLst>
              <a:gd name="adj1" fmla="val -50708"/>
              <a:gd name="adj2" fmla="val 151380"/>
              <a:gd name="adj3" fmla="val 16667"/>
            </a:avLst>
          </a:prstGeom>
          <a:solidFill>
            <a:srgbClr val="FF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得到允许后，才能使用共享资源</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3805"/>
                                        </p:tgtEl>
                                        <p:attrNameLst>
                                          <p:attrName>style.visibility</p:attrName>
                                        </p:attrNameLst>
                                      </p:cBhvr>
                                      <p:to>
                                        <p:strVal val="visible"/>
                                      </p:to>
                                    </p:set>
                                    <p:anim calcmode="discrete" valueType="clr">
                                      <p:cBhvr override="childStyle">
                                        <p:cTn id="7" dur="80"/>
                                        <p:tgtEl>
                                          <p:spTgt spid="3380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805"/>
                                        </p:tgtEl>
                                        <p:attrNameLst>
                                          <p:attrName>fillcolor</p:attrName>
                                        </p:attrNameLst>
                                      </p:cBhvr>
                                      <p:tavLst>
                                        <p:tav tm="0">
                                          <p:val>
                                            <p:clrVal>
                                              <a:schemeClr val="accent2"/>
                                            </p:clrVal>
                                          </p:val>
                                        </p:tav>
                                        <p:tav tm="50000">
                                          <p:val>
                                            <p:clrVal>
                                              <a:schemeClr val="hlink"/>
                                            </p:clrVal>
                                          </p:val>
                                        </p:tav>
                                      </p:tavLst>
                                    </p:anim>
                                    <p:set>
                                      <p:cBhvr>
                                        <p:cTn id="9" dur="80"/>
                                        <p:tgtEl>
                                          <p:spTgt spid="33805"/>
                                        </p:tgtEl>
                                        <p:attrNameLst>
                                          <p:attrName>fill.type</p:attrName>
                                        </p:attrNameLst>
                                      </p:cBhvr>
                                      <p:to>
                                        <p:strVal val="solid"/>
                                      </p:to>
                                    </p:set>
                                  </p:childTnLst>
                                </p:cTn>
                              </p:par>
                            </p:childTnLst>
                          </p:cTn>
                        </p:par>
                        <p:par>
                          <p:cTn id="10" fill="hold">
                            <p:stCondLst>
                              <p:cond delay="280"/>
                            </p:stCondLst>
                            <p:childTnLst>
                              <p:par>
                                <p:cTn id="11" presetID="12" presetClass="entr" presetSubtype="4" fill="hold" grpId="0" nodeType="afterEffect">
                                  <p:stCondLst>
                                    <p:cond delay="0"/>
                                  </p:stCondLst>
                                  <p:childTnLst>
                                    <p:set>
                                      <p:cBhvr>
                                        <p:cTn id="12" dur="1" fill="hold">
                                          <p:stCondLst>
                                            <p:cond delay="0"/>
                                          </p:stCondLst>
                                        </p:cTn>
                                        <p:tgtEl>
                                          <p:spTgt spid="33804"/>
                                        </p:tgtEl>
                                        <p:attrNameLst>
                                          <p:attrName>style.visibility</p:attrName>
                                        </p:attrNameLst>
                                      </p:cBhvr>
                                      <p:to>
                                        <p:strVal val="visible"/>
                                      </p:to>
                                    </p:set>
                                    <p:animEffect transition="in" filter="slide(fromBottom)">
                                      <p:cBhvr>
                                        <p:cTn id="13" dur="500"/>
                                        <p:tgtEl>
                                          <p:spTgt spid="33804"/>
                                        </p:tgtEl>
                                      </p:cBhvr>
                                    </p:animEffect>
                                  </p:childTnLst>
                                </p:cTn>
                              </p:par>
                            </p:childTnLst>
                          </p:cTn>
                        </p:par>
                        <p:par>
                          <p:cTn id="14" fill="hold">
                            <p:stCondLst>
                              <p:cond delay="780"/>
                            </p:stCondLst>
                            <p:childTnLst>
                              <p:par>
                                <p:cTn id="15" presetID="2" presetClass="entr" presetSubtype="8" fill="hold" nodeType="afterEffect">
                                  <p:stCondLst>
                                    <p:cond delay="0"/>
                                  </p:stCondLst>
                                  <p:childTnLst>
                                    <p:set>
                                      <p:cBhvr>
                                        <p:cTn id="16" dur="1" fill="hold">
                                          <p:stCondLst>
                                            <p:cond delay="0"/>
                                          </p:stCondLst>
                                        </p:cTn>
                                        <p:tgtEl>
                                          <p:spTgt spid="33794"/>
                                        </p:tgtEl>
                                        <p:attrNameLst>
                                          <p:attrName>style.visibility</p:attrName>
                                        </p:attrNameLst>
                                      </p:cBhvr>
                                      <p:to>
                                        <p:strVal val="visible"/>
                                      </p:to>
                                    </p:set>
                                    <p:anim calcmode="lin" valueType="num">
                                      <p:cBhvr additive="base">
                                        <p:cTn id="17" dur="500" fill="hold"/>
                                        <p:tgtEl>
                                          <p:spTgt spid="33794"/>
                                        </p:tgtEl>
                                        <p:attrNameLst>
                                          <p:attrName>ppt_x</p:attrName>
                                        </p:attrNameLst>
                                      </p:cBhvr>
                                      <p:tavLst>
                                        <p:tav tm="0">
                                          <p:val>
                                            <p:strVal val="0-#ppt_w/2"/>
                                          </p:val>
                                        </p:tav>
                                        <p:tav tm="100000">
                                          <p:val>
                                            <p:strVal val="#ppt_x"/>
                                          </p:val>
                                        </p:tav>
                                      </p:tavLst>
                                    </p:anim>
                                    <p:anim calcmode="lin" valueType="num">
                                      <p:cBhvr additive="base">
                                        <p:cTn id="18" dur="500" fill="hold"/>
                                        <p:tgtEl>
                                          <p:spTgt spid="33794"/>
                                        </p:tgtEl>
                                        <p:attrNameLst>
                                          <p:attrName>ppt_y</p:attrName>
                                        </p:attrNameLst>
                                      </p:cBhvr>
                                      <p:tavLst>
                                        <p:tav tm="0">
                                          <p:val>
                                            <p:strVal val="#ppt_y"/>
                                          </p:val>
                                        </p:tav>
                                        <p:tav tm="100000">
                                          <p:val>
                                            <p:strVal val="#ppt_y"/>
                                          </p:val>
                                        </p:tav>
                                      </p:tavLst>
                                    </p:anim>
                                  </p:childTnLst>
                                </p:cTn>
                              </p:par>
                            </p:childTnLst>
                          </p:cTn>
                        </p:par>
                        <p:par>
                          <p:cTn id="19" fill="hold">
                            <p:stCondLst>
                              <p:cond delay="1280"/>
                            </p:stCondLst>
                            <p:childTnLst>
                              <p:par>
                                <p:cTn id="20" presetID="31" presetClass="entr" presetSubtype="0" fill="hold" nodeType="afterEffect">
                                  <p:stCondLst>
                                    <p:cond delay="0"/>
                                  </p:stCondLst>
                                  <p:iterate type="lt">
                                    <p:tmPct val="5000"/>
                                  </p:iterate>
                                  <p:childTnLst>
                                    <p:set>
                                      <p:cBhvr>
                                        <p:cTn id="21" dur="1" fill="hold">
                                          <p:stCondLst>
                                            <p:cond delay="0"/>
                                          </p:stCondLst>
                                        </p:cTn>
                                        <p:tgtEl>
                                          <p:spTgt spid="33818"/>
                                        </p:tgtEl>
                                        <p:attrNameLst>
                                          <p:attrName>style.visibility</p:attrName>
                                        </p:attrNameLst>
                                      </p:cBhvr>
                                      <p:to>
                                        <p:strVal val="visible"/>
                                      </p:to>
                                    </p:set>
                                    <p:anim calcmode="lin" valueType="num">
                                      <p:cBhvr>
                                        <p:cTn id="22" dur="1000" fill="hold"/>
                                        <p:tgtEl>
                                          <p:spTgt spid="33818"/>
                                        </p:tgtEl>
                                        <p:attrNameLst>
                                          <p:attrName>ppt_w</p:attrName>
                                        </p:attrNameLst>
                                      </p:cBhvr>
                                      <p:tavLst>
                                        <p:tav tm="0">
                                          <p:val>
                                            <p:fltVal val="0"/>
                                          </p:val>
                                        </p:tav>
                                        <p:tav tm="100000">
                                          <p:val>
                                            <p:strVal val="#ppt_w"/>
                                          </p:val>
                                        </p:tav>
                                      </p:tavLst>
                                    </p:anim>
                                    <p:anim calcmode="lin" valueType="num">
                                      <p:cBhvr>
                                        <p:cTn id="23" dur="1000" fill="hold"/>
                                        <p:tgtEl>
                                          <p:spTgt spid="33818"/>
                                        </p:tgtEl>
                                        <p:attrNameLst>
                                          <p:attrName>ppt_h</p:attrName>
                                        </p:attrNameLst>
                                      </p:cBhvr>
                                      <p:tavLst>
                                        <p:tav tm="0">
                                          <p:val>
                                            <p:fltVal val="0"/>
                                          </p:val>
                                        </p:tav>
                                        <p:tav tm="100000">
                                          <p:val>
                                            <p:strVal val="#ppt_h"/>
                                          </p:val>
                                        </p:tav>
                                      </p:tavLst>
                                    </p:anim>
                                    <p:anim calcmode="lin" valueType="num">
                                      <p:cBhvr>
                                        <p:cTn id="24" dur="1000" fill="hold"/>
                                        <p:tgtEl>
                                          <p:spTgt spid="33818"/>
                                        </p:tgtEl>
                                        <p:attrNameLst>
                                          <p:attrName>style.rotation</p:attrName>
                                        </p:attrNameLst>
                                      </p:cBhvr>
                                      <p:tavLst>
                                        <p:tav tm="0">
                                          <p:val>
                                            <p:fltVal val="90"/>
                                          </p:val>
                                        </p:tav>
                                        <p:tav tm="100000">
                                          <p:val>
                                            <p:fltVal val="0"/>
                                          </p:val>
                                        </p:tav>
                                      </p:tavLst>
                                    </p:anim>
                                    <p:animEffect transition="in" filter="fade">
                                      <p:cBhvr>
                                        <p:cTn id="25" dur="1000"/>
                                        <p:tgtEl>
                                          <p:spTgt spid="3381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33806"/>
                                        </p:tgtEl>
                                        <p:attrNameLst>
                                          <p:attrName>style.visibility</p:attrName>
                                        </p:attrNameLst>
                                      </p:cBhvr>
                                      <p:to>
                                        <p:strVal val="visible"/>
                                      </p:to>
                                    </p:set>
                                    <p:animEffect transition="in" filter="slide(fromRight)">
                                      <p:cBhvr>
                                        <p:cTn id="30" dur="500"/>
                                        <p:tgtEl>
                                          <p:spTgt spid="33806"/>
                                        </p:tgtEl>
                                      </p:cBhvr>
                                    </p:animEffect>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33824"/>
                                        </p:tgtEl>
                                        <p:attrNameLst>
                                          <p:attrName>style.visibility</p:attrName>
                                        </p:attrNameLst>
                                      </p:cBhvr>
                                      <p:to>
                                        <p:strVal val="visible"/>
                                      </p:to>
                                    </p:set>
                                    <p:anim calcmode="lin" valueType="num">
                                      <p:cBhvr additive="base">
                                        <p:cTn id="34" dur="500" fill="hold"/>
                                        <p:tgtEl>
                                          <p:spTgt spid="33824"/>
                                        </p:tgtEl>
                                        <p:attrNameLst>
                                          <p:attrName>ppt_x</p:attrName>
                                        </p:attrNameLst>
                                      </p:cBhvr>
                                      <p:tavLst>
                                        <p:tav tm="0">
                                          <p:val>
                                            <p:strVal val="0-#ppt_w/2"/>
                                          </p:val>
                                        </p:tav>
                                        <p:tav tm="100000">
                                          <p:val>
                                            <p:strVal val="#ppt_x"/>
                                          </p:val>
                                        </p:tav>
                                      </p:tavLst>
                                    </p:anim>
                                    <p:anim calcmode="lin" valueType="num">
                                      <p:cBhvr additive="base">
                                        <p:cTn id="35" dur="500" fill="hold"/>
                                        <p:tgtEl>
                                          <p:spTgt spid="33824"/>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10" presetClass="exit" presetSubtype="0" fill="hold" nodeType="afterEffect">
                                  <p:stCondLst>
                                    <p:cond delay="0"/>
                                  </p:stCondLst>
                                  <p:iterate type="lt">
                                    <p:tmPct val="0"/>
                                  </p:iterate>
                                  <p:childTnLst>
                                    <p:animEffect transition="out" filter="fade">
                                      <p:cBhvr>
                                        <p:cTn id="38" dur="500"/>
                                        <p:tgtEl>
                                          <p:spTgt spid="33818"/>
                                        </p:tgtEl>
                                      </p:cBhvr>
                                    </p:animEffect>
                                    <p:set>
                                      <p:cBhvr>
                                        <p:cTn id="39" dur="1" fill="hold">
                                          <p:stCondLst>
                                            <p:cond delay="499"/>
                                          </p:stCondLst>
                                        </p:cTn>
                                        <p:tgtEl>
                                          <p:spTgt spid="33818"/>
                                        </p:tgtEl>
                                        <p:attrNameLst>
                                          <p:attrName>style.visibility</p:attrName>
                                        </p:attrNameLst>
                                      </p:cBhvr>
                                      <p:to>
                                        <p:strVal val="hidden"/>
                                      </p:to>
                                    </p:set>
                                  </p:childTnLst>
                                </p:cTn>
                              </p:par>
                            </p:childTnLst>
                          </p:cTn>
                        </p:par>
                        <p:par>
                          <p:cTn id="40" fill="hold">
                            <p:stCondLst>
                              <p:cond delay="1500"/>
                            </p:stCondLst>
                            <p:childTnLst>
                              <p:par>
                                <p:cTn id="41" presetID="29" presetClass="entr" presetSubtype="0" fill="hold" nodeType="afterEffect">
                                  <p:stCondLst>
                                    <p:cond delay="0"/>
                                  </p:stCondLst>
                                  <p:childTnLst>
                                    <p:set>
                                      <p:cBhvr>
                                        <p:cTn id="42" dur="1" fill="hold">
                                          <p:stCondLst>
                                            <p:cond delay="0"/>
                                          </p:stCondLst>
                                        </p:cTn>
                                        <p:tgtEl>
                                          <p:spTgt spid="33825"/>
                                        </p:tgtEl>
                                        <p:attrNameLst>
                                          <p:attrName>style.visibility</p:attrName>
                                        </p:attrNameLst>
                                      </p:cBhvr>
                                      <p:to>
                                        <p:strVal val="visible"/>
                                      </p:to>
                                    </p:set>
                                    <p:anim calcmode="lin" valueType="num">
                                      <p:cBhvr>
                                        <p:cTn id="43" dur="1000" fill="hold"/>
                                        <p:tgtEl>
                                          <p:spTgt spid="33825"/>
                                        </p:tgtEl>
                                        <p:attrNameLst>
                                          <p:attrName>ppt_x</p:attrName>
                                        </p:attrNameLst>
                                      </p:cBhvr>
                                      <p:tavLst>
                                        <p:tav tm="0">
                                          <p:val>
                                            <p:strVal val="#ppt_x-.2"/>
                                          </p:val>
                                        </p:tav>
                                        <p:tav tm="100000">
                                          <p:val>
                                            <p:strVal val="#ppt_x"/>
                                          </p:val>
                                        </p:tav>
                                      </p:tavLst>
                                    </p:anim>
                                    <p:anim calcmode="lin" valueType="num">
                                      <p:cBhvr>
                                        <p:cTn id="44" dur="1000" fill="hold"/>
                                        <p:tgtEl>
                                          <p:spTgt spid="33825"/>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3825"/>
                                        </p:tgtEl>
                                      </p:cBhvr>
                                    </p:animEffect>
                                  </p:childTnLst>
                                </p:cTn>
                              </p:par>
                            </p:childTnLst>
                          </p:cTn>
                        </p:par>
                        <p:par>
                          <p:cTn id="46" fill="hold">
                            <p:stCondLst>
                              <p:cond delay="2500"/>
                            </p:stCondLst>
                            <p:childTnLst>
                              <p:par>
                                <p:cTn id="47" presetID="2" presetClass="entr" presetSubtype="2" fill="hold" grpId="0" nodeType="afterEffect">
                                  <p:stCondLst>
                                    <p:cond delay="0"/>
                                  </p:stCondLst>
                                  <p:childTnLst>
                                    <p:set>
                                      <p:cBhvr>
                                        <p:cTn id="48" dur="1" fill="hold">
                                          <p:stCondLst>
                                            <p:cond delay="0"/>
                                          </p:stCondLst>
                                        </p:cTn>
                                        <p:tgtEl>
                                          <p:spTgt spid="33832"/>
                                        </p:tgtEl>
                                        <p:attrNameLst>
                                          <p:attrName>style.visibility</p:attrName>
                                        </p:attrNameLst>
                                      </p:cBhvr>
                                      <p:to>
                                        <p:strVal val="visible"/>
                                      </p:to>
                                    </p:set>
                                    <p:anim calcmode="lin" valueType="num">
                                      <p:cBhvr additive="base">
                                        <p:cTn id="49" dur="500" fill="hold"/>
                                        <p:tgtEl>
                                          <p:spTgt spid="33832"/>
                                        </p:tgtEl>
                                        <p:attrNameLst>
                                          <p:attrName>ppt_x</p:attrName>
                                        </p:attrNameLst>
                                      </p:cBhvr>
                                      <p:tavLst>
                                        <p:tav tm="0">
                                          <p:val>
                                            <p:strVal val="1+#ppt_w/2"/>
                                          </p:val>
                                        </p:tav>
                                        <p:tav tm="100000">
                                          <p:val>
                                            <p:strVal val="#ppt_x"/>
                                          </p:val>
                                        </p:tav>
                                      </p:tavLst>
                                    </p:anim>
                                    <p:anim calcmode="lin" valueType="num">
                                      <p:cBhvr additive="base">
                                        <p:cTn id="50" dur="500" fill="hold"/>
                                        <p:tgtEl>
                                          <p:spTgt spid="33832"/>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12" presetClass="entr" presetSubtype="8" fill="hold" grpId="0" nodeType="afterEffect">
                                  <p:stCondLst>
                                    <p:cond delay="0"/>
                                  </p:stCondLst>
                                  <p:childTnLst>
                                    <p:set>
                                      <p:cBhvr>
                                        <p:cTn id="53" dur="1" fill="hold">
                                          <p:stCondLst>
                                            <p:cond delay="0"/>
                                          </p:stCondLst>
                                        </p:cTn>
                                        <p:tgtEl>
                                          <p:spTgt spid="33817"/>
                                        </p:tgtEl>
                                        <p:attrNameLst>
                                          <p:attrName>style.visibility</p:attrName>
                                        </p:attrNameLst>
                                      </p:cBhvr>
                                      <p:to>
                                        <p:strVal val="visible"/>
                                      </p:to>
                                    </p:set>
                                    <p:animEffect transition="in" filter="slide(fromLeft)">
                                      <p:cBhvr>
                                        <p:cTn id="54" dur="500"/>
                                        <p:tgtEl>
                                          <p:spTgt spid="3381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824"/>
                                        </p:tgtEl>
                                        <p:attrNameLst>
                                          <p:attrName>style.visibility</p:attrName>
                                        </p:attrNameLst>
                                      </p:cBhvr>
                                      <p:to>
                                        <p:strVal val="hidden"/>
                                      </p:to>
                                    </p:set>
                                  </p:childTnLst>
                                </p:cTn>
                              </p:par>
                            </p:childTnLst>
                          </p:cTn>
                        </p:par>
                        <p:par>
                          <p:cTn id="59" fill="hold">
                            <p:stCondLst>
                              <p:cond delay="0"/>
                            </p:stCondLst>
                            <p:childTnLst>
                              <p:par>
                                <p:cTn id="60" presetID="22" presetClass="entr" presetSubtype="2" fill="hold" nodeType="afterEffect">
                                  <p:stCondLst>
                                    <p:cond delay="0"/>
                                  </p:stCondLst>
                                  <p:childTnLst>
                                    <p:set>
                                      <p:cBhvr>
                                        <p:cTn id="61" dur="1" fill="hold">
                                          <p:stCondLst>
                                            <p:cond delay="0"/>
                                          </p:stCondLst>
                                        </p:cTn>
                                        <p:tgtEl>
                                          <p:spTgt spid="33807"/>
                                        </p:tgtEl>
                                        <p:attrNameLst>
                                          <p:attrName>style.visibility</p:attrName>
                                        </p:attrNameLst>
                                      </p:cBhvr>
                                      <p:to>
                                        <p:strVal val="visible"/>
                                      </p:to>
                                    </p:set>
                                    <p:animEffect transition="in" filter="wipe(right)">
                                      <p:cBhvr>
                                        <p:cTn id="62" dur="500"/>
                                        <p:tgtEl>
                                          <p:spTgt spid="33807"/>
                                        </p:tgtEl>
                                      </p:cBhvr>
                                    </p:animEffect>
                                  </p:childTnLst>
                                </p:cTn>
                              </p:par>
                            </p:childTnLst>
                          </p:cTn>
                        </p:par>
                        <p:par>
                          <p:cTn id="63" fill="hold">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33831"/>
                                        </p:tgtEl>
                                        <p:attrNameLst>
                                          <p:attrName>style.visibility</p:attrName>
                                        </p:attrNameLst>
                                      </p:cBhvr>
                                      <p:to>
                                        <p:strVal val="visible"/>
                                      </p:to>
                                    </p:set>
                                    <p:anim calcmode="lin" valueType="num">
                                      <p:cBhvr additive="base">
                                        <p:cTn id="66" dur="500" fill="hold"/>
                                        <p:tgtEl>
                                          <p:spTgt spid="33831"/>
                                        </p:tgtEl>
                                        <p:attrNameLst>
                                          <p:attrName>ppt_x</p:attrName>
                                        </p:attrNameLst>
                                      </p:cBhvr>
                                      <p:tavLst>
                                        <p:tav tm="0">
                                          <p:val>
                                            <p:strVal val="0-#ppt_w/2"/>
                                          </p:val>
                                        </p:tav>
                                        <p:tav tm="100000">
                                          <p:val>
                                            <p:strVal val="#ppt_x"/>
                                          </p:val>
                                        </p:tav>
                                      </p:tavLst>
                                    </p:anim>
                                    <p:anim calcmode="lin" valueType="num">
                                      <p:cBhvr additive="base">
                                        <p:cTn id="67" dur="500" fill="hold"/>
                                        <p:tgtEl>
                                          <p:spTgt spid="33831"/>
                                        </p:tgtEl>
                                        <p:attrNameLst>
                                          <p:attrName>ppt_y</p:attrName>
                                        </p:attrNameLst>
                                      </p:cBhvr>
                                      <p:tavLst>
                                        <p:tav tm="0">
                                          <p:val>
                                            <p:strVal val="#ppt_y"/>
                                          </p:val>
                                        </p:tav>
                                        <p:tav tm="100000">
                                          <p:val>
                                            <p:strVal val="#ppt_y"/>
                                          </p:val>
                                        </p:tav>
                                      </p:tavLst>
                                    </p:anim>
                                  </p:childTnLst>
                                </p:cTn>
                              </p:par>
                            </p:childTnLst>
                          </p:cTn>
                        </p:par>
                        <p:par>
                          <p:cTn id="68" fill="hold">
                            <p:stCondLst>
                              <p:cond delay="1000"/>
                            </p:stCondLst>
                            <p:childTnLst>
                              <p:par>
                                <p:cTn id="69" presetID="1" presetClass="entr" presetSubtype="0" fill="hold" nodeType="afterEffect">
                                  <p:stCondLst>
                                    <p:cond delay="0"/>
                                  </p:stCondLst>
                                  <p:childTnLst>
                                    <p:set>
                                      <p:cBhvr>
                                        <p:cTn id="70" dur="1" fill="hold">
                                          <p:stCondLst>
                                            <p:cond delay="0"/>
                                          </p:stCondLst>
                                        </p:cTn>
                                        <p:tgtEl>
                                          <p:spTgt spid="33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p:bldP spid="33805" grpId="0"/>
      <p:bldP spid="33806" grpId="0" animBg="1"/>
      <p:bldP spid="33817" grpId="0" animBg="1"/>
      <p:bldP spid="33824" grpId="0" animBg="1"/>
      <p:bldP spid="33824" grpId="1" animBg="1"/>
      <p:bldP spid="33831" grpId="0" animBg="1"/>
      <p:bldP spid="338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981200" y="990601"/>
            <a:ext cx="4724400" cy="5719763"/>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2800">
              <a:solidFill>
                <a:schemeClr val="hlink"/>
              </a:solidFill>
              <a:latin typeface="黑体" panose="02010609060101010101" pitchFamily="49" charset="-122"/>
              <a:ea typeface="黑体" panose="02010609060101010101" pitchFamily="49" charset="-122"/>
            </a:endParaRPr>
          </a:p>
          <a:p>
            <a:pPr eaLnBrk="1" hangingPunct="1">
              <a:buFontTx/>
              <a:buChar char="•"/>
            </a:pPr>
            <a:r>
              <a:rPr lang="zh-CN" altLang="en-US" sz="2800">
                <a:latin typeface="黑体" panose="02010609060101010101" pitchFamily="49" charset="-122"/>
                <a:ea typeface="黑体" panose="02010609060101010101" pitchFamily="49" charset="-122"/>
              </a:rPr>
              <a:t>它在计算机应用程序与计算机硬件系统之间，</a:t>
            </a:r>
            <a:r>
              <a:rPr lang="zh-CN" altLang="en-US" sz="2800">
                <a:solidFill>
                  <a:srgbClr val="FF0000"/>
                </a:solidFill>
                <a:latin typeface="黑体" panose="02010609060101010101" pitchFamily="49" charset="-122"/>
                <a:ea typeface="黑体" panose="02010609060101010101" pitchFamily="49" charset="-122"/>
              </a:rPr>
              <a:t>屏蔽</a:t>
            </a:r>
            <a:r>
              <a:rPr lang="zh-CN" altLang="en-US" sz="2800">
                <a:latin typeface="黑体" panose="02010609060101010101" pitchFamily="49" charset="-122"/>
                <a:ea typeface="黑体" panose="02010609060101010101" pitchFamily="49" charset="-122"/>
              </a:rPr>
              <a:t>了计算机硬件工作的一些细节，并对系统中的资源进行有效的</a:t>
            </a:r>
            <a:r>
              <a:rPr lang="zh-CN" altLang="en-US" sz="2800">
                <a:solidFill>
                  <a:srgbClr val="FF0000"/>
                </a:solidFill>
                <a:latin typeface="黑体" panose="02010609060101010101" pitchFamily="49" charset="-122"/>
                <a:ea typeface="黑体" panose="02010609060101010101" pitchFamily="49" charset="-122"/>
              </a:rPr>
              <a:t>管理</a:t>
            </a:r>
            <a:r>
              <a:rPr lang="zh-CN" altLang="en-US" sz="2800">
                <a:latin typeface="黑体" panose="02010609060101010101" pitchFamily="49" charset="-122"/>
                <a:ea typeface="黑体" panose="02010609060101010101" pitchFamily="49" charset="-122"/>
              </a:rPr>
              <a:t>。</a:t>
            </a:r>
          </a:p>
          <a:p>
            <a:pPr eaLnBrk="1" hangingPunct="1"/>
            <a:endParaRPr lang="zh-CN" altLang="en-US" sz="2800">
              <a:latin typeface="黑体" panose="02010609060101010101" pitchFamily="49" charset="-122"/>
              <a:ea typeface="黑体" panose="02010609060101010101" pitchFamily="49" charset="-122"/>
            </a:endParaRPr>
          </a:p>
          <a:p>
            <a:pPr eaLnBrk="1" hangingPunct="1">
              <a:buFontTx/>
              <a:buChar char="•"/>
            </a:pPr>
            <a:r>
              <a:rPr lang="zh-CN" altLang="en-US" sz="2800">
                <a:latin typeface="黑体" panose="02010609060101010101" pitchFamily="49" charset="-122"/>
                <a:ea typeface="黑体" panose="02010609060101010101" pitchFamily="49" charset="-122"/>
              </a:rPr>
              <a:t>通过提供函数（应用程序接口（</a:t>
            </a:r>
            <a:r>
              <a:rPr lang="en-US" altLang="zh-CN" sz="2800">
                <a:solidFill>
                  <a:srgbClr val="FF0000"/>
                </a:solidFill>
                <a:latin typeface="黑体" panose="02010609060101010101" pitchFamily="49" charset="-122"/>
                <a:ea typeface="黑体" panose="02010609060101010101" pitchFamily="49" charset="-122"/>
              </a:rPr>
              <a:t>API</a:t>
            </a:r>
            <a:r>
              <a:rPr lang="zh-CN" altLang="en-US" sz="2800">
                <a:latin typeface="黑体" panose="02010609060101010101" pitchFamily="49" charset="-122"/>
                <a:ea typeface="黑体" panose="02010609060101010101" pitchFamily="49" charset="-122"/>
              </a:rPr>
              <a:t>）），从而使应用程序的设计人员得以在一个友好的平台上进行应用程序的设计和开发，大大地</a:t>
            </a:r>
            <a:r>
              <a:rPr lang="zh-CN" altLang="en-US" sz="2800">
                <a:solidFill>
                  <a:srgbClr val="FF0000"/>
                </a:solidFill>
                <a:latin typeface="黑体" panose="02010609060101010101" pitchFamily="49" charset="-122"/>
                <a:ea typeface="黑体" panose="02010609060101010101" pitchFamily="49" charset="-122"/>
              </a:rPr>
              <a:t>提高了应用程序的开发效率</a:t>
            </a:r>
            <a:r>
              <a:rPr lang="zh-CN" altLang="en-US" sz="2800">
                <a:latin typeface="黑体" panose="02010609060101010101" pitchFamily="49" charset="-122"/>
                <a:ea typeface="黑体" panose="02010609060101010101" pitchFamily="49" charset="-122"/>
              </a:rPr>
              <a:t>。 </a:t>
            </a:r>
          </a:p>
        </p:txBody>
      </p:sp>
      <p:sp>
        <p:nvSpPr>
          <p:cNvPr id="10244" name="AutoShape 4"/>
          <p:cNvSpPr>
            <a:spLocks noChangeArrowheads="1"/>
          </p:cNvSpPr>
          <p:nvPr/>
        </p:nvSpPr>
        <p:spPr bwMode="auto">
          <a:xfrm>
            <a:off x="1752600" y="1295400"/>
            <a:ext cx="5029200" cy="4876800"/>
          </a:xfrm>
          <a:prstGeom prst="wedgeRoundRectCallout">
            <a:avLst>
              <a:gd name="adj1" fmla="val 57227"/>
              <a:gd name="adj2" fmla="val 2995"/>
              <a:gd name="adj3" fmla="val 16667"/>
            </a:avLst>
          </a:prstGeom>
          <a:solidFill>
            <a:schemeClr val="accent1"/>
          </a:solidFill>
          <a:ln w="76200">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4000">
                <a:ea typeface="隶书" panose="02010509060101010101" pitchFamily="49" charset="-122"/>
              </a:rPr>
              <a:t>从用户的角度来看，它就是</a:t>
            </a:r>
            <a:r>
              <a:rPr lang="zh-CN" altLang="en-US" sz="4000">
                <a:solidFill>
                  <a:srgbClr val="FF0000"/>
                </a:solidFill>
                <a:ea typeface="隶书" panose="02010509060101010101" pitchFamily="49" charset="-122"/>
              </a:rPr>
              <a:t>一大堆函数</a:t>
            </a:r>
            <a:r>
              <a:rPr lang="zh-CN" altLang="en-US" sz="4000">
                <a:ea typeface="隶书" panose="02010509060101010101" pitchFamily="49" charset="-122"/>
              </a:rPr>
              <a:t>（</a:t>
            </a:r>
            <a:r>
              <a:rPr lang="en-US" altLang="zh-CN" sz="4000">
                <a:ea typeface="隶书" panose="02010509060101010101" pitchFamily="49" charset="-122"/>
              </a:rPr>
              <a:t>API</a:t>
            </a:r>
            <a:r>
              <a:rPr lang="zh-CN" altLang="en-US" sz="4000">
                <a:ea typeface="隶书" panose="02010509060101010101" pitchFamily="49" charset="-122"/>
              </a:rPr>
              <a:t>和系统函数），用户可以调用（普通调用或系统调用）它们来对系统资源进行操作。</a:t>
            </a:r>
          </a:p>
        </p:txBody>
      </p:sp>
      <p:grpSp>
        <p:nvGrpSpPr>
          <p:cNvPr id="7173" name="Group 5"/>
          <p:cNvGrpSpPr/>
          <p:nvPr/>
        </p:nvGrpSpPr>
        <p:grpSpPr bwMode="auto">
          <a:xfrm>
            <a:off x="7081839" y="2514600"/>
            <a:ext cx="2976563" cy="2971800"/>
            <a:chOff x="3165" y="1584"/>
            <a:chExt cx="1875" cy="1872"/>
          </a:xfrm>
        </p:grpSpPr>
        <p:sp>
          <p:nvSpPr>
            <p:cNvPr id="7174" name="Rectangle 6"/>
            <p:cNvSpPr>
              <a:spLocks noChangeArrowheads="1"/>
            </p:cNvSpPr>
            <p:nvPr/>
          </p:nvSpPr>
          <p:spPr bwMode="auto">
            <a:xfrm>
              <a:off x="3552" y="3072"/>
              <a:ext cx="1488" cy="384"/>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计算机硬件</a:t>
              </a:r>
            </a:p>
          </p:txBody>
        </p:sp>
        <p:sp>
          <p:nvSpPr>
            <p:cNvPr id="7175" name="Rectangle 7"/>
            <p:cNvSpPr>
              <a:spLocks noChangeArrowheads="1"/>
            </p:cNvSpPr>
            <p:nvPr/>
          </p:nvSpPr>
          <p:spPr bwMode="auto">
            <a:xfrm>
              <a:off x="3552" y="2352"/>
              <a:ext cx="1488" cy="720"/>
            </a:xfrm>
            <a:prstGeom prst="rect">
              <a:avLst/>
            </a:prstGeom>
            <a:solidFill>
              <a:srgbClr val="FFCC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用汇编语言编写</a:t>
              </a:r>
            </a:p>
            <a:p>
              <a:pPr algn="ctr" eaLnBrk="1" hangingPunct="1"/>
              <a:r>
                <a:rPr lang="zh-CN" altLang="en-US"/>
                <a:t>的</a:t>
              </a:r>
            </a:p>
            <a:p>
              <a:pPr algn="ctr" eaLnBrk="1" hangingPunct="1"/>
              <a:r>
                <a:rPr lang="zh-CN" altLang="en-US"/>
                <a:t>硬件抽象层</a:t>
              </a:r>
            </a:p>
          </p:txBody>
        </p:sp>
        <p:sp>
          <p:nvSpPr>
            <p:cNvPr id="7176" name="Rectangle 8"/>
            <p:cNvSpPr>
              <a:spLocks noChangeArrowheads="1"/>
            </p:cNvSpPr>
            <p:nvPr/>
          </p:nvSpPr>
          <p:spPr bwMode="auto">
            <a:xfrm>
              <a:off x="3552" y="1968"/>
              <a:ext cx="1488" cy="384"/>
            </a:xfrm>
            <a:prstGeom prst="rect">
              <a:avLst/>
            </a:prstGeom>
            <a:solidFill>
              <a:srgbClr val="FF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高级语言的接口</a:t>
              </a:r>
            </a:p>
          </p:txBody>
        </p:sp>
        <p:sp>
          <p:nvSpPr>
            <p:cNvPr id="7177" name="Rectangle 9"/>
            <p:cNvSpPr>
              <a:spLocks noChangeArrowheads="1"/>
            </p:cNvSpPr>
            <p:nvPr/>
          </p:nvSpPr>
          <p:spPr bwMode="auto">
            <a:xfrm>
              <a:off x="3552" y="1584"/>
              <a:ext cx="1488" cy="384"/>
            </a:xfrm>
            <a:prstGeom prst="rect">
              <a:avLst/>
            </a:prstGeom>
            <a:solidFill>
              <a:srgbClr val="FFFFCC"/>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应用软件</a:t>
              </a:r>
            </a:p>
          </p:txBody>
        </p:sp>
        <p:sp>
          <p:nvSpPr>
            <p:cNvPr id="7178" name="Line 10"/>
            <p:cNvSpPr>
              <a:spLocks noChangeShapeType="1"/>
            </p:cNvSpPr>
            <p:nvPr/>
          </p:nvSpPr>
          <p:spPr bwMode="auto">
            <a:xfrm>
              <a:off x="3216" y="1968"/>
              <a:ext cx="288"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9" name="Line 11"/>
            <p:cNvSpPr>
              <a:spLocks noChangeShapeType="1"/>
            </p:cNvSpPr>
            <p:nvPr/>
          </p:nvSpPr>
          <p:spPr bwMode="auto">
            <a:xfrm>
              <a:off x="3216" y="3072"/>
              <a:ext cx="288"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0" name="Text Box 12"/>
            <p:cNvSpPr txBox="1">
              <a:spLocks noChangeArrowheads="1"/>
            </p:cNvSpPr>
            <p:nvPr/>
          </p:nvSpPr>
          <p:spPr bwMode="auto">
            <a:xfrm>
              <a:off x="3165" y="2112"/>
              <a:ext cx="349"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t>操作系统</a:t>
              </a:r>
            </a:p>
          </p:txBody>
        </p:sp>
        <p:sp>
          <p:nvSpPr>
            <p:cNvPr id="7181" name="Line 13"/>
            <p:cNvSpPr>
              <a:spLocks noChangeShapeType="1"/>
            </p:cNvSpPr>
            <p:nvPr/>
          </p:nvSpPr>
          <p:spPr bwMode="auto">
            <a:xfrm flipV="1">
              <a:off x="3312" y="1968"/>
              <a:ext cx="0" cy="14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2" name="Line 14"/>
            <p:cNvSpPr>
              <a:spLocks noChangeShapeType="1"/>
            </p:cNvSpPr>
            <p:nvPr/>
          </p:nvSpPr>
          <p:spPr bwMode="auto">
            <a:xfrm>
              <a:off x="3312" y="2928"/>
              <a:ext cx="0" cy="14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标题 1"/>
          <p:cNvSpPr>
            <a:spLocks noGrp="1"/>
          </p:cNvSpPr>
          <p:nvPr>
            <p:ph type="title"/>
          </p:nvPr>
        </p:nvSpPr>
        <p:spPr/>
        <p:txBody>
          <a:bodyPr>
            <a:normAutofit/>
          </a:bodyPr>
          <a:lstStyle/>
          <a:p>
            <a:r>
              <a:rPr lang="zh-CN" altLang="en-US" dirty="0">
                <a:latin typeface="Berlin Sans FB Demi" panose="020E0802020502020306" pitchFamily="34" charset="0"/>
                <a:ea typeface="隶书" panose="02010509060101010101" pitchFamily="49" charset="-122"/>
              </a:rPr>
              <a:t>计算机操作系统的作用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across)">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1121391" y="1504667"/>
            <a:ext cx="3429000" cy="669925"/>
          </a:xfrm>
          <a:noFill/>
        </p:spPr>
        <p:txBody>
          <a:bodyPr/>
          <a:lstStyle/>
          <a:p>
            <a:r>
              <a:rPr lang="zh-CN" altLang="en-US" dirty="0"/>
              <a:t>基本概念</a:t>
            </a:r>
          </a:p>
        </p:txBody>
      </p:sp>
      <p:sp>
        <p:nvSpPr>
          <p:cNvPr id="34820" name="Text Box 4"/>
          <p:cNvSpPr txBox="1">
            <a:spLocks noChangeArrowheads="1"/>
          </p:cNvSpPr>
          <p:nvPr/>
        </p:nvSpPr>
        <p:spPr bwMode="auto">
          <a:xfrm>
            <a:off x="1531960" y="2868045"/>
            <a:ext cx="94544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一个任务，也称作一个</a:t>
            </a:r>
            <a:r>
              <a:rPr kumimoji="1" lang="zh-CN" altLang="en-US" sz="3200" dirty="0">
                <a:solidFill>
                  <a:srgbClr val="FF0000"/>
                </a:solidFill>
                <a:latin typeface="Times New Roman" panose="02020603050405020304" pitchFamily="18" charset="0"/>
                <a:ea typeface="华文新魏" panose="02010800040101010101" pitchFamily="2" charset="-122"/>
              </a:rPr>
              <a:t>线程</a:t>
            </a:r>
            <a:r>
              <a:rPr kumimoji="1" lang="zh-CN" altLang="en-US" sz="3200" dirty="0">
                <a:latin typeface="Times New Roman" panose="02020603050405020304" pitchFamily="18" charset="0"/>
                <a:ea typeface="华文新魏" panose="02010800040101010101" pitchFamily="2" charset="-122"/>
              </a:rPr>
              <a:t>，是一个简单的</a:t>
            </a:r>
            <a:r>
              <a:rPr kumimoji="1" lang="zh-CN" altLang="en-US" sz="3200" dirty="0">
                <a:solidFill>
                  <a:srgbClr val="00B050"/>
                </a:solidFill>
                <a:latin typeface="Times New Roman" panose="02020603050405020304" pitchFamily="18" charset="0"/>
                <a:ea typeface="华文新魏" panose="02010800040101010101" pitchFamily="2" charset="-122"/>
              </a:rPr>
              <a:t>程序</a:t>
            </a:r>
            <a:r>
              <a:rPr kumimoji="1" lang="zh-CN" altLang="en-US" sz="3200" dirty="0">
                <a:latin typeface="Times New Roman" panose="02020603050405020304" pitchFamily="18" charset="0"/>
                <a:ea typeface="华文新魏" panose="02010800040101010101" pitchFamily="2" charset="-122"/>
              </a:rPr>
              <a:t>，该程序可以认为</a:t>
            </a:r>
            <a:r>
              <a:rPr kumimoji="1" lang="en-US" altLang="zh-CN" sz="3200" dirty="0">
                <a:latin typeface="Times New Roman" panose="02020603050405020304" pitchFamily="18" charset="0"/>
                <a:ea typeface="华文新魏" panose="02010800040101010101" pitchFamily="2" charset="-122"/>
              </a:rPr>
              <a:t>CPU</a:t>
            </a:r>
            <a:r>
              <a:rPr kumimoji="1" lang="zh-CN" altLang="en-US" sz="3200" dirty="0">
                <a:latin typeface="Times New Roman" panose="02020603050405020304" pitchFamily="18" charset="0"/>
                <a:ea typeface="华文新魏" panose="02010800040101010101" pitchFamily="2" charset="-122"/>
              </a:rPr>
              <a:t>完全属于该程序自己。实时应用程序的设计过程，包括如何把问题</a:t>
            </a:r>
            <a:r>
              <a:rPr kumimoji="1" lang="zh-CN" altLang="en-US" sz="3200" dirty="0">
                <a:solidFill>
                  <a:srgbClr val="0070C0"/>
                </a:solidFill>
                <a:latin typeface="Times New Roman" panose="02020603050405020304" pitchFamily="18" charset="0"/>
                <a:ea typeface="华文新魏" panose="02010800040101010101" pitchFamily="2" charset="-122"/>
              </a:rPr>
              <a:t>分割成多个任务</a:t>
            </a:r>
            <a:r>
              <a:rPr kumimoji="1" lang="zh-CN" altLang="en-US" sz="3200" dirty="0">
                <a:latin typeface="Times New Roman" panose="02020603050405020304" pitchFamily="18" charset="0"/>
                <a:ea typeface="华文新魏" panose="02010800040101010101" pitchFamily="2" charset="-122"/>
              </a:rPr>
              <a:t>，每个任务都是整个应用的某一部分，每个任务被赋予一定的</a:t>
            </a:r>
            <a:r>
              <a:rPr kumimoji="1" lang="zh-CN" altLang="en-US" sz="3200" dirty="0">
                <a:solidFill>
                  <a:srgbClr val="FF0000"/>
                </a:solidFill>
                <a:latin typeface="Times New Roman" panose="02020603050405020304" pitchFamily="18" charset="0"/>
                <a:ea typeface="华文新魏" panose="02010800040101010101" pitchFamily="2" charset="-122"/>
              </a:rPr>
              <a:t>优先级</a:t>
            </a:r>
            <a:r>
              <a:rPr kumimoji="1" lang="zh-CN" altLang="en-US" sz="3200" dirty="0">
                <a:latin typeface="Times New Roman" panose="02020603050405020304" pitchFamily="18" charset="0"/>
                <a:ea typeface="华文新魏" panose="02010800040101010101" pitchFamily="2" charset="-122"/>
              </a:rPr>
              <a:t>，有它自己的一套</a:t>
            </a:r>
            <a:r>
              <a:rPr kumimoji="1" lang="en-US" altLang="zh-CN" sz="3200" dirty="0">
                <a:latin typeface="Times New Roman" panose="02020603050405020304" pitchFamily="18" charset="0"/>
                <a:ea typeface="华文新魏" panose="02010800040101010101" pitchFamily="2" charset="-122"/>
              </a:rPr>
              <a:t>CPU</a:t>
            </a:r>
            <a:r>
              <a:rPr kumimoji="1" lang="zh-CN" altLang="en-US" sz="3200" dirty="0">
                <a:latin typeface="Times New Roman" panose="02020603050405020304" pitchFamily="18" charset="0"/>
                <a:ea typeface="华文新魏" panose="02010800040101010101" pitchFamily="2" charset="-122"/>
              </a:rPr>
              <a:t>寄存器和自己的栈空间。</a:t>
            </a:r>
          </a:p>
        </p:txBody>
      </p:sp>
      <p:sp>
        <p:nvSpPr>
          <p:cNvPr id="34821" name="Text Box 5"/>
          <p:cNvSpPr txBox="1">
            <a:spLocks noChangeArrowheads="1"/>
          </p:cNvSpPr>
          <p:nvPr/>
        </p:nvSpPr>
        <p:spPr bwMode="auto">
          <a:xfrm>
            <a:off x="3507405" y="1939641"/>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任务</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4821"/>
                                        </p:tgtEl>
                                        <p:attrNameLst>
                                          <p:attrName>style.visibility</p:attrName>
                                        </p:attrNameLst>
                                      </p:cBhvr>
                                      <p:to>
                                        <p:strVal val="visible"/>
                                      </p:to>
                                    </p:set>
                                    <p:anim calcmode="discrete" valueType="clr">
                                      <p:cBhvr override="childStyle">
                                        <p:cTn id="7" dur="80"/>
                                        <p:tgtEl>
                                          <p:spTgt spid="3482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21"/>
                                        </p:tgtEl>
                                        <p:attrNameLst>
                                          <p:attrName>fillcolor</p:attrName>
                                        </p:attrNameLst>
                                      </p:cBhvr>
                                      <p:tavLst>
                                        <p:tav tm="0">
                                          <p:val>
                                            <p:clrVal>
                                              <a:schemeClr val="accent2"/>
                                            </p:clrVal>
                                          </p:val>
                                        </p:tav>
                                        <p:tav tm="50000">
                                          <p:val>
                                            <p:clrVal>
                                              <a:schemeClr val="hlink"/>
                                            </p:clrVal>
                                          </p:val>
                                        </p:tav>
                                      </p:tavLst>
                                    </p:anim>
                                    <p:set>
                                      <p:cBhvr>
                                        <p:cTn id="9" dur="80"/>
                                        <p:tgtEl>
                                          <p:spTgt spid="34821"/>
                                        </p:tgtEl>
                                        <p:attrNameLst>
                                          <p:attrName>fill.type</p:attrName>
                                        </p:attrNameLst>
                                      </p:cBhvr>
                                      <p:to>
                                        <p:strVal val="solid"/>
                                      </p:to>
                                    </p:set>
                                  </p:childTnLst>
                                </p:cTn>
                              </p:par>
                            </p:childTnLst>
                          </p:cTn>
                        </p:par>
                        <p:par>
                          <p:cTn id="10" fill="hold">
                            <p:stCondLst>
                              <p:cond delay="199"/>
                            </p:stCondLst>
                            <p:childTnLst>
                              <p:par>
                                <p:cTn id="11" presetID="18" presetClass="entr" presetSubtype="12" fill="hold" grpId="0" nodeType="afterEffect">
                                  <p:stCondLst>
                                    <p:cond delay="0"/>
                                  </p:stCondLst>
                                  <p:childTnLst>
                                    <p:set>
                                      <p:cBhvr>
                                        <p:cTn id="12" dur="1" fill="hold">
                                          <p:stCondLst>
                                            <p:cond delay="0"/>
                                          </p:stCondLst>
                                        </p:cTn>
                                        <p:tgtEl>
                                          <p:spTgt spid="34820"/>
                                        </p:tgtEl>
                                        <p:attrNameLst>
                                          <p:attrName>style.visibility</p:attrName>
                                        </p:attrNameLst>
                                      </p:cBhvr>
                                      <p:to>
                                        <p:strVal val="visible"/>
                                      </p:to>
                                    </p:set>
                                    <p:animEffect transition="in" filter="strips(downLeft)">
                                      <p:cBhvr>
                                        <p:cTn id="13"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6674" y="1313598"/>
            <a:ext cx="3429000" cy="669925"/>
          </a:xfrm>
          <a:noFill/>
        </p:spPr>
        <p:txBody>
          <a:bodyPr/>
          <a:lstStyle/>
          <a:p>
            <a:r>
              <a:rPr lang="zh-CN" altLang="en-US"/>
              <a:t>基本概念</a:t>
            </a:r>
          </a:p>
        </p:txBody>
      </p:sp>
      <p:sp>
        <p:nvSpPr>
          <p:cNvPr id="35844" name="Text Box 4"/>
          <p:cNvSpPr txBox="1">
            <a:spLocks noChangeArrowheads="1"/>
          </p:cNvSpPr>
          <p:nvPr/>
        </p:nvSpPr>
        <p:spPr bwMode="auto">
          <a:xfrm>
            <a:off x="1204415" y="2418497"/>
            <a:ext cx="1016416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当多任务内核决定运行另外的任务时，它保存正在运行任务的当前状态，即</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寄存器中的全部内容。这些内容保存在任务的当前状态保存区，也就是任务自已的栈区之中。入栈工作完成以后，就把下一个将要运行的任务的当前状态从任务的栈中重新装入</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的寄予存器，并开始下一个任务的运行。这个过程就称为</a:t>
            </a:r>
            <a:r>
              <a:rPr kumimoji="1" lang="zh-CN" altLang="en-US" sz="2800" dirty="0">
                <a:solidFill>
                  <a:srgbClr val="FF0000"/>
                </a:solidFill>
                <a:latin typeface="Times New Roman" panose="02020603050405020304" pitchFamily="18" charset="0"/>
                <a:ea typeface="华文新魏" panose="02010800040101010101" pitchFamily="2" charset="-122"/>
              </a:rPr>
              <a:t>任务切换</a:t>
            </a:r>
            <a:r>
              <a:rPr kumimoji="1" lang="zh-CN" altLang="en-US" sz="2800" dirty="0">
                <a:latin typeface="Times New Roman" panose="02020603050405020304" pitchFamily="18" charset="0"/>
                <a:ea typeface="华文新魏" panose="02010800040101010101" pitchFamily="2" charset="-122"/>
              </a:rPr>
              <a:t>。这个过程增加了</a:t>
            </a:r>
            <a:r>
              <a:rPr kumimoji="1" lang="zh-CN" altLang="en-US" sz="2800" dirty="0">
                <a:solidFill>
                  <a:srgbClr val="00B050"/>
                </a:solidFill>
                <a:latin typeface="Times New Roman" panose="02020603050405020304" pitchFamily="18" charset="0"/>
                <a:ea typeface="华文新魏" panose="02010800040101010101" pitchFamily="2" charset="-122"/>
              </a:rPr>
              <a:t>应用程序的额外负荷</a:t>
            </a:r>
            <a:r>
              <a:rPr kumimoji="1" lang="zh-CN" altLang="en-US" sz="2800" dirty="0">
                <a:latin typeface="Times New Roman" panose="02020603050405020304" pitchFamily="18" charset="0"/>
                <a:ea typeface="华文新魏" panose="02010800040101010101" pitchFamily="2" charset="-122"/>
              </a:rPr>
              <a:t>。</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的内部寄存器越多，额外负荷就越重。做任务切换所需要的时间取决于</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有多少</a:t>
            </a:r>
            <a:r>
              <a:rPr kumimoji="1" lang="zh-CN" altLang="en-US" sz="2800" dirty="0">
                <a:solidFill>
                  <a:srgbClr val="0070C0"/>
                </a:solidFill>
                <a:latin typeface="Times New Roman" panose="02020603050405020304" pitchFamily="18" charset="0"/>
                <a:ea typeface="华文新魏" panose="02010800040101010101" pitchFamily="2" charset="-122"/>
              </a:rPr>
              <a:t>寄存器要入栈</a:t>
            </a:r>
            <a:r>
              <a:rPr kumimoji="1" lang="zh-CN" altLang="en-US" sz="2800" dirty="0">
                <a:latin typeface="Times New Roman" panose="02020603050405020304" pitchFamily="18" charset="0"/>
                <a:ea typeface="华文新魏" panose="02010800040101010101" pitchFamily="2" charset="-122"/>
              </a:rPr>
              <a:t>。</a:t>
            </a:r>
          </a:p>
        </p:txBody>
      </p:sp>
      <p:sp>
        <p:nvSpPr>
          <p:cNvPr id="35845" name="Text Box 5"/>
          <p:cNvSpPr txBox="1">
            <a:spLocks noChangeArrowheads="1"/>
          </p:cNvSpPr>
          <p:nvPr/>
        </p:nvSpPr>
        <p:spPr bwMode="auto">
          <a:xfrm>
            <a:off x="3302688" y="1748572"/>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rPr>
              <a:t>——</a:t>
            </a:r>
            <a:r>
              <a:rPr kumimoji="1" lang="zh-CN" altLang="en-US" sz="2400" dirty="0">
                <a:solidFill>
                  <a:srgbClr val="0000FF"/>
                </a:solidFill>
                <a:latin typeface="Times New Roman" panose="02020603050405020304" pitchFamily="18" charset="0"/>
                <a:ea typeface="华文新魏" panose="02010800040101010101" pitchFamily="2" charset="-122"/>
              </a:rPr>
              <a:t>任务切换</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5845"/>
                                        </p:tgtEl>
                                        <p:attrNameLst>
                                          <p:attrName>style.visibility</p:attrName>
                                        </p:attrNameLst>
                                      </p:cBhvr>
                                      <p:to>
                                        <p:strVal val="visible"/>
                                      </p:to>
                                    </p:set>
                                    <p:anim calcmode="discrete" valueType="clr">
                                      <p:cBhvr override="childStyle">
                                        <p:cTn id="7" dur="80"/>
                                        <p:tgtEl>
                                          <p:spTgt spid="358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845"/>
                                        </p:tgtEl>
                                        <p:attrNameLst>
                                          <p:attrName>fillcolor</p:attrName>
                                        </p:attrNameLst>
                                      </p:cBhvr>
                                      <p:tavLst>
                                        <p:tav tm="0">
                                          <p:val>
                                            <p:clrVal>
                                              <a:schemeClr val="accent2"/>
                                            </p:clrVal>
                                          </p:val>
                                        </p:tav>
                                        <p:tav tm="50000">
                                          <p:val>
                                            <p:clrVal>
                                              <a:schemeClr val="hlink"/>
                                            </p:clrVal>
                                          </p:val>
                                        </p:tav>
                                      </p:tavLst>
                                    </p:anim>
                                    <p:set>
                                      <p:cBhvr>
                                        <p:cTn id="9" dur="80"/>
                                        <p:tgtEl>
                                          <p:spTgt spid="35845"/>
                                        </p:tgtEl>
                                        <p:attrNameLst>
                                          <p:attrName>fill.type</p:attrName>
                                        </p:attrNameLst>
                                      </p:cBhvr>
                                      <p:to>
                                        <p:strVal val="solid"/>
                                      </p:to>
                                    </p:set>
                                  </p:childTnLst>
                                </p:cTn>
                              </p:par>
                            </p:childTnLst>
                          </p:cTn>
                        </p:par>
                        <p:par>
                          <p:cTn id="10" fill="hold">
                            <p:stCondLst>
                              <p:cond delay="280"/>
                            </p:stCondLst>
                            <p:childTnLst>
                              <p:par>
                                <p:cTn id="11" presetID="42" presetClass="entr" presetSubtype="0" fill="hold" grpId="0" nodeType="after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fade">
                                      <p:cBhvr>
                                        <p:cTn id="13" dur="500"/>
                                        <p:tgtEl>
                                          <p:spTgt spid="35844"/>
                                        </p:tgtEl>
                                      </p:cBhvr>
                                    </p:animEffect>
                                    <p:anim calcmode="lin" valueType="num">
                                      <p:cBhvr>
                                        <p:cTn id="14" dur="500" fill="hold"/>
                                        <p:tgtEl>
                                          <p:spTgt spid="35844"/>
                                        </p:tgtEl>
                                        <p:attrNameLst>
                                          <p:attrName>ppt_x</p:attrName>
                                        </p:attrNameLst>
                                      </p:cBhvr>
                                      <p:tavLst>
                                        <p:tav tm="0">
                                          <p:val>
                                            <p:strVal val="#ppt_x"/>
                                          </p:val>
                                        </p:tav>
                                        <p:tav tm="100000">
                                          <p:val>
                                            <p:strVal val="#ppt_x"/>
                                          </p:val>
                                        </p:tav>
                                      </p:tavLst>
                                    </p:anim>
                                    <p:anim calcmode="lin" valueType="num">
                                      <p:cBhvr>
                                        <p:cTn id="15" dur="500" fill="hold"/>
                                        <p:tgtEl>
                                          <p:spTgt spid="358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1012208" y="1473130"/>
            <a:ext cx="3429000" cy="669925"/>
          </a:xfrm>
          <a:noFill/>
        </p:spPr>
        <p:txBody>
          <a:bodyPr/>
          <a:lstStyle/>
          <a:p>
            <a:r>
              <a:rPr lang="zh-CN" altLang="en-US"/>
              <a:t>基本概念</a:t>
            </a:r>
          </a:p>
        </p:txBody>
      </p:sp>
      <p:sp>
        <p:nvSpPr>
          <p:cNvPr id="36868" name="Text Box 4"/>
          <p:cNvSpPr txBox="1">
            <a:spLocks noChangeArrowheads="1"/>
          </p:cNvSpPr>
          <p:nvPr/>
        </p:nvSpPr>
        <p:spPr bwMode="auto">
          <a:xfrm>
            <a:off x="1286300" y="2578029"/>
            <a:ext cx="991851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多任务系统中，内核负责管理各个任务，或者说</a:t>
            </a:r>
            <a:r>
              <a:rPr kumimoji="1" lang="zh-CN" altLang="en-US" sz="2800" dirty="0">
                <a:solidFill>
                  <a:srgbClr val="FF0000"/>
                </a:solidFill>
                <a:latin typeface="Times New Roman" panose="02020603050405020304" pitchFamily="18" charset="0"/>
                <a:ea typeface="华文新魏" panose="02010800040101010101" pitchFamily="2" charset="-122"/>
              </a:rPr>
              <a:t>为每个任务分配</a:t>
            </a:r>
            <a:r>
              <a:rPr kumimoji="1" lang="en-US" altLang="zh-CN" sz="2800" dirty="0">
                <a:solidFill>
                  <a:srgbClr val="FF0000"/>
                </a:solidFill>
                <a:latin typeface="Times New Roman" panose="02020603050405020304" pitchFamily="18" charset="0"/>
                <a:ea typeface="华文新魏" panose="02010800040101010101" pitchFamily="2" charset="-122"/>
              </a:rPr>
              <a:t>CPU</a:t>
            </a:r>
            <a:r>
              <a:rPr kumimoji="1" lang="zh-CN" altLang="en-US" sz="2800" dirty="0">
                <a:solidFill>
                  <a:srgbClr val="FF0000"/>
                </a:solidFill>
                <a:latin typeface="Times New Roman" panose="02020603050405020304" pitchFamily="18" charset="0"/>
                <a:ea typeface="华文新魏" panose="02010800040101010101" pitchFamily="2" charset="-122"/>
              </a:rPr>
              <a:t>时</a:t>
            </a:r>
            <a:r>
              <a:rPr kumimoji="1" lang="zh-CN" altLang="en-US" sz="2800" dirty="0">
                <a:latin typeface="Times New Roman" panose="02020603050405020304" pitchFamily="18" charset="0"/>
                <a:ea typeface="华文新魏" panose="02010800040101010101" pitchFamily="2" charset="-122"/>
              </a:rPr>
              <a:t>间，并且负责任务之间的</a:t>
            </a:r>
            <a:r>
              <a:rPr kumimoji="1" lang="zh-CN" altLang="en-US" sz="2800" dirty="0">
                <a:solidFill>
                  <a:srgbClr val="00B050"/>
                </a:solidFill>
                <a:latin typeface="Times New Roman" panose="02020603050405020304" pitchFamily="18" charset="0"/>
                <a:ea typeface="华文新魏" panose="02010800040101010101" pitchFamily="2" charset="-122"/>
              </a:rPr>
              <a:t>通信</a:t>
            </a:r>
            <a:r>
              <a:rPr kumimoji="1" lang="zh-CN" altLang="en-US" sz="2800" dirty="0">
                <a:latin typeface="Times New Roman" panose="02020603050405020304" pitchFamily="18" charset="0"/>
                <a:ea typeface="华文新魏" panose="02010800040101010101" pitchFamily="2" charset="-122"/>
              </a:rPr>
              <a:t>。内核提供的基本服务是</a:t>
            </a:r>
            <a:r>
              <a:rPr kumimoji="1" lang="zh-CN" altLang="en-US" sz="2800" dirty="0">
                <a:solidFill>
                  <a:srgbClr val="0070C0"/>
                </a:solidFill>
                <a:latin typeface="Times New Roman" panose="02020603050405020304" pitchFamily="18" charset="0"/>
                <a:ea typeface="华文新魏" panose="02010800040101010101" pitchFamily="2" charset="-122"/>
              </a:rPr>
              <a:t>任务切换</a:t>
            </a:r>
            <a:r>
              <a:rPr kumimoji="1" lang="zh-CN" altLang="en-US" sz="2800" dirty="0">
                <a:latin typeface="Times New Roman" panose="02020603050405020304" pitchFamily="18" charset="0"/>
                <a:ea typeface="华文新魏" panose="02010800040101010101" pitchFamily="2" charset="-122"/>
              </a:rPr>
              <a:t>。使用实时内核可以大大</a:t>
            </a:r>
            <a:r>
              <a:rPr kumimoji="1" lang="zh-CN" altLang="en-US" sz="2800" dirty="0">
                <a:solidFill>
                  <a:srgbClr val="FF0000"/>
                </a:solidFill>
                <a:latin typeface="Times New Roman" panose="02020603050405020304" pitchFamily="18" charset="0"/>
                <a:ea typeface="华文新魏" panose="02010800040101010101" pitchFamily="2" charset="-122"/>
              </a:rPr>
              <a:t>简化</a:t>
            </a:r>
            <a:r>
              <a:rPr kumimoji="1" lang="zh-CN" altLang="en-US" sz="2800" dirty="0">
                <a:latin typeface="Times New Roman" panose="02020603050405020304" pitchFamily="18" charset="0"/>
                <a:ea typeface="华文新魏" panose="02010800040101010101" pitchFamily="2" charset="-122"/>
              </a:rPr>
              <a:t>应用系统的设计，是因为实时内核允许将应用分成若干个任务，由</a:t>
            </a:r>
            <a:r>
              <a:rPr kumimoji="1" lang="zh-CN" altLang="en-US" sz="2800" dirty="0">
                <a:solidFill>
                  <a:srgbClr val="FF0000"/>
                </a:solidFill>
                <a:latin typeface="Times New Roman" panose="02020603050405020304" pitchFamily="18" charset="0"/>
                <a:ea typeface="华文新魏" panose="02010800040101010101" pitchFamily="2" charset="-122"/>
              </a:rPr>
              <a:t>实时内核来管理它们</a:t>
            </a:r>
            <a:r>
              <a:rPr kumimoji="1" lang="zh-CN" altLang="en-US" sz="2800" dirty="0">
                <a:latin typeface="Times New Roman" panose="02020603050405020304" pitchFamily="18" charset="0"/>
                <a:ea typeface="华文新魏" panose="02010800040101010101" pitchFamily="2" charset="-122"/>
              </a:rPr>
              <a:t>。内核需要</a:t>
            </a:r>
            <a:r>
              <a:rPr kumimoji="1" lang="zh-CN" altLang="en-US" sz="2800" dirty="0">
                <a:solidFill>
                  <a:srgbClr val="0070C0"/>
                </a:solidFill>
                <a:latin typeface="Times New Roman" panose="02020603050405020304" pitchFamily="18" charset="0"/>
                <a:ea typeface="华文新魏" panose="02010800040101010101" pitchFamily="2" charset="-122"/>
              </a:rPr>
              <a:t>消耗</a:t>
            </a:r>
            <a:r>
              <a:rPr kumimoji="1" lang="zh-CN" altLang="en-US" sz="2800" dirty="0">
                <a:latin typeface="Times New Roman" panose="02020603050405020304" pitchFamily="18" charset="0"/>
                <a:ea typeface="华文新魏" panose="02010800040101010101" pitchFamily="2" charset="-122"/>
              </a:rPr>
              <a:t>一定的</a:t>
            </a:r>
            <a:r>
              <a:rPr kumimoji="1" lang="zh-CN" altLang="en-US" sz="2800" dirty="0">
                <a:solidFill>
                  <a:srgbClr val="00B050"/>
                </a:solidFill>
                <a:latin typeface="Times New Roman" panose="02020603050405020304" pitchFamily="18" charset="0"/>
                <a:ea typeface="华文新魏" panose="02010800040101010101" pitchFamily="2" charset="-122"/>
              </a:rPr>
              <a:t>系统资源</a:t>
            </a:r>
            <a:r>
              <a:rPr kumimoji="1" lang="zh-CN" altLang="en-US" sz="2800" dirty="0">
                <a:latin typeface="Times New Roman" panose="02020603050405020304" pitchFamily="18" charset="0"/>
                <a:ea typeface="华文新魏" panose="02010800040101010101" pitchFamily="2" charset="-122"/>
              </a:rPr>
              <a:t>，比如</a:t>
            </a:r>
            <a:r>
              <a:rPr kumimoji="1" lang="en-US" altLang="zh-CN" sz="2800" dirty="0">
                <a:latin typeface="Times New Roman" panose="02020603050405020304" pitchFamily="18" charset="0"/>
                <a:ea typeface="华文新魏" panose="02010800040101010101" pitchFamily="2" charset="-122"/>
              </a:rPr>
              <a:t>2</a:t>
            </a:r>
            <a:r>
              <a:rPr kumimoji="1" lang="zh-CN" altLang="en-US" sz="2800" dirty="0">
                <a:latin typeface="Times New Roman" panose="02020603050405020304" pitchFamily="18" charset="0"/>
                <a:ea typeface="华文新魏" panose="02010800040101010101" pitchFamily="2" charset="-122"/>
              </a:rPr>
              <a:t>％～</a:t>
            </a:r>
            <a:r>
              <a:rPr kumimoji="1" lang="en-US" altLang="zh-CN" sz="2800" dirty="0">
                <a:latin typeface="Times New Roman" panose="02020603050405020304" pitchFamily="18" charset="0"/>
                <a:ea typeface="华文新魏" panose="02010800040101010101" pitchFamily="2" charset="-122"/>
              </a:rPr>
              <a:t>5</a:t>
            </a:r>
            <a:r>
              <a:rPr kumimoji="1" lang="zh-CN" altLang="en-US" sz="2800" dirty="0">
                <a:latin typeface="Times New Roman" panose="02020603050405020304" pitchFamily="18" charset="0"/>
                <a:ea typeface="华文新魏" panose="02010800040101010101" pitchFamily="2" charset="-122"/>
              </a:rPr>
              <a:t>％的</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运行时间、</a:t>
            </a:r>
            <a:r>
              <a:rPr kumimoji="1" lang="en-US" altLang="zh-CN" sz="2800" dirty="0">
                <a:latin typeface="Times New Roman" panose="02020603050405020304" pitchFamily="18" charset="0"/>
                <a:ea typeface="华文新魏" panose="02010800040101010101" pitchFamily="2" charset="-122"/>
              </a:rPr>
              <a:t>RAM</a:t>
            </a:r>
            <a:r>
              <a:rPr kumimoji="1" lang="zh-CN" altLang="en-US" sz="2800" dirty="0">
                <a:latin typeface="Times New Roman" panose="02020603050405020304" pitchFamily="18" charset="0"/>
                <a:ea typeface="华文新魏" panose="02010800040101010101" pitchFamily="2" charset="-122"/>
              </a:rPr>
              <a:t>和</a:t>
            </a:r>
            <a:r>
              <a:rPr kumimoji="1" lang="en-US" altLang="zh-CN" sz="2800" dirty="0">
                <a:latin typeface="Times New Roman" panose="02020603050405020304" pitchFamily="18" charset="0"/>
                <a:ea typeface="华文新魏" panose="02010800040101010101" pitchFamily="2" charset="-122"/>
              </a:rPr>
              <a:t>ROM</a:t>
            </a:r>
            <a:r>
              <a:rPr kumimoji="1" lang="zh-CN" altLang="en-US" sz="2800" dirty="0">
                <a:latin typeface="Times New Roman" panose="02020603050405020304" pitchFamily="18" charset="0"/>
                <a:ea typeface="华文新魏" panose="02010800040101010101" pitchFamily="2" charset="-122"/>
              </a:rPr>
              <a:t>等。</a:t>
            </a:r>
          </a:p>
          <a:p>
            <a:r>
              <a:rPr kumimoji="1" lang="zh-CN" altLang="en-US" sz="2800" dirty="0">
                <a:latin typeface="Times New Roman" panose="02020603050405020304" pitchFamily="18" charset="0"/>
                <a:ea typeface="华文新魏" panose="02010800040101010101" pitchFamily="2" charset="-122"/>
              </a:rPr>
              <a:t>        内核提供必不可少的系统服务，如信号量、消息队列、延时等。</a:t>
            </a:r>
          </a:p>
        </p:txBody>
      </p:sp>
      <p:sp>
        <p:nvSpPr>
          <p:cNvPr id="36869" name="Text Box 5"/>
          <p:cNvSpPr txBox="1">
            <a:spLocks noChangeArrowheads="1"/>
          </p:cNvSpPr>
          <p:nvPr/>
        </p:nvSpPr>
        <p:spPr bwMode="auto">
          <a:xfrm>
            <a:off x="3398222" y="1908104"/>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内核</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6869"/>
                                        </p:tgtEl>
                                        <p:attrNameLst>
                                          <p:attrName>style.visibility</p:attrName>
                                        </p:attrNameLst>
                                      </p:cBhvr>
                                      <p:to>
                                        <p:strVal val="visible"/>
                                      </p:to>
                                    </p:set>
                                    <p:anim calcmode="discrete" valueType="clr">
                                      <p:cBhvr override="childStyle">
                                        <p:cTn id="7" dur="80"/>
                                        <p:tgtEl>
                                          <p:spTgt spid="3686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9"/>
                                        </p:tgtEl>
                                        <p:attrNameLst>
                                          <p:attrName>fillcolor</p:attrName>
                                        </p:attrNameLst>
                                      </p:cBhvr>
                                      <p:tavLst>
                                        <p:tav tm="0">
                                          <p:val>
                                            <p:clrVal>
                                              <a:schemeClr val="accent2"/>
                                            </p:clrVal>
                                          </p:val>
                                        </p:tav>
                                        <p:tav tm="50000">
                                          <p:val>
                                            <p:clrVal>
                                              <a:schemeClr val="hlink"/>
                                            </p:clrVal>
                                          </p:val>
                                        </p:tav>
                                      </p:tavLst>
                                    </p:anim>
                                    <p:set>
                                      <p:cBhvr>
                                        <p:cTn id="9" dur="80"/>
                                        <p:tgtEl>
                                          <p:spTgt spid="36869"/>
                                        </p:tgtEl>
                                        <p:attrNameLst>
                                          <p:attrName>fill.type</p:attrName>
                                        </p:attrNameLst>
                                      </p:cBhvr>
                                      <p:to>
                                        <p:strVal val="solid"/>
                                      </p:to>
                                    </p:set>
                                  </p:childTnLst>
                                </p:cTn>
                              </p:par>
                            </p:childTnLst>
                          </p:cTn>
                        </p:par>
                        <p:par>
                          <p:cTn id="10" fill="hold">
                            <p:stCondLst>
                              <p:cond delay="199"/>
                            </p:stCondLst>
                            <p:childTnLst>
                              <p:par>
                                <p:cTn id="11" presetID="18" presetClass="entr" presetSubtype="12" fill="hold" grpId="0" nodeType="afterEffect">
                                  <p:stCondLst>
                                    <p:cond delay="0"/>
                                  </p:stCondLst>
                                  <p:childTnLst>
                                    <p:set>
                                      <p:cBhvr>
                                        <p:cTn id="12" dur="1" fill="hold">
                                          <p:stCondLst>
                                            <p:cond delay="0"/>
                                          </p:stCondLst>
                                        </p:cTn>
                                        <p:tgtEl>
                                          <p:spTgt spid="36868"/>
                                        </p:tgtEl>
                                        <p:attrNameLst>
                                          <p:attrName>style.visibility</p:attrName>
                                        </p:attrNameLst>
                                      </p:cBhvr>
                                      <p:to>
                                        <p:strVal val="visible"/>
                                      </p:to>
                                    </p:set>
                                    <p:animEffect transition="in" filter="strips(downLeft)">
                                      <p:cBhvr>
                                        <p:cTn id="13"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1039505" y="1313598"/>
            <a:ext cx="3429000" cy="669925"/>
          </a:xfrm>
          <a:noFill/>
        </p:spPr>
        <p:txBody>
          <a:bodyPr/>
          <a:lstStyle/>
          <a:p>
            <a:r>
              <a:rPr lang="zh-CN" altLang="en-US" dirty="0"/>
              <a:t>基本概念</a:t>
            </a:r>
          </a:p>
        </p:txBody>
      </p:sp>
      <p:sp>
        <p:nvSpPr>
          <p:cNvPr id="37892" name="Text Box 4"/>
          <p:cNvSpPr txBox="1">
            <a:spLocks noChangeArrowheads="1"/>
          </p:cNvSpPr>
          <p:nvPr/>
        </p:nvSpPr>
        <p:spPr bwMode="auto">
          <a:xfrm>
            <a:off x="1163471" y="2589095"/>
            <a:ext cx="1008228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调度是内核的主要职责之一。</a:t>
            </a:r>
            <a:r>
              <a:rPr kumimoji="1" lang="zh-CN" altLang="en-US" sz="2800" dirty="0">
                <a:solidFill>
                  <a:srgbClr val="0066FF"/>
                </a:solidFill>
                <a:latin typeface="Times New Roman" panose="02020603050405020304" pitchFamily="18" charset="0"/>
                <a:ea typeface="华文新魏" panose="02010800040101010101" pitchFamily="2" charset="-122"/>
              </a:rPr>
              <a:t>调度就是决定该轮到哪个任务运行了。</a:t>
            </a:r>
            <a:r>
              <a:rPr kumimoji="1" lang="zh-CN" altLang="en-US" sz="2800" dirty="0">
                <a:latin typeface="Times New Roman" panose="02020603050405020304" pitchFamily="18" charset="0"/>
                <a:ea typeface="华文新魏" panose="02010800040101010101" pitchFamily="2" charset="-122"/>
              </a:rPr>
              <a:t>多数实时内核是基于</a:t>
            </a:r>
            <a:r>
              <a:rPr kumimoji="1" lang="zh-CN" altLang="en-US" sz="2800" dirty="0">
                <a:solidFill>
                  <a:srgbClr val="00B050"/>
                </a:solidFill>
                <a:latin typeface="Times New Roman" panose="02020603050405020304" pitchFamily="18" charset="0"/>
                <a:ea typeface="华文新魏" panose="02010800040101010101" pitchFamily="2" charset="-122"/>
              </a:rPr>
              <a:t>优先级</a:t>
            </a:r>
            <a:r>
              <a:rPr kumimoji="1" lang="zh-CN" altLang="en-US" sz="2800" dirty="0">
                <a:latin typeface="Times New Roman" panose="02020603050405020304" pitchFamily="18" charset="0"/>
                <a:ea typeface="华文新魏" panose="02010800040101010101" pitchFamily="2" charset="-122"/>
              </a:rPr>
              <a:t>调度法的。每个任务根据其</a:t>
            </a:r>
            <a:r>
              <a:rPr kumimoji="1" lang="zh-CN" altLang="en-US" sz="2800" dirty="0">
                <a:solidFill>
                  <a:srgbClr val="FF0000"/>
                </a:solidFill>
                <a:latin typeface="Times New Roman" panose="02020603050405020304" pitchFamily="18" charset="0"/>
                <a:ea typeface="华文新魏" panose="02010800040101010101" pitchFamily="2" charset="-122"/>
              </a:rPr>
              <a:t>重要程序</a:t>
            </a:r>
            <a:r>
              <a:rPr kumimoji="1" lang="zh-CN" altLang="en-US" sz="2800" dirty="0">
                <a:latin typeface="Times New Roman" panose="02020603050405020304" pitchFamily="18" charset="0"/>
                <a:ea typeface="华文新魏" panose="02010800040101010101" pitchFamily="2" charset="-122"/>
              </a:rPr>
              <a:t>的不同被赋予一定的优先级。基于优先级的调度法指</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总是让处在就绪态的优先级最高的任务先运行。然而究竟何时让高优先级任务掌握</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的使用权，有两种不同的情况，这要看用的是什么类型的内核，</a:t>
            </a:r>
            <a:r>
              <a:rPr kumimoji="1" lang="zh-CN" altLang="en-US" sz="2800" dirty="0">
                <a:solidFill>
                  <a:srgbClr val="FF0000"/>
                </a:solidFill>
                <a:latin typeface="Times New Roman" panose="02020603050405020304" pitchFamily="18" charset="0"/>
                <a:ea typeface="华文新魏" panose="02010800040101010101" pitchFamily="2" charset="-122"/>
              </a:rPr>
              <a:t>是非占先式</a:t>
            </a:r>
            <a:r>
              <a:rPr kumimoji="1" lang="zh-CN" altLang="en-US" sz="2800" dirty="0">
                <a:latin typeface="Times New Roman" panose="02020603050405020304" pitchFamily="18" charset="0"/>
                <a:ea typeface="华文新魏" panose="02010800040101010101" pitchFamily="2" charset="-122"/>
              </a:rPr>
              <a:t>的还是</a:t>
            </a:r>
            <a:r>
              <a:rPr kumimoji="1" lang="zh-CN" altLang="en-US" sz="2800" dirty="0">
                <a:solidFill>
                  <a:srgbClr val="FF0000"/>
                </a:solidFill>
                <a:latin typeface="Times New Roman" panose="02020603050405020304" pitchFamily="18" charset="0"/>
                <a:ea typeface="华文新魏" panose="02010800040101010101" pitchFamily="2" charset="-122"/>
              </a:rPr>
              <a:t>占先式</a:t>
            </a:r>
            <a:r>
              <a:rPr kumimoji="1" lang="zh-CN" altLang="en-US" sz="2800" dirty="0">
                <a:latin typeface="Times New Roman" panose="02020603050405020304" pitchFamily="18" charset="0"/>
                <a:ea typeface="华文新魏" panose="02010800040101010101" pitchFamily="2" charset="-122"/>
              </a:rPr>
              <a:t>的内核。 </a:t>
            </a:r>
          </a:p>
        </p:txBody>
      </p:sp>
      <p:sp>
        <p:nvSpPr>
          <p:cNvPr id="37893" name="Text Box 5"/>
          <p:cNvSpPr txBox="1">
            <a:spLocks noChangeArrowheads="1"/>
          </p:cNvSpPr>
          <p:nvPr/>
        </p:nvSpPr>
        <p:spPr bwMode="auto">
          <a:xfrm>
            <a:off x="3425519" y="1748572"/>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调度</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7893"/>
                                        </p:tgtEl>
                                        <p:attrNameLst>
                                          <p:attrName>style.visibility</p:attrName>
                                        </p:attrNameLst>
                                      </p:cBhvr>
                                      <p:to>
                                        <p:strVal val="visible"/>
                                      </p:to>
                                    </p:set>
                                    <p:anim calcmode="discrete" valueType="clr">
                                      <p:cBhvr override="childStyle">
                                        <p:cTn id="7" dur="80"/>
                                        <p:tgtEl>
                                          <p:spTgt spid="3789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93"/>
                                        </p:tgtEl>
                                        <p:attrNameLst>
                                          <p:attrName>fillcolor</p:attrName>
                                        </p:attrNameLst>
                                      </p:cBhvr>
                                      <p:tavLst>
                                        <p:tav tm="0">
                                          <p:val>
                                            <p:clrVal>
                                              <a:schemeClr val="accent2"/>
                                            </p:clrVal>
                                          </p:val>
                                        </p:tav>
                                        <p:tav tm="50000">
                                          <p:val>
                                            <p:clrVal>
                                              <a:schemeClr val="hlink"/>
                                            </p:clrVal>
                                          </p:val>
                                        </p:tav>
                                      </p:tavLst>
                                    </p:anim>
                                    <p:set>
                                      <p:cBhvr>
                                        <p:cTn id="9" dur="80"/>
                                        <p:tgtEl>
                                          <p:spTgt spid="37893"/>
                                        </p:tgtEl>
                                        <p:attrNameLst>
                                          <p:attrName>fill.type</p:attrName>
                                        </p:attrNameLst>
                                      </p:cBhvr>
                                      <p:to>
                                        <p:strVal val="solid"/>
                                      </p:to>
                                    </p:set>
                                  </p:childTnLst>
                                </p:cTn>
                              </p:par>
                            </p:childTnLst>
                          </p:cTn>
                        </p:par>
                        <p:par>
                          <p:cTn id="10" fill="hold">
                            <p:stCondLst>
                              <p:cond delay="199"/>
                            </p:stCondLst>
                            <p:childTnLst>
                              <p:par>
                                <p:cTn id="11" presetID="21" presetClass="entr" presetSubtype="4" fill="hold" grpId="0" nodeType="afterEffect">
                                  <p:stCondLst>
                                    <p:cond delay="0"/>
                                  </p:stCondLst>
                                  <p:childTnLst>
                                    <p:set>
                                      <p:cBhvr>
                                        <p:cTn id="12" dur="1" fill="hold">
                                          <p:stCondLst>
                                            <p:cond delay="0"/>
                                          </p:stCondLst>
                                        </p:cTn>
                                        <p:tgtEl>
                                          <p:spTgt spid="37892"/>
                                        </p:tgtEl>
                                        <p:attrNameLst>
                                          <p:attrName>style.visibility</p:attrName>
                                        </p:attrNameLst>
                                      </p:cBhvr>
                                      <p:to>
                                        <p:strVal val="visible"/>
                                      </p:to>
                                    </p:set>
                                    <p:animEffect transition="in" filter="wheel(4)">
                                      <p:cBhvr>
                                        <p:cTn id="13"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957618" y="1313598"/>
            <a:ext cx="3429000" cy="669925"/>
          </a:xfrm>
          <a:noFill/>
        </p:spPr>
        <p:txBody>
          <a:bodyPr/>
          <a:lstStyle/>
          <a:p>
            <a:r>
              <a:rPr lang="zh-CN" altLang="en-US"/>
              <a:t>基本概念</a:t>
            </a:r>
          </a:p>
        </p:txBody>
      </p:sp>
      <p:sp>
        <p:nvSpPr>
          <p:cNvPr id="38916" name="Text Box 4"/>
          <p:cNvSpPr txBox="1">
            <a:spLocks noChangeArrowheads="1"/>
          </p:cNvSpPr>
          <p:nvPr/>
        </p:nvSpPr>
        <p:spPr bwMode="auto">
          <a:xfrm>
            <a:off x="1272652" y="2524007"/>
            <a:ext cx="979568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非占先式内核要求每个任务</a:t>
            </a:r>
            <a:r>
              <a:rPr kumimoji="1" lang="zh-CN" altLang="en-US" sz="2800" dirty="0">
                <a:solidFill>
                  <a:srgbClr val="FF0000"/>
                </a:solidFill>
                <a:latin typeface="Times New Roman" panose="02020603050405020304" pitchFamily="18" charset="0"/>
                <a:ea typeface="华文新魏" panose="02010800040101010101" pitchFamily="2" charset="-122"/>
              </a:rPr>
              <a:t>自我放弃</a:t>
            </a:r>
            <a:r>
              <a:rPr kumimoji="1" lang="en-US" altLang="zh-CN" sz="2800" dirty="0">
                <a:latin typeface="Times New Roman" panose="02020603050405020304" pitchFamily="18" charset="0"/>
                <a:ea typeface="华文新魏" panose="02010800040101010101" pitchFamily="2" charset="-122"/>
              </a:rPr>
              <a:t>CPU </a:t>
            </a:r>
            <a:r>
              <a:rPr kumimoji="1" lang="zh-CN" altLang="en-US" sz="2800" dirty="0">
                <a:latin typeface="Times New Roman" panose="02020603050405020304" pitchFamily="18" charset="0"/>
                <a:ea typeface="华文新魏" panose="02010800040101010101" pitchFamily="2" charset="-122"/>
              </a:rPr>
              <a:t>的所有权。非占先式调度法也称作</a:t>
            </a:r>
            <a:r>
              <a:rPr kumimoji="1" lang="zh-CN" altLang="en-US" sz="2800" dirty="0">
                <a:solidFill>
                  <a:srgbClr val="FF0000"/>
                </a:solidFill>
                <a:latin typeface="Times New Roman" panose="02020603050405020304" pitchFamily="18" charset="0"/>
                <a:ea typeface="华文新魏" panose="02010800040101010101" pitchFamily="2" charset="-122"/>
              </a:rPr>
              <a:t>合作型多任务</a:t>
            </a:r>
            <a:r>
              <a:rPr kumimoji="1" lang="zh-CN" altLang="en-US" sz="2800" dirty="0">
                <a:latin typeface="Times New Roman" panose="02020603050405020304" pitchFamily="18" charset="0"/>
                <a:ea typeface="华文新魏" panose="02010800040101010101" pitchFamily="2" charset="-122"/>
              </a:rPr>
              <a:t>，各个任务彼此合作共享一个</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。异步事件还是由中断服务来处理。中断服务可以使一个高优先级的任务由挂起状态变为就绪状态。但中断服务以后控制权还是回到</a:t>
            </a:r>
            <a:r>
              <a:rPr kumimoji="1" lang="zh-CN" altLang="en-US" sz="2800" dirty="0">
                <a:solidFill>
                  <a:srgbClr val="00B050"/>
                </a:solidFill>
                <a:latin typeface="Times New Roman" panose="02020603050405020304" pitchFamily="18" charset="0"/>
                <a:ea typeface="华文新魏" panose="02010800040101010101" pitchFamily="2" charset="-122"/>
              </a:rPr>
              <a:t>原来被中断了的那个任务</a:t>
            </a:r>
            <a:r>
              <a:rPr kumimoji="1" lang="zh-CN" altLang="en-US" sz="2800" dirty="0">
                <a:latin typeface="Times New Roman" panose="02020603050405020304" pitchFamily="18" charset="0"/>
                <a:ea typeface="华文新魏" panose="02010800040101010101" pitchFamily="2" charset="-122"/>
              </a:rPr>
              <a:t>，直到该任务主动放弃</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的使用权时，那个高优先级的任务才能获得</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的使用权。</a:t>
            </a:r>
          </a:p>
        </p:txBody>
      </p:sp>
      <p:sp>
        <p:nvSpPr>
          <p:cNvPr id="38917" name="Text Box 5"/>
          <p:cNvSpPr txBox="1">
            <a:spLocks noChangeArrowheads="1"/>
          </p:cNvSpPr>
          <p:nvPr/>
        </p:nvSpPr>
        <p:spPr bwMode="auto">
          <a:xfrm>
            <a:off x="3343632" y="1748572"/>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非占先式内核</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8917"/>
                                        </p:tgtEl>
                                        <p:attrNameLst>
                                          <p:attrName>style.visibility</p:attrName>
                                        </p:attrNameLst>
                                      </p:cBhvr>
                                      <p:to>
                                        <p:strVal val="visible"/>
                                      </p:to>
                                    </p:set>
                                    <p:anim calcmode="discrete" valueType="clr">
                                      <p:cBhvr override="childStyle">
                                        <p:cTn id="7" dur="80"/>
                                        <p:tgtEl>
                                          <p:spTgt spid="3891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917"/>
                                        </p:tgtEl>
                                        <p:attrNameLst>
                                          <p:attrName>fillcolor</p:attrName>
                                        </p:attrNameLst>
                                      </p:cBhvr>
                                      <p:tavLst>
                                        <p:tav tm="0">
                                          <p:val>
                                            <p:clrVal>
                                              <a:schemeClr val="accent2"/>
                                            </p:clrVal>
                                          </p:val>
                                        </p:tav>
                                        <p:tav tm="50000">
                                          <p:val>
                                            <p:clrVal>
                                              <a:schemeClr val="hlink"/>
                                            </p:clrVal>
                                          </p:val>
                                        </p:tav>
                                      </p:tavLst>
                                    </p:anim>
                                    <p:set>
                                      <p:cBhvr>
                                        <p:cTn id="9" dur="80"/>
                                        <p:tgtEl>
                                          <p:spTgt spid="38917"/>
                                        </p:tgtEl>
                                        <p:attrNameLst>
                                          <p:attrName>fill.type</p:attrName>
                                        </p:attrNameLst>
                                      </p:cBhvr>
                                      <p:to>
                                        <p:strVal val="solid"/>
                                      </p:to>
                                    </p:set>
                                  </p:childTnLst>
                                </p:cTn>
                              </p:par>
                            </p:childTnLst>
                          </p:cTn>
                        </p:par>
                        <p:par>
                          <p:cTn id="10" fill="hold">
                            <p:stCondLst>
                              <p:cond delay="359"/>
                            </p:stCondLst>
                            <p:childTnLst>
                              <p:par>
                                <p:cTn id="11" presetID="37" presetClass="entr" presetSubtype="0" fill="hold" grpId="0" nodeType="afterEffect">
                                  <p:stCondLst>
                                    <p:cond delay="0"/>
                                  </p:stCondLst>
                                  <p:childTnLst>
                                    <p:set>
                                      <p:cBhvr>
                                        <p:cTn id="12" dur="1" fill="hold">
                                          <p:stCondLst>
                                            <p:cond delay="0"/>
                                          </p:stCondLst>
                                        </p:cTn>
                                        <p:tgtEl>
                                          <p:spTgt spid="38916"/>
                                        </p:tgtEl>
                                        <p:attrNameLst>
                                          <p:attrName>style.visibility</p:attrName>
                                        </p:attrNameLst>
                                      </p:cBhvr>
                                      <p:to>
                                        <p:strVal val="visible"/>
                                      </p:to>
                                    </p:set>
                                    <p:animEffect transition="in" filter="fade">
                                      <p:cBhvr>
                                        <p:cTn id="13" dur="1000"/>
                                        <p:tgtEl>
                                          <p:spTgt spid="38916"/>
                                        </p:tgtEl>
                                      </p:cBhvr>
                                    </p:animEffect>
                                    <p:anim calcmode="lin" valueType="num">
                                      <p:cBhvr>
                                        <p:cTn id="14" dur="1000" fill="hold"/>
                                        <p:tgtEl>
                                          <p:spTgt spid="38916"/>
                                        </p:tgtEl>
                                        <p:attrNameLst>
                                          <p:attrName>ppt_x</p:attrName>
                                        </p:attrNameLst>
                                      </p:cBhvr>
                                      <p:tavLst>
                                        <p:tav tm="0">
                                          <p:val>
                                            <p:strVal val="#ppt_x"/>
                                          </p:val>
                                        </p:tav>
                                        <p:tav tm="100000">
                                          <p:val>
                                            <p:strVal val="#ppt_x"/>
                                          </p:val>
                                        </p:tav>
                                      </p:tavLst>
                                    </p:anim>
                                    <p:anim calcmode="lin" valueType="num">
                                      <p:cBhvr>
                                        <p:cTn id="15" dur="900" decel="100000" fill="hold"/>
                                        <p:tgtEl>
                                          <p:spTgt spid="3891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89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053152" y="1313598"/>
            <a:ext cx="3429000" cy="669925"/>
          </a:xfrm>
          <a:noFill/>
        </p:spPr>
        <p:txBody>
          <a:bodyPr/>
          <a:lstStyle/>
          <a:p>
            <a:r>
              <a:rPr lang="zh-CN" altLang="en-US" dirty="0"/>
              <a:t>基本概念</a:t>
            </a:r>
          </a:p>
        </p:txBody>
      </p:sp>
      <p:sp>
        <p:nvSpPr>
          <p:cNvPr id="39940" name="Text Box 4"/>
          <p:cNvSpPr txBox="1">
            <a:spLocks noChangeArrowheads="1"/>
          </p:cNvSpPr>
          <p:nvPr/>
        </p:nvSpPr>
        <p:spPr bwMode="auto">
          <a:xfrm>
            <a:off x="1463723" y="2524007"/>
            <a:ext cx="957731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当</a:t>
            </a:r>
            <a:r>
              <a:rPr kumimoji="1" lang="zh-CN" altLang="en-US" sz="2800" dirty="0">
                <a:solidFill>
                  <a:srgbClr val="FF0000"/>
                </a:solidFill>
                <a:latin typeface="Times New Roman" panose="02020603050405020304" pitchFamily="18" charset="0"/>
                <a:ea typeface="华文新魏" panose="02010800040101010101" pitchFamily="2" charset="-122"/>
              </a:rPr>
              <a:t>系统响应时间</a:t>
            </a:r>
            <a:r>
              <a:rPr kumimoji="1" lang="zh-CN" altLang="en-US" sz="2800" dirty="0">
                <a:latin typeface="Times New Roman" panose="02020603050405020304" pitchFamily="18" charset="0"/>
                <a:ea typeface="华文新魏" panose="02010800040101010101" pitchFamily="2" charset="-122"/>
              </a:rPr>
              <a:t>很重要时，要使用占先式内核。因此绝大多数商业上销售的实时内核都是占先式内核。最高优先级的任务一旦就绪，总能得到</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的控制权。当一个运行着的任务使一个比它优先级高的任务进入了就绪状态，当前任务的</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使用权就被剥夺了，或者说被</a:t>
            </a:r>
            <a:r>
              <a:rPr kumimoji="1" lang="zh-CN" altLang="en-US" sz="2800" dirty="0">
                <a:solidFill>
                  <a:srgbClr val="00B050"/>
                </a:solidFill>
                <a:latin typeface="Times New Roman" panose="02020603050405020304" pitchFamily="18" charset="0"/>
                <a:ea typeface="华文新魏" panose="02010800040101010101" pitchFamily="2" charset="-122"/>
              </a:rPr>
              <a:t>挂起</a:t>
            </a:r>
            <a:r>
              <a:rPr kumimoji="1" lang="zh-CN" altLang="en-US" sz="2800" dirty="0">
                <a:latin typeface="Times New Roman" panose="02020603050405020304" pitchFamily="18" charset="0"/>
                <a:ea typeface="华文新魏" panose="02010800040101010101" pitchFamily="2" charset="-122"/>
              </a:rPr>
              <a:t>了，那个高优先级的任务立刻得到了</a:t>
            </a:r>
            <a:r>
              <a:rPr kumimoji="1" lang="en-US" altLang="zh-CN" sz="2800" dirty="0">
                <a:solidFill>
                  <a:srgbClr val="0070C0"/>
                </a:solidFill>
                <a:latin typeface="Times New Roman" panose="02020603050405020304" pitchFamily="18" charset="0"/>
                <a:ea typeface="华文新魏" panose="02010800040101010101" pitchFamily="2" charset="-122"/>
              </a:rPr>
              <a:t>CPU</a:t>
            </a:r>
            <a:r>
              <a:rPr kumimoji="1" lang="zh-CN" altLang="en-US" sz="2800" dirty="0">
                <a:solidFill>
                  <a:srgbClr val="0070C0"/>
                </a:solidFill>
                <a:latin typeface="Times New Roman" panose="02020603050405020304" pitchFamily="18" charset="0"/>
                <a:ea typeface="华文新魏" panose="02010800040101010101" pitchFamily="2" charset="-122"/>
              </a:rPr>
              <a:t>的控制权</a:t>
            </a:r>
            <a:r>
              <a:rPr kumimoji="1" lang="zh-CN" altLang="en-US" sz="2800" dirty="0">
                <a:latin typeface="Times New Roman" panose="02020603050405020304" pitchFamily="18" charset="0"/>
                <a:ea typeface="华文新魏" panose="02010800040101010101" pitchFamily="2" charset="-122"/>
              </a:rPr>
              <a:t>。如果是中断服务子程序使一个高优先级的任务进入就绪态，中断完成时，中断了的任务被挂起，</a:t>
            </a:r>
            <a:r>
              <a:rPr kumimoji="1" lang="zh-CN" altLang="en-US" sz="2800" dirty="0">
                <a:solidFill>
                  <a:srgbClr val="FF0000"/>
                </a:solidFill>
                <a:latin typeface="Times New Roman" panose="02020603050405020304" pitchFamily="18" charset="0"/>
                <a:ea typeface="华文新魏" panose="02010800040101010101" pitchFamily="2" charset="-122"/>
              </a:rPr>
              <a:t>优先级高的那个任务开始运行</a:t>
            </a:r>
            <a:r>
              <a:rPr kumimoji="1" lang="zh-CN" altLang="en-US" sz="2800" dirty="0">
                <a:latin typeface="Times New Roman" panose="02020603050405020304" pitchFamily="18" charset="0"/>
                <a:ea typeface="华文新魏" panose="02010800040101010101" pitchFamily="2" charset="-122"/>
              </a:rPr>
              <a:t>。</a:t>
            </a:r>
          </a:p>
        </p:txBody>
      </p:sp>
      <p:sp>
        <p:nvSpPr>
          <p:cNvPr id="39941" name="Text Box 5"/>
          <p:cNvSpPr txBox="1">
            <a:spLocks noChangeArrowheads="1"/>
          </p:cNvSpPr>
          <p:nvPr/>
        </p:nvSpPr>
        <p:spPr bwMode="auto">
          <a:xfrm>
            <a:off x="3439166" y="1748572"/>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占先式内核</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9941"/>
                                        </p:tgtEl>
                                        <p:attrNameLst>
                                          <p:attrName>style.visibility</p:attrName>
                                        </p:attrNameLst>
                                      </p:cBhvr>
                                      <p:to>
                                        <p:strVal val="visible"/>
                                      </p:to>
                                    </p:set>
                                    <p:anim calcmode="discrete" valueType="clr">
                                      <p:cBhvr override="childStyle">
                                        <p:cTn id="7" dur="80"/>
                                        <p:tgtEl>
                                          <p:spTgt spid="3994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941"/>
                                        </p:tgtEl>
                                        <p:attrNameLst>
                                          <p:attrName>fillcolor</p:attrName>
                                        </p:attrNameLst>
                                      </p:cBhvr>
                                      <p:tavLst>
                                        <p:tav tm="0">
                                          <p:val>
                                            <p:clrVal>
                                              <a:schemeClr val="accent2"/>
                                            </p:clrVal>
                                          </p:val>
                                        </p:tav>
                                        <p:tav tm="50000">
                                          <p:val>
                                            <p:clrVal>
                                              <a:schemeClr val="hlink"/>
                                            </p:clrVal>
                                          </p:val>
                                        </p:tav>
                                      </p:tavLst>
                                    </p:anim>
                                    <p:set>
                                      <p:cBhvr>
                                        <p:cTn id="9" dur="80"/>
                                        <p:tgtEl>
                                          <p:spTgt spid="39941"/>
                                        </p:tgtEl>
                                        <p:attrNameLst>
                                          <p:attrName>fill.type</p:attrName>
                                        </p:attrNameLst>
                                      </p:cBhvr>
                                      <p:to>
                                        <p:strVal val="solid"/>
                                      </p:to>
                                    </p:set>
                                  </p:childTnLst>
                                </p:cTn>
                              </p:par>
                            </p:childTnLst>
                          </p:cTn>
                        </p:par>
                        <p:par>
                          <p:cTn id="10" fill="hold">
                            <p:stCondLst>
                              <p:cond delay="319"/>
                            </p:stCondLst>
                            <p:childTnLst>
                              <p:par>
                                <p:cTn id="11" presetID="18" presetClass="entr" presetSubtype="12" fill="hold" grpId="0" nodeType="afterEffect">
                                  <p:stCondLst>
                                    <p:cond delay="0"/>
                                  </p:stCondLst>
                                  <p:childTnLst>
                                    <p:set>
                                      <p:cBhvr>
                                        <p:cTn id="12" dur="1" fill="hold">
                                          <p:stCondLst>
                                            <p:cond delay="0"/>
                                          </p:stCondLst>
                                        </p:cTn>
                                        <p:tgtEl>
                                          <p:spTgt spid="39940"/>
                                        </p:tgtEl>
                                        <p:attrNameLst>
                                          <p:attrName>style.visibility</p:attrName>
                                        </p:attrNameLst>
                                      </p:cBhvr>
                                      <p:to>
                                        <p:strVal val="visible"/>
                                      </p:to>
                                    </p:set>
                                    <p:animEffect transition="in" filter="strips(downLeft)">
                                      <p:cBhvr>
                                        <p:cTn id="13"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039505" y="1486778"/>
            <a:ext cx="3429000" cy="669925"/>
          </a:xfrm>
          <a:noFill/>
        </p:spPr>
        <p:txBody>
          <a:bodyPr/>
          <a:lstStyle/>
          <a:p>
            <a:r>
              <a:rPr lang="zh-CN" altLang="en-US"/>
              <a:t>基本概念</a:t>
            </a:r>
          </a:p>
        </p:txBody>
      </p:sp>
      <p:sp>
        <p:nvSpPr>
          <p:cNvPr id="40964" name="Text Box 4"/>
          <p:cNvSpPr txBox="1">
            <a:spLocks noChangeArrowheads="1"/>
          </p:cNvSpPr>
          <p:nvPr/>
        </p:nvSpPr>
        <p:spPr bwMode="auto">
          <a:xfrm>
            <a:off x="1409131" y="2648755"/>
            <a:ext cx="91678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任务的优先级是表示任务被调度的优先程度。</a:t>
            </a:r>
            <a:r>
              <a:rPr kumimoji="1" lang="zh-CN" altLang="en-US" sz="3200" dirty="0">
                <a:solidFill>
                  <a:srgbClr val="0070C0"/>
                </a:solidFill>
                <a:latin typeface="Times New Roman" panose="02020603050405020304" pitchFamily="18" charset="0"/>
                <a:ea typeface="华文新魏" panose="02010800040101010101" pitchFamily="2" charset="-122"/>
              </a:rPr>
              <a:t>每个任务</a:t>
            </a:r>
            <a:r>
              <a:rPr kumimoji="1" lang="zh-CN" altLang="en-US" sz="3200" dirty="0">
                <a:latin typeface="Times New Roman" panose="02020603050405020304" pitchFamily="18" charset="0"/>
                <a:ea typeface="华文新魏" panose="02010800040101010101" pitchFamily="2" charset="-122"/>
              </a:rPr>
              <a:t>都</a:t>
            </a:r>
            <a:r>
              <a:rPr kumimoji="1" lang="zh-CN" altLang="en-US" sz="3200" dirty="0">
                <a:solidFill>
                  <a:srgbClr val="00B050"/>
                </a:solidFill>
                <a:latin typeface="Times New Roman" panose="02020603050405020304" pitchFamily="18" charset="0"/>
                <a:ea typeface="华文新魏" panose="02010800040101010101" pitchFamily="2" charset="-122"/>
              </a:rPr>
              <a:t>具有</a:t>
            </a:r>
            <a:r>
              <a:rPr kumimoji="1" lang="zh-CN" altLang="en-US" sz="3200" dirty="0">
                <a:solidFill>
                  <a:srgbClr val="FF0000"/>
                </a:solidFill>
                <a:latin typeface="Times New Roman" panose="02020603050405020304" pitchFamily="18" charset="0"/>
                <a:ea typeface="华文新魏" panose="02010800040101010101" pitchFamily="2" charset="-122"/>
              </a:rPr>
              <a:t>优先级</a:t>
            </a:r>
            <a:r>
              <a:rPr kumimoji="1" lang="zh-CN" altLang="en-US" sz="3200" dirty="0">
                <a:latin typeface="Times New Roman" panose="02020603050405020304" pitchFamily="18" charset="0"/>
                <a:ea typeface="华文新魏" panose="02010800040101010101" pitchFamily="2" charset="-122"/>
              </a:rPr>
              <a:t>。任务越重要，赋予的优先级应越高，越容易被调度而进入运行态。 </a:t>
            </a:r>
          </a:p>
        </p:txBody>
      </p:sp>
      <p:sp>
        <p:nvSpPr>
          <p:cNvPr id="40965" name="Text Box 5"/>
          <p:cNvSpPr txBox="1">
            <a:spLocks noChangeArrowheads="1"/>
          </p:cNvSpPr>
          <p:nvPr/>
        </p:nvSpPr>
        <p:spPr bwMode="auto">
          <a:xfrm>
            <a:off x="3425519" y="1921752"/>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任务优先级</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965"/>
                                        </p:tgtEl>
                                        <p:attrNameLst>
                                          <p:attrName>style.visibility</p:attrName>
                                        </p:attrNameLst>
                                      </p:cBhvr>
                                      <p:to>
                                        <p:strVal val="visible"/>
                                      </p:to>
                                    </p:set>
                                    <p:anim calcmode="discrete" valueType="clr">
                                      <p:cBhvr override="childStyle">
                                        <p:cTn id="7" dur="80"/>
                                        <p:tgtEl>
                                          <p:spTgt spid="4096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965"/>
                                        </p:tgtEl>
                                        <p:attrNameLst>
                                          <p:attrName>fillcolor</p:attrName>
                                        </p:attrNameLst>
                                      </p:cBhvr>
                                      <p:tavLst>
                                        <p:tav tm="0">
                                          <p:val>
                                            <p:clrVal>
                                              <a:schemeClr val="accent2"/>
                                            </p:clrVal>
                                          </p:val>
                                        </p:tav>
                                        <p:tav tm="50000">
                                          <p:val>
                                            <p:clrVal>
                                              <a:schemeClr val="hlink"/>
                                            </p:clrVal>
                                          </p:val>
                                        </p:tav>
                                      </p:tavLst>
                                    </p:anim>
                                    <p:set>
                                      <p:cBhvr>
                                        <p:cTn id="9" dur="80"/>
                                        <p:tgtEl>
                                          <p:spTgt spid="40965"/>
                                        </p:tgtEl>
                                        <p:attrNameLst>
                                          <p:attrName>fill.type</p:attrName>
                                        </p:attrNameLst>
                                      </p:cBhvr>
                                      <p:to>
                                        <p:strVal val="solid"/>
                                      </p:to>
                                    </p:set>
                                  </p:childTnLst>
                                </p:cTn>
                              </p:par>
                            </p:childTnLst>
                          </p:cTn>
                        </p:par>
                        <p:par>
                          <p:cTn id="10" fill="hold">
                            <p:stCondLst>
                              <p:cond delay="319"/>
                            </p:stCondLst>
                            <p:childTnLst>
                              <p:par>
                                <p:cTn id="11" presetID="12" presetClass="entr" presetSubtype="4" fill="hold" grpId="0" nodeType="after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slide(fromBottom)">
                                      <p:cBhvr>
                                        <p:cTn id="13"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930323" y="1340893"/>
            <a:ext cx="3429000" cy="669925"/>
          </a:xfrm>
          <a:noFill/>
        </p:spPr>
        <p:txBody>
          <a:bodyPr/>
          <a:lstStyle/>
          <a:p>
            <a:r>
              <a:rPr lang="zh-CN" altLang="en-US"/>
              <a:t>基本概念</a:t>
            </a:r>
          </a:p>
        </p:txBody>
      </p:sp>
      <p:sp>
        <p:nvSpPr>
          <p:cNvPr id="41988" name="Text Box 4"/>
          <p:cNvSpPr txBox="1">
            <a:spLocks noChangeArrowheads="1"/>
          </p:cNvSpPr>
          <p:nvPr/>
        </p:nvSpPr>
        <p:spPr bwMode="auto">
          <a:xfrm>
            <a:off x="1177120" y="2445792"/>
            <a:ext cx="982297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中断是一种</a:t>
            </a:r>
            <a:r>
              <a:rPr kumimoji="1" lang="zh-CN" altLang="en-US" sz="2800" dirty="0">
                <a:solidFill>
                  <a:srgbClr val="FF0000"/>
                </a:solidFill>
                <a:latin typeface="Times New Roman" panose="02020603050405020304" pitchFamily="18" charset="0"/>
                <a:ea typeface="华文新魏" panose="02010800040101010101" pitchFamily="2" charset="-122"/>
              </a:rPr>
              <a:t>硬件机制</a:t>
            </a:r>
            <a:r>
              <a:rPr kumimoji="1" lang="zh-CN" altLang="en-US" sz="2800" dirty="0">
                <a:latin typeface="Times New Roman" panose="02020603050405020304" pitchFamily="18" charset="0"/>
                <a:ea typeface="华文新魏" panose="02010800040101010101" pitchFamily="2" charset="-122"/>
              </a:rPr>
              <a:t>，用于通知</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有个异步事件发生了。中断一旦被识别，</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solidFill>
                  <a:srgbClr val="FF0000"/>
                </a:solidFill>
                <a:latin typeface="Times New Roman" panose="02020603050405020304" pitchFamily="18" charset="0"/>
                <a:ea typeface="华文新魏" panose="02010800040101010101" pitchFamily="2" charset="-122"/>
              </a:rPr>
              <a:t>保存</a:t>
            </a:r>
            <a:r>
              <a:rPr kumimoji="1" lang="zh-CN" altLang="en-US" sz="2800" dirty="0">
                <a:latin typeface="Times New Roman" panose="02020603050405020304" pitchFamily="18" charset="0"/>
                <a:ea typeface="华文新魏" panose="02010800040101010101" pitchFamily="2" charset="-122"/>
              </a:rPr>
              <a:t>部分（或全部）上下文即部分或全部</a:t>
            </a:r>
            <a:r>
              <a:rPr kumimoji="1" lang="zh-CN" altLang="en-US" sz="2800" dirty="0">
                <a:solidFill>
                  <a:srgbClr val="00B050"/>
                </a:solidFill>
                <a:latin typeface="Times New Roman" panose="02020603050405020304" pitchFamily="18" charset="0"/>
                <a:ea typeface="华文新魏" panose="02010800040101010101" pitchFamily="2" charset="-122"/>
              </a:rPr>
              <a:t>寄存器的值</a:t>
            </a:r>
            <a:r>
              <a:rPr kumimoji="1" lang="zh-CN" altLang="en-US" sz="2800" dirty="0">
                <a:latin typeface="Times New Roman" panose="02020603050405020304" pitchFamily="18" charset="0"/>
                <a:ea typeface="华文新魏" panose="02010800040101010101" pitchFamily="2" charset="-122"/>
              </a:rPr>
              <a:t>，跳转到专门的子程序，称为</a:t>
            </a:r>
            <a:r>
              <a:rPr kumimoji="1" lang="zh-CN" altLang="en-US" sz="2800" dirty="0">
                <a:solidFill>
                  <a:srgbClr val="0070C0"/>
                </a:solidFill>
                <a:latin typeface="Times New Roman" panose="02020603050405020304" pitchFamily="18" charset="0"/>
                <a:ea typeface="华文新魏" panose="02010800040101010101" pitchFamily="2" charset="-122"/>
              </a:rPr>
              <a:t>中断服务子程序</a:t>
            </a:r>
            <a:r>
              <a:rPr kumimoji="1" lang="zh-CN" altLang="en-US" sz="2800" dirty="0">
                <a:latin typeface="Times New Roman" panose="02020603050405020304" pitchFamily="18" charset="0"/>
                <a:ea typeface="华文新魏" panose="02010800040101010101" pitchFamily="2" charset="-122"/>
              </a:rPr>
              <a:t>（</a:t>
            </a:r>
            <a:r>
              <a:rPr kumimoji="1" lang="en-US" altLang="zh-CN" sz="2800" dirty="0">
                <a:latin typeface="Times New Roman" panose="02020603050405020304" pitchFamily="18" charset="0"/>
                <a:ea typeface="华文新魏" panose="02010800040101010101" pitchFamily="2" charset="-122"/>
              </a:rPr>
              <a:t>ISR</a:t>
            </a:r>
            <a:r>
              <a:rPr kumimoji="1" lang="zh-CN" altLang="en-US" sz="2800" dirty="0">
                <a:latin typeface="Times New Roman" panose="02020603050405020304" pitchFamily="18" charset="0"/>
                <a:ea typeface="华文新魏" panose="02010800040101010101" pitchFamily="2" charset="-122"/>
              </a:rPr>
              <a:t>）。中断服务子程序做事件处理，处理完成后，程序回到：</a:t>
            </a:r>
          </a:p>
          <a:p>
            <a:pPr lvl="1"/>
            <a:r>
              <a:rPr kumimoji="1" lang="en-US" altLang="zh-CN" sz="2800" dirty="0">
                <a:solidFill>
                  <a:srgbClr val="0066FF"/>
                </a:solidFill>
                <a:latin typeface="Times New Roman" panose="02020603050405020304" pitchFamily="18" charset="0"/>
                <a:ea typeface="华文新魏" panose="02010800040101010101" pitchFamily="2" charset="-122"/>
              </a:rPr>
              <a:t>1</a:t>
            </a:r>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在前后台系统中，程序回到后台程序；</a:t>
            </a:r>
          </a:p>
          <a:p>
            <a:pPr lvl="1"/>
            <a:r>
              <a:rPr kumimoji="1" lang="en-US" altLang="zh-CN" sz="2800" dirty="0">
                <a:solidFill>
                  <a:srgbClr val="0066FF"/>
                </a:solidFill>
                <a:latin typeface="Times New Roman" panose="02020603050405020304" pitchFamily="18" charset="0"/>
                <a:ea typeface="华文新魏" panose="02010800040101010101" pitchFamily="2" charset="-122"/>
              </a:rPr>
              <a:t>2</a:t>
            </a:r>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对</a:t>
            </a:r>
            <a:r>
              <a:rPr kumimoji="1" lang="zh-CN" altLang="en-US" sz="2800" dirty="0">
                <a:solidFill>
                  <a:srgbClr val="FF0000"/>
                </a:solidFill>
                <a:latin typeface="Times New Roman" panose="02020603050405020304" pitchFamily="18" charset="0"/>
                <a:ea typeface="华文新魏" panose="02010800040101010101" pitchFamily="2" charset="-122"/>
              </a:rPr>
              <a:t>非</a:t>
            </a:r>
            <a:r>
              <a:rPr kumimoji="1" lang="zh-CN" altLang="en-US" sz="2800" dirty="0">
                <a:latin typeface="Times New Roman" panose="02020603050405020304" pitchFamily="18" charset="0"/>
                <a:ea typeface="华文新魏" panose="02010800040101010101" pitchFamily="2" charset="-122"/>
              </a:rPr>
              <a:t>占先式内核而言，程序回到</a:t>
            </a:r>
            <a:r>
              <a:rPr kumimoji="1" lang="zh-CN" altLang="en-US" sz="2800" dirty="0">
                <a:solidFill>
                  <a:srgbClr val="0070C0"/>
                </a:solidFill>
                <a:latin typeface="Times New Roman" panose="02020603050405020304" pitchFamily="18" charset="0"/>
                <a:ea typeface="华文新魏" panose="02010800040101010101" pitchFamily="2" charset="-122"/>
              </a:rPr>
              <a:t>被中断了的任务</a:t>
            </a:r>
            <a:r>
              <a:rPr kumimoji="1" lang="zh-CN" altLang="en-US" sz="2800" dirty="0">
                <a:latin typeface="Times New Roman" panose="02020603050405020304" pitchFamily="18" charset="0"/>
                <a:ea typeface="华文新魏" panose="02010800040101010101" pitchFamily="2" charset="-122"/>
              </a:rPr>
              <a:t>；</a:t>
            </a:r>
          </a:p>
          <a:p>
            <a:pPr lvl="1"/>
            <a:r>
              <a:rPr kumimoji="1" lang="en-US" altLang="zh-CN" sz="2800" dirty="0">
                <a:solidFill>
                  <a:srgbClr val="0066FF"/>
                </a:solidFill>
                <a:latin typeface="Times New Roman" panose="02020603050405020304" pitchFamily="18" charset="0"/>
                <a:ea typeface="华文新魏" panose="02010800040101010101" pitchFamily="2" charset="-122"/>
              </a:rPr>
              <a:t>3</a:t>
            </a:r>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对占先式内核而言，让进入就绪态的</a:t>
            </a:r>
            <a:r>
              <a:rPr kumimoji="1" lang="zh-CN" altLang="en-US" sz="2800" dirty="0">
                <a:solidFill>
                  <a:srgbClr val="00B050"/>
                </a:solidFill>
                <a:latin typeface="Times New Roman" panose="02020603050405020304" pitchFamily="18" charset="0"/>
                <a:ea typeface="华文新魏" panose="02010800040101010101" pitchFamily="2" charset="-122"/>
              </a:rPr>
              <a:t>优先级最高</a:t>
            </a:r>
            <a:r>
              <a:rPr kumimoji="1" lang="zh-CN" altLang="en-US" sz="2800" dirty="0">
                <a:latin typeface="Times New Roman" panose="02020603050405020304" pitchFamily="18" charset="0"/>
                <a:ea typeface="华文新魏" panose="02010800040101010101" pitchFamily="2" charset="-122"/>
              </a:rPr>
              <a:t>的任务开始运行。</a:t>
            </a:r>
          </a:p>
        </p:txBody>
      </p:sp>
      <p:sp>
        <p:nvSpPr>
          <p:cNvPr id="41989" name="Text Box 5"/>
          <p:cNvSpPr txBox="1">
            <a:spLocks noChangeArrowheads="1"/>
          </p:cNvSpPr>
          <p:nvPr/>
        </p:nvSpPr>
        <p:spPr bwMode="auto">
          <a:xfrm>
            <a:off x="3316337" y="1775867"/>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中断</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1989"/>
                                        </p:tgtEl>
                                        <p:attrNameLst>
                                          <p:attrName>style.visibility</p:attrName>
                                        </p:attrNameLst>
                                      </p:cBhvr>
                                      <p:to>
                                        <p:strVal val="visible"/>
                                      </p:to>
                                    </p:set>
                                    <p:anim calcmode="discrete" valueType="clr">
                                      <p:cBhvr override="childStyle">
                                        <p:cTn id="7" dur="80"/>
                                        <p:tgtEl>
                                          <p:spTgt spid="4198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989"/>
                                        </p:tgtEl>
                                        <p:attrNameLst>
                                          <p:attrName>fillcolor</p:attrName>
                                        </p:attrNameLst>
                                      </p:cBhvr>
                                      <p:tavLst>
                                        <p:tav tm="0">
                                          <p:val>
                                            <p:clrVal>
                                              <a:schemeClr val="accent2"/>
                                            </p:clrVal>
                                          </p:val>
                                        </p:tav>
                                        <p:tav tm="50000">
                                          <p:val>
                                            <p:clrVal>
                                              <a:schemeClr val="hlink"/>
                                            </p:clrVal>
                                          </p:val>
                                        </p:tav>
                                      </p:tavLst>
                                    </p:anim>
                                    <p:set>
                                      <p:cBhvr>
                                        <p:cTn id="9" dur="80"/>
                                        <p:tgtEl>
                                          <p:spTgt spid="41989"/>
                                        </p:tgtEl>
                                        <p:attrNameLst>
                                          <p:attrName>fill.type</p:attrName>
                                        </p:attrNameLst>
                                      </p:cBhvr>
                                      <p:to>
                                        <p:strVal val="solid"/>
                                      </p:to>
                                    </p:set>
                                  </p:childTnLst>
                                </p:cTn>
                              </p:par>
                            </p:childTnLst>
                          </p:cTn>
                        </p:par>
                        <p:par>
                          <p:cTn id="10" fill="hold">
                            <p:stCondLst>
                              <p:cond delay="199"/>
                            </p:stCondLst>
                            <p:childTnLst>
                              <p:par>
                                <p:cTn id="11" presetID="12" presetClass="entr" presetSubtype="4" fill="hold" grpId="0" nodeType="afterEffect">
                                  <p:stCondLst>
                                    <p:cond delay="0"/>
                                  </p:stCondLst>
                                  <p:childTnLst>
                                    <p:set>
                                      <p:cBhvr>
                                        <p:cTn id="12" dur="1" fill="hold">
                                          <p:stCondLst>
                                            <p:cond delay="0"/>
                                          </p:stCondLst>
                                        </p:cTn>
                                        <p:tgtEl>
                                          <p:spTgt spid="41988"/>
                                        </p:tgtEl>
                                        <p:attrNameLst>
                                          <p:attrName>style.visibility</p:attrName>
                                        </p:attrNameLst>
                                      </p:cBhvr>
                                      <p:to>
                                        <p:strVal val="visible"/>
                                      </p:to>
                                    </p:set>
                                    <p:animEffect transition="in" filter="slide(fromBottom)">
                                      <p:cBhvr>
                                        <p:cTn id="1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3010" name="Group 2"/>
          <p:cNvGrpSpPr/>
          <p:nvPr/>
        </p:nvGrpSpPr>
        <p:grpSpPr bwMode="auto">
          <a:xfrm>
            <a:off x="2135188" y="2997200"/>
            <a:ext cx="3167062" cy="2952750"/>
            <a:chOff x="431" y="2024"/>
            <a:chExt cx="1995" cy="1860"/>
          </a:xfrm>
        </p:grpSpPr>
        <p:sp>
          <p:nvSpPr>
            <p:cNvPr id="43011" name="AutoShape 3"/>
            <p:cNvSpPr>
              <a:spLocks noChangeArrowheads="1"/>
            </p:cNvSpPr>
            <p:nvPr/>
          </p:nvSpPr>
          <p:spPr bwMode="auto">
            <a:xfrm>
              <a:off x="431" y="2024"/>
              <a:ext cx="1995" cy="1860"/>
            </a:xfrm>
            <a:prstGeom prst="roundRect">
              <a:avLst>
                <a:gd name="adj" fmla="val 2472"/>
              </a:avLst>
            </a:prstGeom>
            <a:solidFill>
              <a:srgbClr val="FFFFCC"/>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2" name="Text Box 4"/>
            <p:cNvSpPr txBox="1">
              <a:spLocks noChangeArrowheads="1"/>
            </p:cNvSpPr>
            <p:nvPr/>
          </p:nvSpPr>
          <p:spPr bwMode="auto">
            <a:xfrm>
              <a:off x="885" y="3562"/>
              <a:ext cx="952"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solidFill>
                    <a:srgbClr val="0000FF"/>
                  </a:solidFill>
                  <a:latin typeface="Times New Roman" panose="02020603050405020304" pitchFamily="18" charset="0"/>
                  <a:ea typeface="华文新魏" panose="02010800040101010101" pitchFamily="2" charset="-122"/>
                </a:rPr>
                <a:t>前后台系统</a:t>
              </a:r>
            </a:p>
          </p:txBody>
        </p:sp>
      </p:grpSp>
      <p:sp>
        <p:nvSpPr>
          <p:cNvPr id="43014" name="Rectangle 6"/>
          <p:cNvSpPr>
            <a:spLocks noGrp="1" noChangeArrowheads="1"/>
          </p:cNvSpPr>
          <p:nvPr>
            <p:ph idx="1"/>
          </p:nvPr>
        </p:nvSpPr>
        <p:spPr>
          <a:xfrm>
            <a:off x="1981200" y="1600201"/>
            <a:ext cx="3429000" cy="669925"/>
          </a:xfrm>
          <a:noFill/>
        </p:spPr>
        <p:txBody>
          <a:bodyPr/>
          <a:lstStyle/>
          <a:p>
            <a:r>
              <a:rPr lang="zh-CN" altLang="en-US"/>
              <a:t>基本概念</a:t>
            </a:r>
          </a:p>
        </p:txBody>
      </p:sp>
      <p:sp>
        <p:nvSpPr>
          <p:cNvPr id="43015" name="Text Box 7"/>
          <p:cNvSpPr txBox="1">
            <a:spLocks noChangeArrowheads="1"/>
          </p:cNvSpPr>
          <p:nvPr/>
        </p:nvSpPr>
        <p:spPr bwMode="auto">
          <a:xfrm>
            <a:off x="4367214" y="2035175"/>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中断</a:t>
            </a:r>
          </a:p>
        </p:txBody>
      </p:sp>
      <p:grpSp>
        <p:nvGrpSpPr>
          <p:cNvPr id="43016" name="Group 8"/>
          <p:cNvGrpSpPr/>
          <p:nvPr/>
        </p:nvGrpSpPr>
        <p:grpSpPr bwMode="auto">
          <a:xfrm>
            <a:off x="2351088" y="4078289"/>
            <a:ext cx="863600" cy="503237"/>
            <a:chOff x="567" y="2705"/>
            <a:chExt cx="544" cy="317"/>
          </a:xfrm>
        </p:grpSpPr>
        <p:sp>
          <p:nvSpPr>
            <p:cNvPr id="43017" name="Rectangle 9"/>
            <p:cNvSpPr>
              <a:spLocks noChangeArrowheads="1"/>
            </p:cNvSpPr>
            <p:nvPr/>
          </p:nvSpPr>
          <p:spPr bwMode="auto">
            <a:xfrm>
              <a:off x="567" y="2705"/>
              <a:ext cx="272" cy="317"/>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latin typeface="Times New Roman" panose="02020603050405020304" pitchFamily="18" charset="0"/>
                  <a:ea typeface="华文新魏" panose="02010800040101010101" pitchFamily="2" charset="-122"/>
                </a:rPr>
                <a:t>ISR</a:t>
              </a:r>
            </a:p>
          </p:txBody>
        </p:sp>
        <p:sp>
          <p:nvSpPr>
            <p:cNvPr id="43018" name="Line 10"/>
            <p:cNvSpPr>
              <a:spLocks noChangeShapeType="1"/>
            </p:cNvSpPr>
            <p:nvPr/>
          </p:nvSpPr>
          <p:spPr bwMode="auto">
            <a:xfrm flipH="1">
              <a:off x="884" y="2705"/>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19" name="Line 11"/>
          <p:cNvSpPr>
            <a:spLocks noChangeShapeType="1"/>
          </p:cNvSpPr>
          <p:nvPr/>
        </p:nvSpPr>
        <p:spPr bwMode="auto">
          <a:xfrm>
            <a:off x="2854326" y="4581525"/>
            <a:ext cx="360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0" name="Line 12"/>
          <p:cNvSpPr>
            <a:spLocks noChangeShapeType="1"/>
          </p:cNvSpPr>
          <p:nvPr/>
        </p:nvSpPr>
        <p:spPr bwMode="auto">
          <a:xfrm>
            <a:off x="2998788" y="3357563"/>
            <a:ext cx="0" cy="1871662"/>
          </a:xfrm>
          <a:prstGeom prst="line">
            <a:avLst/>
          </a:prstGeom>
          <a:noFill/>
          <a:ln w="9525">
            <a:solidFill>
              <a:srgbClr val="FF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1" name="Group 13"/>
          <p:cNvGrpSpPr/>
          <p:nvPr/>
        </p:nvGrpSpPr>
        <p:grpSpPr bwMode="auto">
          <a:xfrm>
            <a:off x="3286126" y="3357564"/>
            <a:ext cx="1801813" cy="1800225"/>
            <a:chOff x="1156" y="2251"/>
            <a:chExt cx="1135" cy="1134"/>
          </a:xfrm>
        </p:grpSpPr>
        <p:sp>
          <p:nvSpPr>
            <p:cNvPr id="43022" name="Text Box 14"/>
            <p:cNvSpPr txBox="1">
              <a:spLocks noChangeArrowheads="1"/>
            </p:cNvSpPr>
            <p:nvPr/>
          </p:nvSpPr>
          <p:spPr bwMode="auto">
            <a:xfrm>
              <a:off x="1429" y="2704"/>
              <a:ext cx="590"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p>
          </p:txBody>
        </p:sp>
        <p:grpSp>
          <p:nvGrpSpPr>
            <p:cNvPr id="43023" name="Group 15"/>
            <p:cNvGrpSpPr/>
            <p:nvPr/>
          </p:nvGrpSpPr>
          <p:grpSpPr bwMode="auto">
            <a:xfrm>
              <a:off x="1156" y="2251"/>
              <a:ext cx="1135" cy="1134"/>
              <a:chOff x="1156" y="2251"/>
              <a:chExt cx="1135" cy="1134"/>
            </a:xfrm>
          </p:grpSpPr>
          <p:grpSp>
            <p:nvGrpSpPr>
              <p:cNvPr id="43024" name="Group 16"/>
              <p:cNvGrpSpPr/>
              <p:nvPr/>
            </p:nvGrpSpPr>
            <p:grpSpPr bwMode="auto">
              <a:xfrm>
                <a:off x="1157" y="2251"/>
                <a:ext cx="1134" cy="1134"/>
                <a:chOff x="1157" y="2251"/>
                <a:chExt cx="1134" cy="1134"/>
              </a:xfrm>
            </p:grpSpPr>
            <p:sp>
              <p:nvSpPr>
                <p:cNvPr id="43025" name="AutoShape 17"/>
                <p:cNvSpPr>
                  <a:spLocks noChangeArrowheads="1"/>
                </p:cNvSpPr>
                <p:nvPr/>
              </p:nvSpPr>
              <p:spPr bwMode="auto">
                <a:xfrm>
                  <a:off x="1157" y="2251"/>
                  <a:ext cx="1134" cy="1134"/>
                </a:xfrm>
                <a:custGeom>
                  <a:avLst/>
                  <a:gdLst>
                    <a:gd name="G0" fmla="+- 5219 0 0"/>
                    <a:gd name="G1" fmla="+- 21600 0 5219"/>
                    <a:gd name="G2" fmla="+- 21600 0 52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219" y="10800"/>
                      </a:moveTo>
                      <a:cubicBezTo>
                        <a:pt x="5219" y="13882"/>
                        <a:pt x="7718" y="16381"/>
                        <a:pt x="10800" y="16381"/>
                      </a:cubicBezTo>
                      <a:cubicBezTo>
                        <a:pt x="13882" y="16381"/>
                        <a:pt x="16381" y="13882"/>
                        <a:pt x="16381" y="10800"/>
                      </a:cubicBezTo>
                      <a:cubicBezTo>
                        <a:pt x="16381" y="7718"/>
                        <a:pt x="13882" y="5219"/>
                        <a:pt x="10800" y="5219"/>
                      </a:cubicBezTo>
                      <a:cubicBezTo>
                        <a:pt x="7718" y="5219"/>
                        <a:pt x="5219" y="7718"/>
                        <a:pt x="5219"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6" name="Freeform 18"/>
                <p:cNvSpPr/>
                <p:nvPr/>
              </p:nvSpPr>
              <p:spPr bwMode="auto">
                <a:xfrm>
                  <a:off x="1416" y="3088"/>
                  <a:ext cx="668" cy="174"/>
                </a:xfrm>
                <a:custGeom>
                  <a:avLst/>
                  <a:gdLst>
                    <a:gd name="T0" fmla="*/ 0 w 668"/>
                    <a:gd name="T1" fmla="*/ 0 h 174"/>
                    <a:gd name="T2" fmla="*/ 311 w 668"/>
                    <a:gd name="T3" fmla="*/ 174 h 174"/>
                    <a:gd name="T4" fmla="*/ 668 w 668"/>
                    <a:gd name="T5" fmla="*/ 0 h 174"/>
                  </a:gdLst>
                  <a:ahLst/>
                  <a:cxnLst>
                    <a:cxn ang="0">
                      <a:pos x="T0" y="T1"/>
                    </a:cxn>
                    <a:cxn ang="0">
                      <a:pos x="T2" y="T3"/>
                    </a:cxn>
                    <a:cxn ang="0">
                      <a:pos x="T4" y="T5"/>
                    </a:cxn>
                  </a:cxnLst>
                  <a:rect l="0" t="0" r="r" b="b"/>
                  <a:pathLst>
                    <a:path w="668" h="174">
                      <a:moveTo>
                        <a:pt x="0" y="0"/>
                      </a:moveTo>
                      <a:cubicBezTo>
                        <a:pt x="52" y="29"/>
                        <a:pt x="200" y="174"/>
                        <a:pt x="311" y="174"/>
                      </a:cubicBezTo>
                      <a:cubicBezTo>
                        <a:pt x="422" y="174"/>
                        <a:pt x="594" y="36"/>
                        <a:pt x="668" y="0"/>
                      </a:cubicBezTo>
                    </a:path>
                  </a:pathLst>
                </a:custGeom>
                <a:noFill/>
                <a:ln w="19050" cap="flat" cmpd="sng">
                  <a:solidFill>
                    <a:srgbClr val="0000FF"/>
                  </a:solidFill>
                  <a:prstDash val="solid"/>
                  <a:rou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7" name="Freeform 19"/>
                <p:cNvSpPr/>
                <p:nvPr/>
              </p:nvSpPr>
              <p:spPr bwMode="auto">
                <a:xfrm flipV="1">
                  <a:off x="1429" y="2387"/>
                  <a:ext cx="635" cy="136"/>
                </a:xfrm>
                <a:custGeom>
                  <a:avLst/>
                  <a:gdLst>
                    <a:gd name="T0" fmla="*/ 0 w 635"/>
                    <a:gd name="T1" fmla="*/ 0 h 181"/>
                    <a:gd name="T2" fmla="*/ 317 w 635"/>
                    <a:gd name="T3" fmla="*/ 181 h 181"/>
                    <a:gd name="T4" fmla="*/ 635 w 635"/>
                    <a:gd name="T5" fmla="*/ 0 h 181"/>
                  </a:gdLst>
                  <a:ahLst/>
                  <a:cxnLst>
                    <a:cxn ang="0">
                      <a:pos x="T0" y="T1"/>
                    </a:cxn>
                    <a:cxn ang="0">
                      <a:pos x="T2" y="T3"/>
                    </a:cxn>
                    <a:cxn ang="0">
                      <a:pos x="T4" y="T5"/>
                    </a:cxn>
                  </a:cxnLst>
                  <a:rect l="0" t="0" r="r" b="b"/>
                  <a:pathLst>
                    <a:path w="635" h="181">
                      <a:moveTo>
                        <a:pt x="0" y="0"/>
                      </a:moveTo>
                      <a:cubicBezTo>
                        <a:pt x="105" y="90"/>
                        <a:pt x="211" y="181"/>
                        <a:pt x="317" y="181"/>
                      </a:cubicBezTo>
                      <a:cubicBezTo>
                        <a:pt x="423" y="181"/>
                        <a:pt x="529" y="90"/>
                        <a:pt x="635" y="0"/>
                      </a:cubicBezTo>
                    </a:path>
                  </a:pathLst>
                </a:custGeom>
                <a:noFill/>
                <a:ln w="19050" cap="flat" cmpd="sng">
                  <a:solidFill>
                    <a:srgbClr val="0000FF"/>
                  </a:solidFill>
                  <a:prstDash val="solid"/>
                  <a:round/>
                  <a:headEnd type="triangle" w="med" len="med"/>
                  <a:tailEnd type="non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28" name="AutoShape 20"/>
              <p:cNvSpPr>
                <a:spLocks noChangeArrowheads="1"/>
              </p:cNvSpPr>
              <p:nvPr/>
            </p:nvSpPr>
            <p:spPr bwMode="auto">
              <a:xfrm rot="-5566222">
                <a:off x="1156" y="2251"/>
                <a:ext cx="1134" cy="1134"/>
              </a:xfrm>
              <a:custGeom>
                <a:avLst/>
                <a:gdLst>
                  <a:gd name="G0" fmla="+- 5700 0 0"/>
                  <a:gd name="G1" fmla="+- -7000150 0 0"/>
                  <a:gd name="G2" fmla="+- 0 0 -7000150"/>
                  <a:gd name="T0" fmla="*/ 0 256 1"/>
                  <a:gd name="T1" fmla="*/ 180 256 1"/>
                  <a:gd name="G3" fmla="+- -7000150 T0 T1"/>
                  <a:gd name="T2" fmla="*/ 0 256 1"/>
                  <a:gd name="T3" fmla="*/ 90 256 1"/>
                  <a:gd name="G4" fmla="+- -7000150 T2 T3"/>
                  <a:gd name="G5" fmla="*/ G4 2 1"/>
                  <a:gd name="T4" fmla="*/ 90 256 1"/>
                  <a:gd name="T5" fmla="*/ 0 256 1"/>
                  <a:gd name="G6" fmla="+- -7000150 T4 T5"/>
                  <a:gd name="G7" fmla="*/ G6 2 1"/>
                  <a:gd name="G8" fmla="abs -700015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700"/>
                  <a:gd name="G18" fmla="*/ 5700 1 2"/>
                  <a:gd name="G19" fmla="+- G18 5400 0"/>
                  <a:gd name="G20" fmla="cos G19 -7000150"/>
                  <a:gd name="G21" fmla="sin G19 -7000150"/>
                  <a:gd name="G22" fmla="+- G20 10800 0"/>
                  <a:gd name="G23" fmla="+- G21 10800 0"/>
                  <a:gd name="G24" fmla="+- 10800 0 G20"/>
                  <a:gd name="G25" fmla="+- 5700 10800 0"/>
                  <a:gd name="G26" fmla="?: G9 G17 G25"/>
                  <a:gd name="G27" fmla="?: G9 0 21600"/>
                  <a:gd name="G28" fmla="cos 10800 -7000150"/>
                  <a:gd name="G29" fmla="sin 10800 -7000150"/>
                  <a:gd name="G30" fmla="sin 5700 -7000150"/>
                  <a:gd name="G31" fmla="+- G28 10800 0"/>
                  <a:gd name="G32" fmla="+- G29 10800 0"/>
                  <a:gd name="G33" fmla="+- G30 10800 0"/>
                  <a:gd name="G34" fmla="?: G4 0 G31"/>
                  <a:gd name="G35" fmla="?: -7000150 G34 0"/>
                  <a:gd name="G36" fmla="?: G6 G35 G31"/>
                  <a:gd name="G37" fmla="+- 21600 0 G36"/>
                  <a:gd name="G38" fmla="?: G4 0 G33"/>
                  <a:gd name="G39" fmla="?: -7000150 G38 G32"/>
                  <a:gd name="G40" fmla="?: G6 G39 0"/>
                  <a:gd name="G41" fmla="?: G4 G32 21600"/>
                  <a:gd name="G42" fmla="?: G6 G41 G33"/>
                  <a:gd name="T12" fmla="*/ 10800 w 21600"/>
                  <a:gd name="T13" fmla="*/ 0 h 21600"/>
                  <a:gd name="T14" fmla="*/ 8413 w 21600"/>
                  <a:gd name="T15" fmla="*/ 2902 h 21600"/>
                  <a:gd name="T16" fmla="*/ 10800 w 21600"/>
                  <a:gd name="T17" fmla="*/ 5100 h 21600"/>
                  <a:gd name="T18" fmla="*/ 13187 w 21600"/>
                  <a:gd name="T19" fmla="*/ 290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9151" y="5343"/>
                    </a:moveTo>
                    <a:cubicBezTo>
                      <a:pt x="9685" y="5182"/>
                      <a:pt x="10241" y="5099"/>
                      <a:pt x="10800" y="5100"/>
                    </a:cubicBezTo>
                    <a:cubicBezTo>
                      <a:pt x="11358" y="5100"/>
                      <a:pt x="11914" y="5182"/>
                      <a:pt x="12448" y="5343"/>
                    </a:cubicBezTo>
                    <a:lnTo>
                      <a:pt x="13924" y="461"/>
                    </a:lnTo>
                    <a:cubicBezTo>
                      <a:pt x="12910" y="155"/>
                      <a:pt x="11858" y="-1"/>
                      <a:pt x="10799" y="0"/>
                    </a:cubicBezTo>
                    <a:cubicBezTo>
                      <a:pt x="9741" y="0"/>
                      <a:pt x="8689" y="155"/>
                      <a:pt x="7675" y="461"/>
                    </a:cubicBezTo>
                    <a:close/>
                  </a:path>
                </a:pathLst>
              </a:custGeom>
              <a:solidFill>
                <a:srgbClr val="FFFFFF"/>
              </a:solidFill>
              <a:ln w="9525" algn="ctr">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029" name="Group 21"/>
          <p:cNvGrpSpPr/>
          <p:nvPr/>
        </p:nvGrpSpPr>
        <p:grpSpPr bwMode="auto">
          <a:xfrm>
            <a:off x="5446713" y="2997200"/>
            <a:ext cx="2233612" cy="2952750"/>
            <a:chOff x="2471" y="1888"/>
            <a:chExt cx="1407" cy="1860"/>
          </a:xfrm>
        </p:grpSpPr>
        <p:sp>
          <p:nvSpPr>
            <p:cNvPr id="43030" name="AutoShape 22"/>
            <p:cNvSpPr>
              <a:spLocks noChangeArrowheads="1"/>
            </p:cNvSpPr>
            <p:nvPr/>
          </p:nvSpPr>
          <p:spPr bwMode="auto">
            <a:xfrm>
              <a:off x="2471" y="1888"/>
              <a:ext cx="1407" cy="1860"/>
            </a:xfrm>
            <a:prstGeom prst="roundRect">
              <a:avLst>
                <a:gd name="adj" fmla="val 4866"/>
              </a:avLst>
            </a:prstGeom>
            <a:solidFill>
              <a:srgbClr val="CCEC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AutoShape 23"/>
            <p:cNvSpPr>
              <a:spLocks noChangeArrowheads="1"/>
            </p:cNvSpPr>
            <p:nvPr/>
          </p:nvSpPr>
          <p:spPr bwMode="auto">
            <a:xfrm>
              <a:off x="2880" y="2478"/>
              <a:ext cx="409" cy="408"/>
            </a:xfrm>
            <a:custGeom>
              <a:avLst/>
              <a:gdLst>
                <a:gd name="G0" fmla="+- 4935 0 0"/>
                <a:gd name="G1" fmla="+- 21600 0 4935"/>
                <a:gd name="G2" fmla="+- 21600 0 49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35" y="10800"/>
                  </a:moveTo>
                  <a:cubicBezTo>
                    <a:pt x="4935" y="14039"/>
                    <a:pt x="7561" y="16665"/>
                    <a:pt x="10800" y="16665"/>
                  </a:cubicBezTo>
                  <a:cubicBezTo>
                    <a:pt x="14039" y="16665"/>
                    <a:pt x="16665" y="14039"/>
                    <a:pt x="16665" y="10800"/>
                  </a:cubicBezTo>
                  <a:cubicBezTo>
                    <a:pt x="16665" y="7561"/>
                    <a:pt x="14039" y="4935"/>
                    <a:pt x="10800" y="4935"/>
                  </a:cubicBezTo>
                  <a:cubicBezTo>
                    <a:pt x="7561" y="4935"/>
                    <a:pt x="4935" y="7561"/>
                    <a:pt x="4935"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2" name="Rectangle 24"/>
            <p:cNvSpPr>
              <a:spLocks noChangeArrowheads="1"/>
            </p:cNvSpPr>
            <p:nvPr/>
          </p:nvSpPr>
          <p:spPr bwMode="auto">
            <a:xfrm>
              <a:off x="3469" y="2024"/>
              <a:ext cx="272" cy="408"/>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latin typeface="Times New Roman" panose="02020603050405020304" pitchFamily="18" charset="0"/>
                  <a:ea typeface="华文新魏" panose="02010800040101010101" pitchFamily="2" charset="-122"/>
                </a:rPr>
                <a:t>ISR</a:t>
              </a:r>
            </a:p>
          </p:txBody>
        </p:sp>
        <p:sp>
          <p:nvSpPr>
            <p:cNvPr id="43033" name="AutoShape 25"/>
            <p:cNvSpPr>
              <a:spLocks noChangeArrowheads="1"/>
            </p:cNvSpPr>
            <p:nvPr/>
          </p:nvSpPr>
          <p:spPr bwMode="auto">
            <a:xfrm>
              <a:off x="2880" y="2024"/>
              <a:ext cx="409" cy="408"/>
            </a:xfrm>
            <a:custGeom>
              <a:avLst/>
              <a:gdLst>
                <a:gd name="G0" fmla="+- 4935 0 0"/>
                <a:gd name="G1" fmla="+- 21600 0 4935"/>
                <a:gd name="G2" fmla="+- 21600 0 49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35" y="10800"/>
                  </a:moveTo>
                  <a:cubicBezTo>
                    <a:pt x="4935" y="14039"/>
                    <a:pt x="7561" y="16665"/>
                    <a:pt x="10800" y="16665"/>
                  </a:cubicBezTo>
                  <a:cubicBezTo>
                    <a:pt x="14039" y="16665"/>
                    <a:pt x="16665" y="14039"/>
                    <a:pt x="16665" y="10800"/>
                  </a:cubicBezTo>
                  <a:cubicBezTo>
                    <a:pt x="16665" y="7561"/>
                    <a:pt x="14039" y="4935"/>
                    <a:pt x="10800" y="4935"/>
                  </a:cubicBezTo>
                  <a:cubicBezTo>
                    <a:pt x="7561" y="4935"/>
                    <a:pt x="4935" y="7561"/>
                    <a:pt x="4935"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AutoShape 26"/>
            <p:cNvSpPr>
              <a:spLocks noChangeArrowheads="1"/>
            </p:cNvSpPr>
            <p:nvPr/>
          </p:nvSpPr>
          <p:spPr bwMode="auto">
            <a:xfrm>
              <a:off x="2880" y="2931"/>
              <a:ext cx="409" cy="408"/>
            </a:xfrm>
            <a:custGeom>
              <a:avLst/>
              <a:gdLst>
                <a:gd name="G0" fmla="+- 4935 0 0"/>
                <a:gd name="G1" fmla="+- 21600 0 4935"/>
                <a:gd name="G2" fmla="+- 21600 0 49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35" y="10800"/>
                  </a:moveTo>
                  <a:cubicBezTo>
                    <a:pt x="4935" y="14039"/>
                    <a:pt x="7561" y="16665"/>
                    <a:pt x="10800" y="16665"/>
                  </a:cubicBezTo>
                  <a:cubicBezTo>
                    <a:pt x="14039" y="16665"/>
                    <a:pt x="16665" y="14039"/>
                    <a:pt x="16665" y="10800"/>
                  </a:cubicBezTo>
                  <a:cubicBezTo>
                    <a:pt x="16665" y="7561"/>
                    <a:pt x="14039" y="4935"/>
                    <a:pt x="10800" y="4935"/>
                  </a:cubicBezTo>
                  <a:cubicBezTo>
                    <a:pt x="7561" y="4935"/>
                    <a:pt x="4935" y="7561"/>
                    <a:pt x="4935"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5" name="Line 27"/>
            <p:cNvSpPr>
              <a:spLocks noChangeShapeType="1"/>
            </p:cNvSpPr>
            <p:nvPr/>
          </p:nvSpPr>
          <p:spPr bwMode="auto">
            <a:xfrm flipV="1">
              <a:off x="3288" y="2024"/>
              <a:ext cx="181" cy="9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6" name="Line 28"/>
            <p:cNvSpPr>
              <a:spLocks noChangeShapeType="1"/>
            </p:cNvSpPr>
            <p:nvPr/>
          </p:nvSpPr>
          <p:spPr bwMode="auto">
            <a:xfrm flipH="1" flipV="1">
              <a:off x="3243" y="2387"/>
              <a:ext cx="226" cy="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7" name="AutoShape 29"/>
            <p:cNvSpPr>
              <a:spLocks noChangeArrowheads="1"/>
            </p:cNvSpPr>
            <p:nvPr/>
          </p:nvSpPr>
          <p:spPr bwMode="auto">
            <a:xfrm rot="5725832">
              <a:off x="2880" y="2024"/>
              <a:ext cx="408" cy="408"/>
            </a:xfrm>
            <a:custGeom>
              <a:avLst/>
              <a:gdLst>
                <a:gd name="G0" fmla="+- 5877 0 0"/>
                <a:gd name="G1" fmla="+- -8246696 0 0"/>
                <a:gd name="G2" fmla="+- 0 0 -8246696"/>
                <a:gd name="T0" fmla="*/ 0 256 1"/>
                <a:gd name="T1" fmla="*/ 180 256 1"/>
                <a:gd name="G3" fmla="+- -8246696 T0 T1"/>
                <a:gd name="T2" fmla="*/ 0 256 1"/>
                <a:gd name="T3" fmla="*/ 90 256 1"/>
                <a:gd name="G4" fmla="+- -8246696 T2 T3"/>
                <a:gd name="G5" fmla="*/ G4 2 1"/>
                <a:gd name="T4" fmla="*/ 90 256 1"/>
                <a:gd name="T5" fmla="*/ 0 256 1"/>
                <a:gd name="G6" fmla="+- -8246696 T4 T5"/>
                <a:gd name="G7" fmla="*/ G6 2 1"/>
                <a:gd name="G8" fmla="abs -824669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877"/>
                <a:gd name="G18" fmla="*/ 5877 1 2"/>
                <a:gd name="G19" fmla="+- G18 5400 0"/>
                <a:gd name="G20" fmla="cos G19 -8246696"/>
                <a:gd name="G21" fmla="sin G19 -8246696"/>
                <a:gd name="G22" fmla="+- G20 10800 0"/>
                <a:gd name="G23" fmla="+- G21 10800 0"/>
                <a:gd name="G24" fmla="+- 10800 0 G20"/>
                <a:gd name="G25" fmla="+- 5877 10800 0"/>
                <a:gd name="G26" fmla="?: G9 G17 G25"/>
                <a:gd name="G27" fmla="?: G9 0 21600"/>
                <a:gd name="G28" fmla="cos 10800 -8246696"/>
                <a:gd name="G29" fmla="sin 10800 -8246696"/>
                <a:gd name="G30" fmla="sin 5877 -8246696"/>
                <a:gd name="G31" fmla="+- G28 10800 0"/>
                <a:gd name="G32" fmla="+- G29 10800 0"/>
                <a:gd name="G33" fmla="+- G30 10800 0"/>
                <a:gd name="G34" fmla="?: G4 0 G31"/>
                <a:gd name="G35" fmla="?: -8246696 G34 0"/>
                <a:gd name="G36" fmla="?: G6 G35 G31"/>
                <a:gd name="G37" fmla="+- 21600 0 G36"/>
                <a:gd name="G38" fmla="?: G4 0 G33"/>
                <a:gd name="G39" fmla="?: -8246696 G38 G32"/>
                <a:gd name="G40" fmla="?: G6 G39 0"/>
                <a:gd name="G41" fmla="?: G4 G32 21600"/>
                <a:gd name="G42" fmla="?: G6 G41 G33"/>
                <a:gd name="T12" fmla="*/ 10800 w 21600"/>
                <a:gd name="T13" fmla="*/ 0 h 21600"/>
                <a:gd name="T14" fmla="*/ 5917 w 21600"/>
                <a:gd name="T15" fmla="*/ 4039 h 21600"/>
                <a:gd name="T16" fmla="*/ 10800 w 21600"/>
                <a:gd name="T17" fmla="*/ 4923 h 21600"/>
                <a:gd name="T18" fmla="*/ 15683 w 21600"/>
                <a:gd name="T19" fmla="*/ 403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59" y="6035"/>
                  </a:moveTo>
                  <a:cubicBezTo>
                    <a:pt x="8360" y="5312"/>
                    <a:pt x="9564" y="4922"/>
                    <a:pt x="10800" y="4923"/>
                  </a:cubicBezTo>
                  <a:cubicBezTo>
                    <a:pt x="12035" y="4923"/>
                    <a:pt x="13239" y="5312"/>
                    <a:pt x="14240" y="6035"/>
                  </a:cubicBezTo>
                  <a:lnTo>
                    <a:pt x="17122" y="2044"/>
                  </a:lnTo>
                  <a:cubicBezTo>
                    <a:pt x="15282" y="715"/>
                    <a:pt x="13070" y="-1"/>
                    <a:pt x="10799" y="0"/>
                  </a:cubicBezTo>
                  <a:cubicBezTo>
                    <a:pt x="8529" y="0"/>
                    <a:pt x="6317" y="715"/>
                    <a:pt x="4477" y="2044"/>
                  </a:cubicBezTo>
                  <a:close/>
                </a:path>
              </a:pathLst>
            </a:custGeom>
            <a:solidFill>
              <a:srgbClr val="FFFFFF"/>
            </a:solidFill>
            <a:ln w="9525" algn="ctr">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Text Box 30"/>
            <p:cNvSpPr txBox="1">
              <a:spLocks noChangeArrowheads="1"/>
            </p:cNvSpPr>
            <p:nvPr/>
          </p:nvSpPr>
          <p:spPr bwMode="auto">
            <a:xfrm>
              <a:off x="2517" y="3430"/>
              <a:ext cx="1270"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solidFill>
                    <a:srgbClr val="0000FF"/>
                  </a:solidFill>
                  <a:latin typeface="Times New Roman" panose="02020603050405020304" pitchFamily="18" charset="0"/>
                  <a:ea typeface="华文新魏" panose="02010800040101010101" pitchFamily="2" charset="-122"/>
                </a:rPr>
                <a:t>非占先操作系统</a:t>
              </a:r>
            </a:p>
          </p:txBody>
        </p:sp>
        <p:sp>
          <p:nvSpPr>
            <p:cNvPr id="43039" name="Text Box 31"/>
            <p:cNvSpPr txBox="1">
              <a:spLocks noChangeArrowheads="1"/>
            </p:cNvSpPr>
            <p:nvPr/>
          </p:nvSpPr>
          <p:spPr bwMode="auto">
            <a:xfrm>
              <a:off x="2471" y="2028"/>
              <a:ext cx="408" cy="4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r>
                <a:rPr kumimoji="1" lang="en-US" altLang="zh-CN">
                  <a:solidFill>
                    <a:srgbClr val="FF0066"/>
                  </a:solidFill>
                  <a:latin typeface="Times New Roman" panose="02020603050405020304" pitchFamily="18" charset="0"/>
                  <a:ea typeface="华文新魏" panose="02010800040101010101" pitchFamily="2" charset="-122"/>
                </a:rPr>
                <a:t>A</a:t>
              </a:r>
            </a:p>
          </p:txBody>
        </p:sp>
        <p:sp>
          <p:nvSpPr>
            <p:cNvPr id="43040" name="Text Box 32"/>
            <p:cNvSpPr txBox="1">
              <a:spLocks noChangeArrowheads="1"/>
            </p:cNvSpPr>
            <p:nvPr/>
          </p:nvSpPr>
          <p:spPr bwMode="auto">
            <a:xfrm>
              <a:off x="2471" y="2478"/>
              <a:ext cx="408" cy="4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r>
                <a:rPr kumimoji="1" lang="en-US" altLang="zh-CN">
                  <a:solidFill>
                    <a:srgbClr val="FF0066"/>
                  </a:solidFill>
                  <a:latin typeface="Times New Roman" panose="02020603050405020304" pitchFamily="18" charset="0"/>
                  <a:ea typeface="华文新魏" panose="02010800040101010101" pitchFamily="2" charset="-122"/>
                </a:rPr>
                <a:t>B</a:t>
              </a:r>
            </a:p>
          </p:txBody>
        </p:sp>
        <p:sp>
          <p:nvSpPr>
            <p:cNvPr id="43041" name="Text Box 33"/>
            <p:cNvSpPr txBox="1">
              <a:spLocks noChangeArrowheads="1"/>
            </p:cNvSpPr>
            <p:nvPr/>
          </p:nvSpPr>
          <p:spPr bwMode="auto">
            <a:xfrm>
              <a:off x="2471" y="2931"/>
              <a:ext cx="408" cy="4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r>
                <a:rPr kumimoji="1" lang="en-US" altLang="zh-CN">
                  <a:solidFill>
                    <a:srgbClr val="FF0066"/>
                  </a:solidFill>
                  <a:latin typeface="Times New Roman" panose="02020603050405020304" pitchFamily="18" charset="0"/>
                  <a:ea typeface="华文新魏" panose="02010800040101010101" pitchFamily="2" charset="-122"/>
                </a:rPr>
                <a:t>C</a:t>
              </a:r>
            </a:p>
          </p:txBody>
        </p:sp>
      </p:grpSp>
      <p:grpSp>
        <p:nvGrpSpPr>
          <p:cNvPr id="43042" name="Group 34"/>
          <p:cNvGrpSpPr/>
          <p:nvPr/>
        </p:nvGrpSpPr>
        <p:grpSpPr bwMode="auto">
          <a:xfrm>
            <a:off x="7823201" y="2997200"/>
            <a:ext cx="2232025" cy="2952750"/>
            <a:chOff x="3878" y="2024"/>
            <a:chExt cx="1406" cy="1860"/>
          </a:xfrm>
        </p:grpSpPr>
        <p:sp>
          <p:nvSpPr>
            <p:cNvPr id="43043" name="AutoShape 35"/>
            <p:cNvSpPr>
              <a:spLocks noChangeArrowheads="1"/>
            </p:cNvSpPr>
            <p:nvPr/>
          </p:nvSpPr>
          <p:spPr bwMode="auto">
            <a:xfrm>
              <a:off x="3878" y="2024"/>
              <a:ext cx="1406" cy="1860"/>
            </a:xfrm>
            <a:prstGeom prst="roundRect">
              <a:avLst>
                <a:gd name="adj" fmla="val 4866"/>
              </a:avLst>
            </a:prstGeom>
            <a:solidFill>
              <a:srgbClr val="FFCC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AutoShape 36"/>
            <p:cNvSpPr>
              <a:spLocks noChangeArrowheads="1"/>
            </p:cNvSpPr>
            <p:nvPr/>
          </p:nvSpPr>
          <p:spPr bwMode="auto">
            <a:xfrm>
              <a:off x="4287" y="2614"/>
              <a:ext cx="409" cy="408"/>
            </a:xfrm>
            <a:custGeom>
              <a:avLst/>
              <a:gdLst>
                <a:gd name="G0" fmla="+- 4935 0 0"/>
                <a:gd name="G1" fmla="+- 21600 0 4935"/>
                <a:gd name="G2" fmla="+- 21600 0 49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35" y="10800"/>
                  </a:moveTo>
                  <a:cubicBezTo>
                    <a:pt x="4935" y="14039"/>
                    <a:pt x="7561" y="16665"/>
                    <a:pt x="10800" y="16665"/>
                  </a:cubicBezTo>
                  <a:cubicBezTo>
                    <a:pt x="14039" y="16665"/>
                    <a:pt x="16665" y="14039"/>
                    <a:pt x="16665" y="10800"/>
                  </a:cubicBezTo>
                  <a:cubicBezTo>
                    <a:pt x="16665" y="7561"/>
                    <a:pt x="14039" y="4935"/>
                    <a:pt x="10800" y="4935"/>
                  </a:cubicBezTo>
                  <a:cubicBezTo>
                    <a:pt x="7561" y="4935"/>
                    <a:pt x="4935" y="7561"/>
                    <a:pt x="4935"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5" name="Rectangle 37"/>
            <p:cNvSpPr>
              <a:spLocks noChangeArrowheads="1"/>
            </p:cNvSpPr>
            <p:nvPr/>
          </p:nvSpPr>
          <p:spPr bwMode="auto">
            <a:xfrm>
              <a:off x="4921" y="2341"/>
              <a:ext cx="272" cy="408"/>
            </a:xfrm>
            <a:prstGeom prst="rect">
              <a:avLst/>
            </a:prstGeom>
            <a:solidFill>
              <a:srgbClr val="CC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latin typeface="Times New Roman" panose="02020603050405020304" pitchFamily="18" charset="0"/>
                  <a:ea typeface="华文新魏" panose="02010800040101010101" pitchFamily="2" charset="-122"/>
                </a:rPr>
                <a:t>ISR</a:t>
              </a:r>
            </a:p>
          </p:txBody>
        </p:sp>
        <p:sp>
          <p:nvSpPr>
            <p:cNvPr id="43046" name="AutoShape 38"/>
            <p:cNvSpPr>
              <a:spLocks noChangeArrowheads="1"/>
            </p:cNvSpPr>
            <p:nvPr/>
          </p:nvSpPr>
          <p:spPr bwMode="auto">
            <a:xfrm>
              <a:off x="4287" y="2160"/>
              <a:ext cx="409" cy="408"/>
            </a:xfrm>
            <a:custGeom>
              <a:avLst/>
              <a:gdLst>
                <a:gd name="G0" fmla="+- 4935 0 0"/>
                <a:gd name="G1" fmla="+- 21600 0 4935"/>
                <a:gd name="G2" fmla="+- 21600 0 49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35" y="10800"/>
                  </a:moveTo>
                  <a:cubicBezTo>
                    <a:pt x="4935" y="14039"/>
                    <a:pt x="7561" y="16665"/>
                    <a:pt x="10800" y="16665"/>
                  </a:cubicBezTo>
                  <a:cubicBezTo>
                    <a:pt x="14039" y="16665"/>
                    <a:pt x="16665" y="14039"/>
                    <a:pt x="16665" y="10800"/>
                  </a:cubicBezTo>
                  <a:cubicBezTo>
                    <a:pt x="16665" y="7561"/>
                    <a:pt x="14039" y="4935"/>
                    <a:pt x="10800" y="4935"/>
                  </a:cubicBezTo>
                  <a:cubicBezTo>
                    <a:pt x="7561" y="4935"/>
                    <a:pt x="4935" y="7561"/>
                    <a:pt x="4935"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7" name="AutoShape 39"/>
            <p:cNvSpPr>
              <a:spLocks noChangeArrowheads="1"/>
            </p:cNvSpPr>
            <p:nvPr/>
          </p:nvSpPr>
          <p:spPr bwMode="auto">
            <a:xfrm>
              <a:off x="4287" y="3067"/>
              <a:ext cx="409" cy="408"/>
            </a:xfrm>
            <a:custGeom>
              <a:avLst/>
              <a:gdLst>
                <a:gd name="G0" fmla="+- 4935 0 0"/>
                <a:gd name="G1" fmla="+- 21600 0 4935"/>
                <a:gd name="G2" fmla="+- 21600 0 49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935" y="10800"/>
                  </a:moveTo>
                  <a:cubicBezTo>
                    <a:pt x="4935" y="14039"/>
                    <a:pt x="7561" y="16665"/>
                    <a:pt x="10800" y="16665"/>
                  </a:cubicBezTo>
                  <a:cubicBezTo>
                    <a:pt x="14039" y="16665"/>
                    <a:pt x="16665" y="14039"/>
                    <a:pt x="16665" y="10800"/>
                  </a:cubicBezTo>
                  <a:cubicBezTo>
                    <a:pt x="16665" y="7561"/>
                    <a:pt x="14039" y="4935"/>
                    <a:pt x="10800" y="4935"/>
                  </a:cubicBezTo>
                  <a:cubicBezTo>
                    <a:pt x="7561" y="4935"/>
                    <a:pt x="4935" y="7561"/>
                    <a:pt x="4935" y="10800"/>
                  </a:cubicBezTo>
                  <a:close/>
                </a:path>
              </a:pathLst>
            </a:custGeom>
            <a:solidFill>
              <a:srgbClr val="FFCC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40"/>
            <p:cNvSpPr>
              <a:spLocks noChangeShapeType="1"/>
            </p:cNvSpPr>
            <p:nvPr/>
          </p:nvSpPr>
          <p:spPr bwMode="auto">
            <a:xfrm>
              <a:off x="4694" y="2251"/>
              <a:ext cx="227" cy="9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41"/>
            <p:cNvSpPr>
              <a:spLocks noChangeShapeType="1"/>
            </p:cNvSpPr>
            <p:nvPr/>
          </p:nvSpPr>
          <p:spPr bwMode="auto">
            <a:xfrm flipH="1">
              <a:off x="4694" y="2750"/>
              <a:ext cx="182" cy="9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Text Box 42"/>
            <p:cNvSpPr txBox="1">
              <a:spLocks noChangeArrowheads="1"/>
            </p:cNvSpPr>
            <p:nvPr/>
          </p:nvSpPr>
          <p:spPr bwMode="auto">
            <a:xfrm>
              <a:off x="3923" y="3566"/>
              <a:ext cx="1270" cy="2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solidFill>
                    <a:srgbClr val="0000FF"/>
                  </a:solidFill>
                  <a:latin typeface="Times New Roman" panose="02020603050405020304" pitchFamily="18" charset="0"/>
                  <a:ea typeface="华文新魏" panose="02010800040101010101" pitchFamily="2" charset="-122"/>
                </a:rPr>
                <a:t>占先操作系统</a:t>
              </a:r>
            </a:p>
          </p:txBody>
        </p:sp>
        <p:sp>
          <p:nvSpPr>
            <p:cNvPr id="43051" name="Text Box 43"/>
            <p:cNvSpPr txBox="1">
              <a:spLocks noChangeArrowheads="1"/>
            </p:cNvSpPr>
            <p:nvPr/>
          </p:nvSpPr>
          <p:spPr bwMode="auto">
            <a:xfrm>
              <a:off x="3878" y="2164"/>
              <a:ext cx="408" cy="4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r>
                <a:rPr kumimoji="1" lang="en-US" altLang="zh-CN">
                  <a:solidFill>
                    <a:srgbClr val="FF0066"/>
                  </a:solidFill>
                  <a:latin typeface="Times New Roman" panose="02020603050405020304" pitchFamily="18" charset="0"/>
                  <a:ea typeface="华文新魏" panose="02010800040101010101" pitchFamily="2" charset="-122"/>
                </a:rPr>
                <a:t>A</a:t>
              </a:r>
            </a:p>
          </p:txBody>
        </p:sp>
        <p:sp>
          <p:nvSpPr>
            <p:cNvPr id="43052" name="Text Box 44"/>
            <p:cNvSpPr txBox="1">
              <a:spLocks noChangeArrowheads="1"/>
            </p:cNvSpPr>
            <p:nvPr/>
          </p:nvSpPr>
          <p:spPr bwMode="auto">
            <a:xfrm>
              <a:off x="3878" y="2614"/>
              <a:ext cx="408" cy="4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r>
                <a:rPr kumimoji="1" lang="en-US" altLang="zh-CN">
                  <a:solidFill>
                    <a:srgbClr val="FF0066"/>
                  </a:solidFill>
                  <a:latin typeface="Times New Roman" panose="02020603050405020304" pitchFamily="18" charset="0"/>
                  <a:ea typeface="华文新魏" panose="02010800040101010101" pitchFamily="2" charset="-122"/>
                </a:rPr>
                <a:t>B</a:t>
              </a:r>
            </a:p>
          </p:txBody>
        </p:sp>
        <p:sp>
          <p:nvSpPr>
            <p:cNvPr id="43053" name="Text Box 45"/>
            <p:cNvSpPr txBox="1">
              <a:spLocks noChangeArrowheads="1"/>
            </p:cNvSpPr>
            <p:nvPr/>
          </p:nvSpPr>
          <p:spPr bwMode="auto">
            <a:xfrm>
              <a:off x="3878" y="3067"/>
              <a:ext cx="408" cy="4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a:latin typeface="Times New Roman" panose="02020603050405020304" pitchFamily="18" charset="0"/>
                  <a:ea typeface="华文新魏" panose="02010800040101010101" pitchFamily="2" charset="-122"/>
                </a:rPr>
                <a:t>任务</a:t>
              </a:r>
              <a:r>
                <a:rPr kumimoji="1" lang="en-US" altLang="zh-CN">
                  <a:solidFill>
                    <a:srgbClr val="FF0066"/>
                  </a:solidFill>
                  <a:latin typeface="Times New Roman" panose="02020603050405020304" pitchFamily="18" charset="0"/>
                  <a:ea typeface="华文新魏" panose="02010800040101010101" pitchFamily="2" charset="-122"/>
                </a:rPr>
                <a:t>C</a:t>
              </a:r>
            </a:p>
          </p:txBody>
        </p:sp>
      </p:gr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0-#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4" fill="hold" nodeType="afterEffect">
                                  <p:stCondLst>
                                    <p:cond delay="0"/>
                                  </p:stCondLst>
                                  <p:childTnLst>
                                    <p:set>
                                      <p:cBhvr>
                                        <p:cTn id="11" dur="1" fill="hold">
                                          <p:stCondLst>
                                            <p:cond delay="0"/>
                                          </p:stCondLst>
                                        </p:cTn>
                                        <p:tgtEl>
                                          <p:spTgt spid="43021"/>
                                        </p:tgtEl>
                                        <p:attrNameLst>
                                          <p:attrName>style.visibility</p:attrName>
                                        </p:attrNameLst>
                                      </p:cBhvr>
                                      <p:to>
                                        <p:strVal val="visible"/>
                                      </p:to>
                                    </p:set>
                                    <p:animEffect transition="in" filter="wheel(4)">
                                      <p:cBhvr>
                                        <p:cTn id="12" dur="500"/>
                                        <p:tgtEl>
                                          <p:spTgt spid="43021"/>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4302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43016"/>
                                        </p:tgtEl>
                                        <p:attrNameLst>
                                          <p:attrName>style.visibility</p:attrName>
                                        </p:attrNameLst>
                                      </p:cBhvr>
                                      <p:to>
                                        <p:strVal val="visible"/>
                                      </p:to>
                                    </p:set>
                                    <p:animEffect transition="in" filter="wipe(right)">
                                      <p:cBhvr>
                                        <p:cTn id="19" dur="500"/>
                                        <p:tgtEl>
                                          <p:spTgt spid="430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3019"/>
                                        </p:tgtEl>
                                        <p:attrNameLst>
                                          <p:attrName>style.visibility</p:attrName>
                                        </p:attrNameLst>
                                      </p:cBhvr>
                                      <p:to>
                                        <p:strVal val="visible"/>
                                      </p:to>
                                    </p:set>
                                    <p:animEffect transition="in" filter="slide(fromLeft)">
                                      <p:cBhvr>
                                        <p:cTn id="23" dur="500"/>
                                        <p:tgtEl>
                                          <p:spTgt spid="43019"/>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3029"/>
                                        </p:tgtEl>
                                        <p:attrNameLst>
                                          <p:attrName>style.visibility</p:attrName>
                                        </p:attrNameLst>
                                      </p:cBhvr>
                                      <p:to>
                                        <p:strVal val="visible"/>
                                      </p:to>
                                    </p:set>
                                    <p:anim calcmode="lin" valueType="num">
                                      <p:cBhvr additive="base">
                                        <p:cTn id="27" dur="500" fill="hold"/>
                                        <p:tgtEl>
                                          <p:spTgt spid="43029"/>
                                        </p:tgtEl>
                                        <p:attrNameLst>
                                          <p:attrName>ppt_x</p:attrName>
                                        </p:attrNameLst>
                                      </p:cBhvr>
                                      <p:tavLst>
                                        <p:tav tm="0">
                                          <p:val>
                                            <p:strVal val="1+#ppt_w/2"/>
                                          </p:val>
                                        </p:tav>
                                        <p:tav tm="100000">
                                          <p:val>
                                            <p:strVal val="#ppt_x"/>
                                          </p:val>
                                        </p:tav>
                                      </p:tavLst>
                                    </p:anim>
                                    <p:anim calcmode="lin" valueType="num">
                                      <p:cBhvr additive="base">
                                        <p:cTn id="28" dur="500" fill="hold"/>
                                        <p:tgtEl>
                                          <p:spTgt spid="4302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43042"/>
                                        </p:tgtEl>
                                        <p:attrNameLst>
                                          <p:attrName>style.visibility</p:attrName>
                                        </p:attrNameLst>
                                      </p:cBhvr>
                                      <p:to>
                                        <p:strVal val="visible"/>
                                      </p:to>
                                    </p:set>
                                    <p:anim calcmode="lin" valueType="num">
                                      <p:cBhvr additive="base">
                                        <p:cTn id="32" dur="500" fill="hold"/>
                                        <p:tgtEl>
                                          <p:spTgt spid="43042"/>
                                        </p:tgtEl>
                                        <p:attrNameLst>
                                          <p:attrName>ppt_x</p:attrName>
                                        </p:attrNameLst>
                                      </p:cBhvr>
                                      <p:tavLst>
                                        <p:tav tm="0">
                                          <p:val>
                                            <p:strVal val="1+#ppt_w/2"/>
                                          </p:val>
                                        </p:tav>
                                        <p:tav tm="100000">
                                          <p:val>
                                            <p:strVal val="#ppt_x"/>
                                          </p:val>
                                        </p:tav>
                                      </p:tavLst>
                                    </p:anim>
                                    <p:anim calcmode="lin" valueType="num">
                                      <p:cBhvr additive="base">
                                        <p:cTn id="33" dur="500" fill="hold"/>
                                        <p:tgtEl>
                                          <p:spTgt spid="430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9" grpId="0" animBg="1"/>
      <p:bldP spid="4302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135039" y="1354541"/>
            <a:ext cx="3429000" cy="669925"/>
          </a:xfrm>
          <a:noFill/>
        </p:spPr>
        <p:txBody>
          <a:bodyPr/>
          <a:lstStyle/>
          <a:p>
            <a:r>
              <a:rPr lang="zh-CN" altLang="en-US"/>
              <a:t>基本概念</a:t>
            </a:r>
          </a:p>
        </p:txBody>
      </p:sp>
      <p:sp>
        <p:nvSpPr>
          <p:cNvPr id="44036" name="Text Box 4"/>
          <p:cNvSpPr txBox="1">
            <a:spLocks noChangeArrowheads="1"/>
          </p:cNvSpPr>
          <p:nvPr/>
        </p:nvSpPr>
        <p:spPr bwMode="auto">
          <a:xfrm>
            <a:off x="968991" y="2605893"/>
            <a:ext cx="98400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3200" dirty="0">
                <a:latin typeface="Times New Roman" panose="02020603050405020304" pitchFamily="18" charset="0"/>
                <a:ea typeface="华文新魏" panose="02010800040101010101" pitchFamily="2" charset="-122"/>
              </a:rPr>
              <a:t>时钟节拍是特定的</a:t>
            </a:r>
            <a:r>
              <a:rPr kumimoji="1" lang="zh-CN" altLang="en-US" sz="3200" dirty="0">
                <a:solidFill>
                  <a:srgbClr val="FF0000"/>
                </a:solidFill>
                <a:latin typeface="Times New Roman" panose="02020603050405020304" pitchFamily="18" charset="0"/>
                <a:ea typeface="华文新魏" panose="02010800040101010101" pitchFamily="2" charset="-122"/>
              </a:rPr>
              <a:t>周期性中断</a:t>
            </a:r>
            <a:r>
              <a:rPr kumimoji="1" lang="zh-CN" altLang="en-US" sz="3200" dirty="0">
                <a:latin typeface="Times New Roman" panose="02020603050405020304" pitchFamily="18" charset="0"/>
                <a:ea typeface="华文新魏" panose="02010800040101010101" pitchFamily="2" charset="-122"/>
              </a:rPr>
              <a:t>。这个中断可以看作是系统心脏的脉动。中断之间的时间间隔取决于</a:t>
            </a:r>
            <a:r>
              <a:rPr kumimoji="1" lang="zh-CN" altLang="en-US" sz="3200" dirty="0">
                <a:solidFill>
                  <a:srgbClr val="FF0000"/>
                </a:solidFill>
                <a:latin typeface="Times New Roman" panose="02020603050405020304" pitchFamily="18" charset="0"/>
                <a:ea typeface="华文新魏" panose="02010800040101010101" pitchFamily="2" charset="-122"/>
              </a:rPr>
              <a:t>不同应用</a:t>
            </a:r>
            <a:r>
              <a:rPr kumimoji="1" lang="zh-CN" altLang="en-US" sz="3200" dirty="0">
                <a:latin typeface="Times New Roman" panose="02020603050405020304" pitchFamily="18" charset="0"/>
                <a:ea typeface="华文新魏" panose="02010800040101010101" pitchFamily="2" charset="-122"/>
              </a:rPr>
              <a:t>，一般在</a:t>
            </a:r>
            <a:r>
              <a:rPr kumimoji="1" lang="en-US" altLang="zh-CN" sz="3200" dirty="0">
                <a:latin typeface="Times New Roman" panose="02020603050405020304" pitchFamily="18" charset="0"/>
                <a:ea typeface="华文新魏" panose="02010800040101010101" pitchFamily="2" charset="-122"/>
              </a:rPr>
              <a:t>10ms</a:t>
            </a:r>
            <a:r>
              <a:rPr kumimoji="1" lang="zh-CN" altLang="en-US" sz="3200" dirty="0">
                <a:latin typeface="Times New Roman" panose="02020603050405020304" pitchFamily="18" charset="0"/>
                <a:ea typeface="华文新魏" panose="02010800040101010101" pitchFamily="2" charset="-122"/>
              </a:rPr>
              <a:t>到</a:t>
            </a:r>
            <a:r>
              <a:rPr kumimoji="1" lang="en-US" altLang="zh-CN" sz="3200" dirty="0">
                <a:latin typeface="Times New Roman" panose="02020603050405020304" pitchFamily="18" charset="0"/>
                <a:ea typeface="华文新魏" panose="02010800040101010101" pitchFamily="2" charset="-122"/>
              </a:rPr>
              <a:t>200ms</a:t>
            </a:r>
            <a:r>
              <a:rPr kumimoji="1" lang="zh-CN" altLang="en-US" sz="3200" dirty="0">
                <a:latin typeface="Times New Roman" panose="02020603050405020304" pitchFamily="18" charset="0"/>
                <a:ea typeface="华文新魏" panose="02010800040101010101" pitchFamily="2" charset="-122"/>
              </a:rPr>
              <a:t>之间。时钟的节拍式中断使得内核可以将</a:t>
            </a:r>
            <a:r>
              <a:rPr kumimoji="1" lang="zh-CN" altLang="en-US" sz="3200" dirty="0">
                <a:solidFill>
                  <a:srgbClr val="0070C0"/>
                </a:solidFill>
                <a:latin typeface="Times New Roman" panose="02020603050405020304" pitchFamily="18" charset="0"/>
                <a:ea typeface="华文新魏" panose="02010800040101010101" pitchFamily="2" charset="-122"/>
              </a:rPr>
              <a:t>任务延时</a:t>
            </a:r>
            <a:r>
              <a:rPr kumimoji="1" lang="zh-CN" altLang="en-US" sz="3200" dirty="0">
                <a:latin typeface="Times New Roman" panose="02020603050405020304" pitchFamily="18" charset="0"/>
                <a:ea typeface="华文新魏" panose="02010800040101010101" pitchFamily="2" charset="-122"/>
              </a:rPr>
              <a:t>若干个整数时钟节拍，以及当任务等待事件发生时，提供等待</a:t>
            </a:r>
            <a:r>
              <a:rPr kumimoji="1" lang="zh-CN" altLang="en-US" sz="3200" dirty="0">
                <a:solidFill>
                  <a:srgbClr val="00B050"/>
                </a:solidFill>
                <a:latin typeface="Times New Roman" panose="02020603050405020304" pitchFamily="18" charset="0"/>
                <a:ea typeface="华文新魏" panose="02010800040101010101" pitchFamily="2" charset="-122"/>
              </a:rPr>
              <a:t>超时的依据</a:t>
            </a:r>
            <a:r>
              <a:rPr kumimoji="1" lang="zh-CN" altLang="en-US" sz="3200" dirty="0">
                <a:latin typeface="Times New Roman" panose="02020603050405020304" pitchFamily="18" charset="0"/>
                <a:ea typeface="华文新魏" panose="02010800040101010101" pitchFamily="2" charset="-122"/>
              </a:rPr>
              <a:t>。时钟节拍率</a:t>
            </a:r>
            <a:r>
              <a:rPr kumimoji="1" lang="zh-CN" altLang="en-US" sz="3200" dirty="0">
                <a:solidFill>
                  <a:srgbClr val="0070C0"/>
                </a:solidFill>
                <a:latin typeface="Times New Roman" panose="02020603050405020304" pitchFamily="18" charset="0"/>
                <a:ea typeface="华文新魏" panose="02010800040101010101" pitchFamily="2" charset="-122"/>
              </a:rPr>
              <a:t>越快</a:t>
            </a:r>
            <a:r>
              <a:rPr kumimoji="1" lang="zh-CN" altLang="en-US" sz="3200" dirty="0">
                <a:latin typeface="Times New Roman" panose="02020603050405020304" pitchFamily="18" charset="0"/>
                <a:ea typeface="华文新魏" panose="02010800040101010101" pitchFamily="2" charset="-122"/>
              </a:rPr>
              <a:t>，系统的</a:t>
            </a:r>
            <a:r>
              <a:rPr kumimoji="1" lang="zh-CN" altLang="en-US" sz="3200" dirty="0">
                <a:solidFill>
                  <a:srgbClr val="0070C0"/>
                </a:solidFill>
                <a:latin typeface="Times New Roman" panose="02020603050405020304" pitchFamily="18" charset="0"/>
                <a:ea typeface="华文新魏" panose="02010800040101010101" pitchFamily="2" charset="-122"/>
              </a:rPr>
              <a:t>额外开销就越大</a:t>
            </a:r>
            <a:r>
              <a:rPr kumimoji="1" lang="zh-CN" altLang="en-US" sz="3200" dirty="0">
                <a:latin typeface="Times New Roman" panose="02020603050405020304" pitchFamily="18" charset="0"/>
                <a:ea typeface="华文新魏" panose="02010800040101010101" pitchFamily="2" charset="-122"/>
              </a:rPr>
              <a:t>。</a:t>
            </a:r>
          </a:p>
        </p:txBody>
      </p:sp>
      <p:sp>
        <p:nvSpPr>
          <p:cNvPr id="44037" name="Text Box 5"/>
          <p:cNvSpPr txBox="1">
            <a:spLocks noChangeArrowheads="1"/>
          </p:cNvSpPr>
          <p:nvPr/>
        </p:nvSpPr>
        <p:spPr bwMode="auto">
          <a:xfrm>
            <a:off x="3521053" y="1789515"/>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zh-CN" altLang="en-US" sz="2400">
                <a:solidFill>
                  <a:srgbClr val="0000FF"/>
                </a:solidFill>
                <a:latin typeface="Times New Roman" panose="02020603050405020304" pitchFamily="18" charset="0"/>
                <a:ea typeface="华文新魏" panose="02010800040101010101" pitchFamily="2" charset="-122"/>
              </a:rPr>
              <a:t>时钟节拍</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4037"/>
                                        </p:tgtEl>
                                        <p:attrNameLst>
                                          <p:attrName>style.visibility</p:attrName>
                                        </p:attrNameLst>
                                      </p:cBhvr>
                                      <p:to>
                                        <p:strVal val="visible"/>
                                      </p:to>
                                    </p:set>
                                    <p:anim calcmode="discrete" valueType="clr">
                                      <p:cBhvr override="childStyle">
                                        <p:cTn id="7" dur="80"/>
                                        <p:tgtEl>
                                          <p:spTgt spid="440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037"/>
                                        </p:tgtEl>
                                        <p:attrNameLst>
                                          <p:attrName>fillcolor</p:attrName>
                                        </p:attrNameLst>
                                      </p:cBhvr>
                                      <p:tavLst>
                                        <p:tav tm="0">
                                          <p:val>
                                            <p:clrVal>
                                              <a:schemeClr val="accent2"/>
                                            </p:clrVal>
                                          </p:val>
                                        </p:tav>
                                        <p:tav tm="50000">
                                          <p:val>
                                            <p:clrVal>
                                              <a:schemeClr val="hlink"/>
                                            </p:clrVal>
                                          </p:val>
                                        </p:tav>
                                      </p:tavLst>
                                    </p:anim>
                                    <p:set>
                                      <p:cBhvr>
                                        <p:cTn id="9" dur="80"/>
                                        <p:tgtEl>
                                          <p:spTgt spid="44037"/>
                                        </p:tgtEl>
                                        <p:attrNameLst>
                                          <p:attrName>fill.type</p:attrName>
                                        </p:attrNameLst>
                                      </p:cBhvr>
                                      <p:to>
                                        <p:strVal val="solid"/>
                                      </p:to>
                                    </p:set>
                                  </p:childTnLst>
                                </p:cTn>
                              </p:par>
                            </p:childTnLst>
                          </p:cTn>
                        </p:par>
                        <p:par>
                          <p:cTn id="10" fill="hold">
                            <p:stCondLst>
                              <p:cond delay="280"/>
                            </p:stCondLst>
                            <p:childTnLst>
                              <p:par>
                                <p:cTn id="11" presetID="12" presetClass="entr" presetSubtype="4" fill="hold" grpId="0" nodeType="afterEffect">
                                  <p:stCondLst>
                                    <p:cond delay="0"/>
                                  </p:stCondLst>
                                  <p:childTnLst>
                                    <p:set>
                                      <p:cBhvr>
                                        <p:cTn id="12" dur="1" fill="hold">
                                          <p:stCondLst>
                                            <p:cond delay="0"/>
                                          </p:stCondLst>
                                        </p:cTn>
                                        <p:tgtEl>
                                          <p:spTgt spid="44036"/>
                                        </p:tgtEl>
                                        <p:attrNameLst>
                                          <p:attrName>style.visibility</p:attrName>
                                        </p:attrNameLst>
                                      </p:cBhvr>
                                      <p:to>
                                        <p:strVal val="visible"/>
                                      </p:to>
                                    </p:set>
                                    <p:animEffect transition="in" filter="slide(fromBottom)">
                                      <p:cBhvr>
                                        <p:cTn id="13"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2667001" y="0"/>
            <a:ext cx="6417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a:solidFill>
                  <a:srgbClr val="990033"/>
                </a:solidFill>
                <a:ea typeface="隶书" panose="02010509060101010101" pitchFamily="49" charset="-122"/>
              </a:rPr>
              <a:t>操作系统中经常使用</a:t>
            </a:r>
          </a:p>
          <a:p>
            <a:pPr eaLnBrk="1" hangingPunct="1"/>
            <a:r>
              <a:rPr lang="zh-CN" altLang="en-US" sz="5400">
                <a:solidFill>
                  <a:srgbClr val="990033"/>
                </a:solidFill>
                <a:ea typeface="隶书" panose="02010509060101010101" pitchFamily="49" charset="-122"/>
              </a:rPr>
              <a:t>的数据结构（数组）</a:t>
            </a:r>
          </a:p>
        </p:txBody>
      </p:sp>
      <p:sp>
        <p:nvSpPr>
          <p:cNvPr id="9219" name="Text Box 1027"/>
          <p:cNvSpPr txBox="1">
            <a:spLocks noChangeArrowheads="1"/>
          </p:cNvSpPr>
          <p:nvPr/>
        </p:nvSpPr>
        <p:spPr bwMode="auto">
          <a:xfrm>
            <a:off x="1120777" y="1643415"/>
            <a:ext cx="3200400" cy="4524315"/>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ea typeface="黑体" panose="02010609060101010101" pitchFamily="49" charset="-122"/>
              </a:rPr>
              <a:t>数组</a:t>
            </a:r>
          </a:p>
          <a:p>
            <a:pPr eaLnBrk="1" hangingPunct="1"/>
            <a:endParaRPr lang="zh-CN" altLang="en-US" dirty="0">
              <a:ea typeface="黑体" panose="02010609060101010101" pitchFamily="49" charset="-122"/>
            </a:endParaRPr>
          </a:p>
          <a:p>
            <a:pPr eaLnBrk="1" hangingPunct="1"/>
            <a:r>
              <a:rPr lang="en-US" altLang="zh-CN" dirty="0">
                <a:ea typeface="黑体" panose="02010609060101010101" pitchFamily="49" charset="-122"/>
              </a:rPr>
              <a:t>1</a:t>
            </a:r>
            <a:r>
              <a:rPr lang="zh-CN" altLang="en-US" dirty="0">
                <a:ea typeface="黑体" panose="02010609060101010101" pitchFamily="49" charset="-122"/>
              </a:rPr>
              <a:t>。同一数据类型数据的集合；</a:t>
            </a:r>
          </a:p>
          <a:p>
            <a:pPr eaLnBrk="1" hangingPunct="1"/>
            <a:r>
              <a:rPr lang="en-US" altLang="zh-CN" dirty="0">
                <a:ea typeface="黑体" panose="02010609060101010101" pitchFamily="49" charset="-122"/>
              </a:rPr>
              <a:t>2</a:t>
            </a:r>
            <a:r>
              <a:rPr lang="zh-CN" altLang="en-US" dirty="0">
                <a:ea typeface="黑体" panose="02010609060101010101" pitchFamily="49" charset="-122"/>
              </a:rPr>
              <a:t>。占用连续内存空间；</a:t>
            </a:r>
          </a:p>
          <a:p>
            <a:pPr eaLnBrk="1" hangingPunct="1"/>
            <a:r>
              <a:rPr lang="en-US" altLang="zh-CN" dirty="0">
                <a:ea typeface="黑体" panose="02010609060101010101" pitchFamily="49" charset="-122"/>
              </a:rPr>
              <a:t>3</a:t>
            </a:r>
            <a:r>
              <a:rPr lang="zh-CN" altLang="en-US" dirty="0">
                <a:ea typeface="黑体" panose="02010609060101010101" pitchFamily="49" charset="-122"/>
              </a:rPr>
              <a:t>。其中的所有元素名称都相同，但每个元素都有一个编号；</a:t>
            </a:r>
          </a:p>
          <a:p>
            <a:pPr eaLnBrk="1" hangingPunct="1"/>
            <a:r>
              <a:rPr lang="en-US" altLang="zh-CN" dirty="0">
                <a:ea typeface="黑体" panose="02010609060101010101" pitchFamily="49" charset="-122"/>
              </a:rPr>
              <a:t>4</a:t>
            </a:r>
            <a:r>
              <a:rPr lang="zh-CN" altLang="en-US" dirty="0">
                <a:ea typeface="黑体" panose="02010609060101010101" pitchFamily="49" charset="-122"/>
              </a:rPr>
              <a:t>。元素名去掉编号（下标），得到的是数组名，数组名是个指针。</a:t>
            </a:r>
          </a:p>
        </p:txBody>
      </p:sp>
      <p:sp>
        <p:nvSpPr>
          <p:cNvPr id="9220" name="Rectangle 1028"/>
          <p:cNvSpPr>
            <a:spLocks noChangeArrowheads="1"/>
          </p:cNvSpPr>
          <p:nvPr/>
        </p:nvSpPr>
        <p:spPr bwMode="auto">
          <a:xfrm>
            <a:off x="6934200" y="2667000"/>
            <a:ext cx="990600" cy="2895600"/>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21" name="Line 1029"/>
          <p:cNvSpPr>
            <a:spLocks noChangeShapeType="1"/>
          </p:cNvSpPr>
          <p:nvPr/>
        </p:nvSpPr>
        <p:spPr bwMode="auto">
          <a:xfrm>
            <a:off x="6934200" y="3124200"/>
            <a:ext cx="990600"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2" name="Line 1030"/>
          <p:cNvSpPr>
            <a:spLocks noChangeShapeType="1"/>
          </p:cNvSpPr>
          <p:nvPr/>
        </p:nvSpPr>
        <p:spPr bwMode="auto">
          <a:xfrm>
            <a:off x="6934200" y="3581400"/>
            <a:ext cx="990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3" name="Line 1031"/>
          <p:cNvSpPr>
            <a:spLocks noChangeShapeType="1"/>
          </p:cNvSpPr>
          <p:nvPr/>
        </p:nvSpPr>
        <p:spPr bwMode="auto">
          <a:xfrm>
            <a:off x="6934200" y="4038600"/>
            <a:ext cx="990600"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4" name="Line 1032"/>
          <p:cNvSpPr>
            <a:spLocks noChangeShapeType="1"/>
          </p:cNvSpPr>
          <p:nvPr/>
        </p:nvSpPr>
        <p:spPr bwMode="auto">
          <a:xfrm>
            <a:off x="6934200" y="4495800"/>
            <a:ext cx="990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5" name="Line 1033"/>
          <p:cNvSpPr>
            <a:spLocks noChangeShapeType="1"/>
          </p:cNvSpPr>
          <p:nvPr/>
        </p:nvSpPr>
        <p:spPr bwMode="auto">
          <a:xfrm>
            <a:off x="6934200" y="5029200"/>
            <a:ext cx="990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6" name="Text Box 1034"/>
          <p:cNvSpPr txBox="1">
            <a:spLocks noChangeArrowheads="1"/>
          </p:cNvSpPr>
          <p:nvPr/>
        </p:nvSpPr>
        <p:spPr bwMode="auto">
          <a:xfrm>
            <a:off x="6705601" y="2133600"/>
            <a:ext cx="134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int a[10]</a:t>
            </a:r>
          </a:p>
        </p:txBody>
      </p:sp>
      <p:sp>
        <p:nvSpPr>
          <p:cNvPr id="9227" name="Text Box 1035"/>
          <p:cNvSpPr txBox="1">
            <a:spLocks noChangeArrowheads="1"/>
          </p:cNvSpPr>
          <p:nvPr/>
        </p:nvSpPr>
        <p:spPr bwMode="auto">
          <a:xfrm>
            <a:off x="6264276" y="26670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a[0]</a:t>
            </a:r>
          </a:p>
        </p:txBody>
      </p:sp>
      <p:sp>
        <p:nvSpPr>
          <p:cNvPr id="9228" name="Text Box 1036"/>
          <p:cNvSpPr txBox="1">
            <a:spLocks noChangeArrowheads="1"/>
          </p:cNvSpPr>
          <p:nvPr/>
        </p:nvSpPr>
        <p:spPr bwMode="auto">
          <a:xfrm>
            <a:off x="6264276" y="31242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a[1]</a:t>
            </a:r>
          </a:p>
        </p:txBody>
      </p:sp>
      <p:sp>
        <p:nvSpPr>
          <p:cNvPr id="9229" name="Text Box 1037"/>
          <p:cNvSpPr txBox="1">
            <a:spLocks noChangeArrowheads="1"/>
          </p:cNvSpPr>
          <p:nvPr/>
        </p:nvSpPr>
        <p:spPr bwMode="auto">
          <a:xfrm>
            <a:off x="6248401" y="35814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a[2]</a:t>
            </a:r>
          </a:p>
        </p:txBody>
      </p:sp>
      <p:sp>
        <p:nvSpPr>
          <p:cNvPr id="9230" name="Text Box 1038"/>
          <p:cNvSpPr txBox="1">
            <a:spLocks noChangeArrowheads="1"/>
          </p:cNvSpPr>
          <p:nvPr/>
        </p:nvSpPr>
        <p:spPr bwMode="auto">
          <a:xfrm>
            <a:off x="6248401" y="40386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a[3]</a:t>
            </a:r>
          </a:p>
        </p:txBody>
      </p:sp>
      <p:sp>
        <p:nvSpPr>
          <p:cNvPr id="9231" name="Text Box 1039"/>
          <p:cNvSpPr txBox="1">
            <a:spLocks noChangeArrowheads="1"/>
          </p:cNvSpPr>
          <p:nvPr/>
        </p:nvSpPr>
        <p:spPr bwMode="auto">
          <a:xfrm>
            <a:off x="6248401" y="50292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a[9]</a:t>
            </a:r>
          </a:p>
        </p:txBody>
      </p:sp>
      <p:sp>
        <p:nvSpPr>
          <p:cNvPr id="9232" name="Text Box 1040"/>
          <p:cNvSpPr txBox="1">
            <a:spLocks noChangeArrowheads="1"/>
          </p:cNvSpPr>
          <p:nvPr/>
        </p:nvSpPr>
        <p:spPr bwMode="auto">
          <a:xfrm>
            <a:off x="5133975" y="2667000"/>
            <a:ext cx="344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a:t>
            </a:r>
          </a:p>
        </p:txBody>
      </p:sp>
      <p:sp>
        <p:nvSpPr>
          <p:cNvPr id="9233" name="Line 1041"/>
          <p:cNvSpPr>
            <a:spLocks noChangeShapeType="1"/>
          </p:cNvSpPr>
          <p:nvPr/>
        </p:nvSpPr>
        <p:spPr bwMode="auto">
          <a:xfrm>
            <a:off x="5791200" y="28956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4" name="Text Box 1042"/>
          <p:cNvSpPr txBox="1">
            <a:spLocks noChangeArrowheads="1"/>
          </p:cNvSpPr>
          <p:nvPr/>
        </p:nvSpPr>
        <p:spPr bwMode="auto">
          <a:xfrm>
            <a:off x="5105401" y="31242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a+1</a:t>
            </a:r>
          </a:p>
        </p:txBody>
      </p:sp>
      <p:sp>
        <p:nvSpPr>
          <p:cNvPr id="9235" name="Line 1043"/>
          <p:cNvSpPr>
            <a:spLocks noChangeShapeType="1"/>
          </p:cNvSpPr>
          <p:nvPr/>
        </p:nvSpPr>
        <p:spPr bwMode="auto">
          <a:xfrm>
            <a:off x="5791200" y="33528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6" name="Text Box 1044"/>
          <p:cNvSpPr txBox="1">
            <a:spLocks noChangeArrowheads="1"/>
          </p:cNvSpPr>
          <p:nvPr/>
        </p:nvSpPr>
        <p:spPr bwMode="auto">
          <a:xfrm>
            <a:off x="8153401" y="1828800"/>
            <a:ext cx="2335213" cy="2677656"/>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chemeClr val="tx2"/>
                </a:solidFill>
                <a:latin typeface="黑体" panose="02010609060101010101" pitchFamily="49" charset="-122"/>
                <a:ea typeface="黑体" panose="02010609060101010101" pitchFamily="49" charset="-122"/>
              </a:rPr>
              <a:t>使用上的特点：</a:t>
            </a:r>
          </a:p>
          <a:p>
            <a:pPr eaLnBrk="1" hangingPunct="1"/>
            <a:endParaRPr lang="zh-CN" altLang="en-US">
              <a:solidFill>
                <a:schemeClr val="tx2"/>
              </a:solidFill>
              <a:latin typeface="黑体" panose="02010609060101010101" pitchFamily="49" charset="-122"/>
              <a:ea typeface="黑体" panose="02010609060101010101" pitchFamily="49" charset="-122"/>
            </a:endParaRPr>
          </a:p>
          <a:p>
            <a:pPr eaLnBrk="1" hangingPunct="1"/>
            <a:r>
              <a:rPr lang="en-US" altLang="zh-CN">
                <a:solidFill>
                  <a:schemeClr val="tx2"/>
                </a:solidFill>
                <a:latin typeface="黑体" panose="02010609060101010101" pitchFamily="49" charset="-122"/>
                <a:ea typeface="黑体" panose="02010609060101010101" pitchFamily="49" charset="-122"/>
              </a:rPr>
              <a:t>1</a:t>
            </a:r>
            <a:r>
              <a:rPr lang="zh-CN" altLang="en-US">
                <a:solidFill>
                  <a:schemeClr val="tx2"/>
                </a:solidFill>
                <a:latin typeface="黑体" panose="02010609060101010101" pitchFamily="49" charset="-122"/>
                <a:ea typeface="黑体" panose="02010609060101010101" pitchFamily="49" charset="-122"/>
              </a:rPr>
              <a:t>。</a:t>
            </a:r>
            <a:r>
              <a:rPr lang="zh-CN" altLang="en-US">
                <a:solidFill>
                  <a:srgbClr val="FF0000"/>
                </a:solidFill>
                <a:latin typeface="黑体" panose="02010609060101010101" pitchFamily="49" charset="-122"/>
                <a:ea typeface="黑体" panose="02010609060101010101" pitchFamily="49" charset="-122"/>
              </a:rPr>
              <a:t>分类</a:t>
            </a:r>
            <a:r>
              <a:rPr lang="zh-CN" altLang="en-US">
                <a:solidFill>
                  <a:schemeClr val="tx2"/>
                </a:solidFill>
                <a:latin typeface="黑体" panose="02010609060101010101" pitchFamily="49" charset="-122"/>
                <a:ea typeface="黑体" panose="02010609060101010101" pitchFamily="49" charset="-122"/>
              </a:rPr>
              <a:t>存放；</a:t>
            </a:r>
          </a:p>
          <a:p>
            <a:pPr eaLnBrk="1" hangingPunct="1"/>
            <a:r>
              <a:rPr lang="en-US" altLang="zh-CN">
                <a:solidFill>
                  <a:schemeClr val="tx2"/>
                </a:solidFill>
                <a:latin typeface="黑体" panose="02010609060101010101" pitchFamily="49" charset="-122"/>
                <a:ea typeface="黑体" panose="02010609060101010101" pitchFamily="49" charset="-122"/>
              </a:rPr>
              <a:t>2</a:t>
            </a:r>
            <a:r>
              <a:rPr lang="zh-CN" altLang="en-US">
                <a:solidFill>
                  <a:schemeClr val="tx2"/>
                </a:solidFill>
                <a:latin typeface="黑体" panose="02010609060101010101" pitchFamily="49" charset="-122"/>
                <a:ea typeface="黑体" panose="02010609060101010101" pitchFamily="49" charset="-122"/>
              </a:rPr>
              <a:t>。检索速度快且</a:t>
            </a:r>
            <a:r>
              <a:rPr lang="zh-CN" altLang="en-US">
                <a:solidFill>
                  <a:srgbClr val="FF0000"/>
                </a:solidFill>
                <a:latin typeface="黑体" panose="02010609060101010101" pitchFamily="49" charset="-122"/>
                <a:ea typeface="黑体" panose="02010609060101010101" pitchFamily="49" charset="-122"/>
              </a:rPr>
              <a:t>恒定</a:t>
            </a:r>
            <a:r>
              <a:rPr lang="zh-CN" altLang="en-US">
                <a:solidFill>
                  <a:schemeClr val="tx2"/>
                </a:solidFill>
                <a:latin typeface="黑体" panose="02010609060101010101" pitchFamily="49" charset="-122"/>
                <a:ea typeface="黑体" panose="02010609060101010101" pitchFamily="49" charset="-122"/>
              </a:rPr>
              <a:t>；</a:t>
            </a:r>
          </a:p>
          <a:p>
            <a:pPr eaLnBrk="1" hangingPunct="1"/>
            <a:r>
              <a:rPr lang="en-US" altLang="zh-CN">
                <a:solidFill>
                  <a:schemeClr val="tx2"/>
                </a:solidFill>
                <a:latin typeface="黑体" panose="02010609060101010101" pitchFamily="49" charset="-122"/>
                <a:ea typeface="黑体" panose="02010609060101010101" pitchFamily="49" charset="-122"/>
              </a:rPr>
              <a:t>3</a:t>
            </a:r>
            <a:r>
              <a:rPr lang="zh-CN" altLang="en-US">
                <a:solidFill>
                  <a:schemeClr val="tx2"/>
                </a:solidFill>
                <a:latin typeface="黑体" panose="02010609060101010101" pitchFamily="49" charset="-122"/>
                <a:ea typeface="黑体" panose="02010609060101010101" pitchFamily="49" charset="-122"/>
              </a:rPr>
              <a:t>。缺点：占用连续空间大</a:t>
            </a:r>
          </a:p>
        </p:txBody>
      </p:sp>
      <p:sp>
        <p:nvSpPr>
          <p:cNvPr id="9237" name="Text Box 1045"/>
          <p:cNvSpPr txBox="1">
            <a:spLocks noChangeArrowheads="1"/>
          </p:cNvSpPr>
          <p:nvPr/>
        </p:nvSpPr>
        <p:spPr bwMode="auto">
          <a:xfrm>
            <a:off x="6396077" y="4648200"/>
            <a:ext cx="553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rPr>
              <a:t>…</a:t>
            </a:r>
            <a:endParaRPr lang="en-US" altLang="zh-CN"/>
          </a:p>
        </p:txBody>
      </p:sp>
      <p:sp>
        <p:nvSpPr>
          <p:cNvPr id="9238" name="Text Box 1046"/>
          <p:cNvSpPr txBox="1">
            <a:spLocks noChangeArrowheads="1"/>
          </p:cNvSpPr>
          <p:nvPr/>
        </p:nvSpPr>
        <p:spPr bwMode="auto">
          <a:xfrm>
            <a:off x="7218402" y="4572000"/>
            <a:ext cx="553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rPr>
              <a:t>…</a:t>
            </a:r>
            <a:endParaRPr lang="en-US" altLang="zh-CN"/>
          </a:p>
        </p:txBody>
      </p:sp>
      <p:sp>
        <p:nvSpPr>
          <p:cNvPr id="9239" name="Text Box 1047"/>
          <p:cNvSpPr txBox="1">
            <a:spLocks noChangeArrowheads="1"/>
          </p:cNvSpPr>
          <p:nvPr/>
        </p:nvSpPr>
        <p:spPr bwMode="auto">
          <a:xfrm>
            <a:off x="5105401" y="35814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a+2</a:t>
            </a:r>
          </a:p>
        </p:txBody>
      </p:sp>
      <p:sp>
        <p:nvSpPr>
          <p:cNvPr id="9240" name="Line 1048"/>
          <p:cNvSpPr>
            <a:spLocks noChangeShapeType="1"/>
          </p:cNvSpPr>
          <p:nvPr/>
        </p:nvSpPr>
        <p:spPr bwMode="auto">
          <a:xfrm>
            <a:off x="5791200" y="38100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1" name="Text Box 1049"/>
          <p:cNvSpPr txBox="1">
            <a:spLocks noChangeArrowheads="1"/>
          </p:cNvSpPr>
          <p:nvPr/>
        </p:nvSpPr>
        <p:spPr bwMode="auto">
          <a:xfrm>
            <a:off x="5105401" y="40386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a+3</a:t>
            </a:r>
          </a:p>
        </p:txBody>
      </p:sp>
      <p:sp>
        <p:nvSpPr>
          <p:cNvPr id="9242" name="Line 1050"/>
          <p:cNvSpPr>
            <a:spLocks noChangeShapeType="1"/>
          </p:cNvSpPr>
          <p:nvPr/>
        </p:nvSpPr>
        <p:spPr bwMode="auto">
          <a:xfrm>
            <a:off x="5791200" y="42672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Text Box 1051"/>
          <p:cNvSpPr txBox="1">
            <a:spLocks noChangeArrowheads="1"/>
          </p:cNvSpPr>
          <p:nvPr/>
        </p:nvSpPr>
        <p:spPr bwMode="auto">
          <a:xfrm>
            <a:off x="5105401" y="50292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a+9</a:t>
            </a:r>
          </a:p>
        </p:txBody>
      </p:sp>
      <p:sp>
        <p:nvSpPr>
          <p:cNvPr id="9244" name="Line 1052"/>
          <p:cNvSpPr>
            <a:spLocks noChangeShapeType="1"/>
          </p:cNvSpPr>
          <p:nvPr/>
        </p:nvSpPr>
        <p:spPr bwMode="auto">
          <a:xfrm>
            <a:off x="5791200" y="52578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53" name="Text Box 1053"/>
          <p:cNvSpPr txBox="1">
            <a:spLocks noChangeArrowheads="1"/>
          </p:cNvSpPr>
          <p:nvPr/>
        </p:nvSpPr>
        <p:spPr bwMode="auto">
          <a:xfrm>
            <a:off x="4423233" y="5774184"/>
            <a:ext cx="6335713" cy="830997"/>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600">
                <a:ea typeface="隶书" panose="02010509060101010101" pitchFamily="49" charset="-122"/>
              </a:rPr>
              <a:t>应用：记录</a:t>
            </a:r>
            <a:r>
              <a:rPr lang="zh-CN" altLang="en-US" sz="4400">
                <a:solidFill>
                  <a:srgbClr val="FF0000"/>
                </a:solidFill>
                <a:ea typeface="隶书" panose="02010509060101010101" pitchFamily="49" charset="-122"/>
              </a:rPr>
              <a:t>同类事物</a:t>
            </a:r>
            <a:r>
              <a:rPr lang="zh-CN" altLang="en-US" sz="3600">
                <a:ea typeface="隶书" panose="02010509060101010101" pitchFamily="49" charset="-122"/>
              </a:rPr>
              <a:t>的</a:t>
            </a:r>
            <a:r>
              <a:rPr lang="zh-CN" altLang="en-US" sz="4800">
                <a:solidFill>
                  <a:srgbClr val="FF0000"/>
                </a:solidFill>
                <a:ea typeface="隶书" panose="02010509060101010101" pitchFamily="49" charset="-122"/>
              </a:rPr>
              <a:t>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53"/>
                                        </p:tgtEl>
                                        <p:attrNameLst>
                                          <p:attrName>style.visibility</p:attrName>
                                        </p:attrNameLst>
                                      </p:cBhvr>
                                      <p:to>
                                        <p:strVal val="visible"/>
                                      </p:to>
                                    </p:set>
                                    <p:anim calcmode="lin" valueType="num">
                                      <p:cBhvr additive="base">
                                        <p:cTn id="7" dur="500" fill="hold"/>
                                        <p:tgtEl>
                                          <p:spTgt spid="26653"/>
                                        </p:tgtEl>
                                        <p:attrNameLst>
                                          <p:attrName>ppt_x</p:attrName>
                                        </p:attrNameLst>
                                      </p:cBhvr>
                                      <p:tavLst>
                                        <p:tav tm="0">
                                          <p:val>
                                            <p:strVal val="0-#ppt_w/2"/>
                                          </p:val>
                                        </p:tav>
                                        <p:tav tm="100000">
                                          <p:val>
                                            <p:strVal val="#ppt_x"/>
                                          </p:val>
                                        </p:tav>
                                      </p:tavLst>
                                    </p:anim>
                                    <p:anim calcmode="lin" valueType="num">
                                      <p:cBhvr additive="base">
                                        <p:cTn id="8" dur="500" fill="hold"/>
                                        <p:tgtEl>
                                          <p:spTgt spid="266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025857" y="1292224"/>
            <a:ext cx="7240588" cy="669925"/>
          </a:xfrm>
          <a:noFill/>
        </p:spPr>
        <p:txBody>
          <a:bodyPr/>
          <a:lstStyle/>
          <a:p>
            <a:r>
              <a:rPr lang="zh-CN" altLang="en-US"/>
              <a:t>实时操作系统的优缺点</a:t>
            </a:r>
          </a:p>
        </p:txBody>
      </p:sp>
      <p:sp>
        <p:nvSpPr>
          <p:cNvPr id="46084" name="Text Box 4"/>
          <p:cNvSpPr txBox="1">
            <a:spLocks noChangeArrowheads="1"/>
          </p:cNvSpPr>
          <p:nvPr/>
        </p:nvSpPr>
        <p:spPr bwMode="auto">
          <a:xfrm>
            <a:off x="1025857" y="2111373"/>
            <a:ext cx="10260842" cy="370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kumimoji="1" lang="zh-CN" altLang="en-US"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优点</a:t>
            </a:r>
            <a:r>
              <a:rPr kumimoji="1" lang="zh-CN" altLang="en-US" sz="2800" dirty="0">
                <a:latin typeface="Times New Roman" panose="02020603050405020304" pitchFamily="18" charset="0"/>
                <a:ea typeface="华文新魏" panose="02010800040101010101" pitchFamily="2" charset="-122"/>
              </a:rPr>
              <a:t>：在嵌入式实时操作系统环境下开发实时应用程序使</a:t>
            </a:r>
            <a:r>
              <a:rPr kumimoji="1" lang="zh-CN" altLang="en-US" sz="2800" dirty="0">
                <a:solidFill>
                  <a:srgbClr val="FF0000"/>
                </a:solidFill>
                <a:latin typeface="Times New Roman" panose="02020603050405020304" pitchFamily="18" charset="0"/>
                <a:ea typeface="华文新魏" panose="02010800040101010101" pitchFamily="2" charset="-122"/>
              </a:rPr>
              <a:t>程序的设计和扩展变得容易</a:t>
            </a:r>
            <a:r>
              <a:rPr kumimoji="1" lang="zh-CN" altLang="en-US" sz="2800" dirty="0">
                <a:latin typeface="Times New Roman" panose="02020603050405020304" pitchFamily="18" charset="0"/>
                <a:ea typeface="华文新魏" panose="02010800040101010101" pitchFamily="2" charset="-122"/>
              </a:rPr>
              <a:t>，不需要大的改动就可以增加新的功能。通过将应用程序分割成若干独立的任务模块，使应用程序的设计过程大为</a:t>
            </a:r>
            <a:r>
              <a:rPr kumimoji="1" lang="zh-CN" altLang="en-US" sz="2800" dirty="0">
                <a:solidFill>
                  <a:srgbClr val="0070C0"/>
                </a:solidFill>
                <a:latin typeface="Times New Roman" panose="02020603050405020304" pitchFamily="18" charset="0"/>
                <a:ea typeface="华文新魏" panose="02010800040101010101" pitchFamily="2" charset="-122"/>
              </a:rPr>
              <a:t>简化</a:t>
            </a:r>
            <a:r>
              <a:rPr kumimoji="1" lang="zh-CN" altLang="en-US" sz="2800" dirty="0">
                <a:latin typeface="Times New Roman" panose="02020603050405020304" pitchFamily="18" charset="0"/>
                <a:ea typeface="华文新魏" panose="02010800040101010101" pitchFamily="2" charset="-122"/>
              </a:rPr>
              <a:t>；而且对实时性要求苛刻的事件都得到了快速、可靠的处理。通过有效的系统服务，嵌入式实时操作系统使得</a:t>
            </a:r>
            <a:r>
              <a:rPr kumimoji="1" lang="zh-CN" altLang="en-US" sz="2800" dirty="0">
                <a:solidFill>
                  <a:srgbClr val="00B050"/>
                </a:solidFill>
                <a:latin typeface="Times New Roman" panose="02020603050405020304" pitchFamily="18" charset="0"/>
                <a:ea typeface="华文新魏" panose="02010800040101010101" pitchFamily="2" charset="-122"/>
              </a:rPr>
              <a:t>系统资源</a:t>
            </a:r>
            <a:r>
              <a:rPr kumimoji="1" lang="zh-CN" altLang="en-US" sz="2800" dirty="0">
                <a:latin typeface="Times New Roman" panose="02020603050405020304" pitchFamily="18" charset="0"/>
                <a:ea typeface="华文新魏" panose="02010800040101010101" pitchFamily="2" charset="-122"/>
              </a:rPr>
              <a:t>得到更好的利用。</a:t>
            </a:r>
          </a:p>
          <a:p>
            <a:endParaRPr kumimoji="1" lang="zh-CN" altLang="en-US" sz="1050" dirty="0">
              <a:latin typeface="Times New Roman" panose="02020603050405020304" pitchFamily="18" charset="0"/>
              <a:ea typeface="华文新魏" panose="02010800040101010101" pitchFamily="2" charset="-122"/>
            </a:endParaRPr>
          </a:p>
          <a:p>
            <a:r>
              <a:rPr kumimoji="1" lang="zh-CN" altLang="en-US" sz="2800" dirty="0">
                <a:solidFill>
                  <a:srgbClr val="FF0066"/>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缺点</a:t>
            </a:r>
            <a:r>
              <a:rPr kumimoji="1" lang="zh-CN" altLang="en-US" sz="2800" dirty="0">
                <a:latin typeface="Times New Roman" panose="02020603050405020304" pitchFamily="18" charset="0"/>
                <a:ea typeface="华文新魏" panose="02010800040101010101" pitchFamily="2" charset="-122"/>
              </a:rPr>
              <a:t>：但是，使用嵌入式实时操作系统还需要</a:t>
            </a:r>
            <a:r>
              <a:rPr kumimoji="1" lang="zh-CN" altLang="en-US" sz="2800" dirty="0">
                <a:solidFill>
                  <a:srgbClr val="00B050"/>
                </a:solidFill>
                <a:latin typeface="Times New Roman" panose="02020603050405020304" pitchFamily="18" charset="0"/>
                <a:ea typeface="华文新魏" panose="02010800040101010101" pitchFamily="2" charset="-122"/>
              </a:rPr>
              <a:t>额外的</a:t>
            </a:r>
            <a:r>
              <a:rPr kumimoji="1" lang="en-US" altLang="zh-CN" sz="2800" dirty="0">
                <a:solidFill>
                  <a:srgbClr val="00B050"/>
                </a:solidFill>
                <a:latin typeface="Times New Roman" panose="02020603050405020304" pitchFamily="18" charset="0"/>
                <a:ea typeface="华文新魏" panose="02010800040101010101" pitchFamily="2" charset="-122"/>
              </a:rPr>
              <a:t>ROM/RAM</a:t>
            </a:r>
            <a:r>
              <a:rPr kumimoji="1" lang="zh-CN" altLang="en-US" sz="2800" dirty="0">
                <a:solidFill>
                  <a:srgbClr val="00B050"/>
                </a:solidFill>
                <a:latin typeface="Times New Roman" panose="02020603050405020304" pitchFamily="18" charset="0"/>
                <a:ea typeface="华文新魏" panose="02010800040101010101" pitchFamily="2" charset="-122"/>
              </a:rPr>
              <a:t>开销</a:t>
            </a:r>
            <a:r>
              <a:rPr kumimoji="1" lang="zh-CN" altLang="en-US" sz="2800" dirty="0">
                <a:latin typeface="Times New Roman" panose="02020603050405020304" pitchFamily="18" charset="0"/>
                <a:ea typeface="华文新魏" panose="02010800040101010101" pitchFamily="2" charset="-122"/>
              </a:rPr>
              <a:t>，</a:t>
            </a:r>
            <a:r>
              <a:rPr kumimoji="1" lang="en-US" altLang="zh-CN" sz="2800" dirty="0">
                <a:latin typeface="Times New Roman" panose="02020603050405020304" pitchFamily="18" charset="0"/>
                <a:ea typeface="华文新魏" panose="02010800040101010101" pitchFamily="2" charset="-122"/>
              </a:rPr>
              <a:t>2~5%</a:t>
            </a:r>
            <a:r>
              <a:rPr kumimoji="1" lang="zh-CN" altLang="en-US" sz="2800" dirty="0">
                <a:latin typeface="Times New Roman" panose="02020603050405020304" pitchFamily="18" charset="0"/>
                <a:ea typeface="华文新魏" panose="02010800040101010101" pitchFamily="2" charset="-122"/>
              </a:rPr>
              <a:t>的</a:t>
            </a:r>
            <a:r>
              <a:rPr kumimoji="1" lang="en-US" altLang="zh-CN" sz="2800" dirty="0">
                <a:latin typeface="Times New Roman" panose="02020603050405020304" pitchFamily="18" charset="0"/>
                <a:ea typeface="华文新魏" panose="02010800040101010101" pitchFamily="2" charset="-122"/>
              </a:rPr>
              <a:t>CPU</a:t>
            </a:r>
            <a:r>
              <a:rPr kumimoji="1" lang="zh-CN" altLang="en-US" sz="2800" dirty="0">
                <a:latin typeface="Times New Roman" panose="02020603050405020304" pitchFamily="18" charset="0"/>
                <a:ea typeface="华文新魏" panose="02010800040101010101" pitchFamily="2" charset="-122"/>
              </a:rPr>
              <a:t>额外负荷，以及内核的费用。 </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fade">
                                      <p:cBhvr>
                                        <p:cTn id="12" dur="1000"/>
                                        <p:tgtEl>
                                          <p:spTgt spid="46084"/>
                                        </p:tgtEl>
                                      </p:cBhvr>
                                    </p:animEffect>
                                    <p:anim calcmode="lin" valueType="num">
                                      <p:cBhvr>
                                        <p:cTn id="13" dur="1000" fill="hold"/>
                                        <p:tgtEl>
                                          <p:spTgt spid="46084"/>
                                        </p:tgtEl>
                                        <p:attrNameLst>
                                          <p:attrName>ppt_x</p:attrName>
                                        </p:attrNameLst>
                                      </p:cBhvr>
                                      <p:tavLst>
                                        <p:tav tm="0">
                                          <p:val>
                                            <p:strVal val="#ppt_x"/>
                                          </p:val>
                                        </p:tav>
                                        <p:tav tm="100000">
                                          <p:val>
                                            <p:strVal val="#ppt_x"/>
                                          </p:val>
                                        </p:tav>
                                      </p:tavLst>
                                    </p:anim>
                                    <p:anim calcmode="lin" valueType="num">
                                      <p:cBhvr>
                                        <p:cTn id="14" dur="900" decel="100000" fill="hold"/>
                                        <p:tgtEl>
                                          <p:spTgt spid="4608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608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889379" y="1354541"/>
            <a:ext cx="7240588" cy="669925"/>
          </a:xfrm>
          <a:noFill/>
        </p:spPr>
        <p:txBody>
          <a:bodyPr/>
          <a:lstStyle/>
          <a:p>
            <a:r>
              <a:rPr lang="zh-CN" altLang="en-US"/>
              <a:t>常见的嵌入式操作系统</a:t>
            </a:r>
          </a:p>
        </p:txBody>
      </p:sp>
      <p:sp>
        <p:nvSpPr>
          <p:cNvPr id="53252" name="Text Box 4"/>
          <p:cNvSpPr txBox="1">
            <a:spLocks noChangeArrowheads="1"/>
          </p:cNvSpPr>
          <p:nvPr/>
        </p:nvSpPr>
        <p:spPr bwMode="auto">
          <a:xfrm>
            <a:off x="1141792" y="2605893"/>
            <a:ext cx="101858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latin typeface="Times New Roman" panose="02020603050405020304" pitchFamily="18" charset="0"/>
                <a:ea typeface="华文新魏" panose="02010800040101010101" pitchFamily="2" charset="-122"/>
              </a:rPr>
              <a:t>        </a:t>
            </a:r>
            <a:r>
              <a:rPr kumimoji="1" lang="en-US" altLang="zh-CN" sz="2800" dirty="0" err="1">
                <a:latin typeface="Times New Roman" panose="02020603050405020304" pitchFamily="18" charset="0"/>
                <a:ea typeface="华文新魏" panose="02010800040101010101" pitchFamily="2" charset="-122"/>
              </a:rPr>
              <a:t>μC</a:t>
            </a:r>
            <a:r>
              <a:rPr kumimoji="1" lang="en-US" altLang="zh-CN" sz="2800" dirty="0">
                <a:latin typeface="Times New Roman" panose="02020603050405020304" pitchFamily="18" charset="0"/>
                <a:ea typeface="华文新魏" panose="02010800040101010101" pitchFamily="2" charset="-122"/>
              </a:rPr>
              <a:t>/OS-II</a:t>
            </a:r>
            <a:r>
              <a:rPr kumimoji="1" lang="zh-CN" altLang="en-US" sz="2800" dirty="0">
                <a:latin typeface="Times New Roman" panose="02020603050405020304" pitchFamily="18" charset="0"/>
                <a:ea typeface="华文新魏" panose="02010800040101010101" pitchFamily="2" charset="-122"/>
              </a:rPr>
              <a:t>是一个</a:t>
            </a:r>
            <a:r>
              <a:rPr kumimoji="1" lang="zh-CN" altLang="en-US" sz="2800" dirty="0">
                <a:solidFill>
                  <a:srgbClr val="FF0000"/>
                </a:solidFill>
                <a:latin typeface="Times New Roman" panose="02020603050405020304" pitchFamily="18" charset="0"/>
                <a:ea typeface="华文新魏" panose="02010800040101010101" pitchFamily="2" charset="-122"/>
              </a:rPr>
              <a:t>源码公开</a:t>
            </a:r>
            <a:r>
              <a:rPr kumimoji="1" lang="zh-CN" altLang="en-US" sz="2800" dirty="0">
                <a:latin typeface="Times New Roman" panose="02020603050405020304" pitchFamily="18" charset="0"/>
                <a:ea typeface="华文新魏" panose="02010800040101010101" pitchFamily="2" charset="-122"/>
              </a:rPr>
              <a:t>、可移植、可固化、</a:t>
            </a:r>
            <a:r>
              <a:rPr kumimoji="1" lang="zh-CN" altLang="en-US" sz="2800" dirty="0">
                <a:solidFill>
                  <a:srgbClr val="0070C0"/>
                </a:solidFill>
                <a:latin typeface="Times New Roman" panose="02020603050405020304" pitchFamily="18" charset="0"/>
                <a:ea typeface="华文新魏" panose="02010800040101010101" pitchFamily="2" charset="-122"/>
              </a:rPr>
              <a:t>可裁剪</a:t>
            </a:r>
            <a:r>
              <a:rPr kumimoji="1" lang="zh-CN" altLang="en-US" sz="2800" dirty="0">
                <a:latin typeface="Times New Roman" panose="02020603050405020304" pitchFamily="18" charset="0"/>
                <a:ea typeface="华文新魏" panose="02010800040101010101" pitchFamily="2" charset="-122"/>
              </a:rPr>
              <a:t>、</a:t>
            </a:r>
            <a:r>
              <a:rPr kumimoji="1" lang="zh-CN" altLang="en-US" sz="2800" dirty="0">
                <a:solidFill>
                  <a:srgbClr val="00B050"/>
                </a:solidFill>
                <a:latin typeface="Times New Roman" panose="02020603050405020304" pitchFamily="18" charset="0"/>
                <a:ea typeface="华文新魏" panose="02010800040101010101" pitchFamily="2" charset="-122"/>
              </a:rPr>
              <a:t>占先式</a:t>
            </a:r>
            <a:r>
              <a:rPr kumimoji="1" lang="zh-CN" altLang="en-US" sz="2800" dirty="0">
                <a:latin typeface="Times New Roman" panose="02020603050405020304" pitchFamily="18" charset="0"/>
                <a:ea typeface="华文新魏" panose="02010800040101010101" pitchFamily="2" charset="-122"/>
              </a:rPr>
              <a:t>的实时多任务操作系统。其绝大部分源码是用</a:t>
            </a:r>
            <a:r>
              <a:rPr kumimoji="1" lang="en-US" altLang="zh-CN" sz="2800" dirty="0">
                <a:latin typeface="Times New Roman" panose="02020603050405020304" pitchFamily="18" charset="0"/>
                <a:ea typeface="华文新魏" panose="02010800040101010101" pitchFamily="2" charset="-122"/>
              </a:rPr>
              <a:t>ANSI C</a:t>
            </a:r>
            <a:r>
              <a:rPr kumimoji="1" lang="zh-CN" altLang="en-US" sz="2800" dirty="0">
                <a:latin typeface="Times New Roman" panose="02020603050405020304" pitchFamily="18" charset="0"/>
                <a:ea typeface="华文新魏" panose="02010800040101010101" pitchFamily="2" charset="-122"/>
              </a:rPr>
              <a:t>写的，使其可以方便的移植并支持大多数类型的处理器。</a:t>
            </a:r>
            <a:r>
              <a:rPr kumimoji="1" lang="en-US" altLang="zh-CN" sz="2800" dirty="0" err="1">
                <a:latin typeface="Times New Roman" panose="02020603050405020304" pitchFamily="18" charset="0"/>
                <a:ea typeface="华文新魏" panose="02010800040101010101" pitchFamily="2" charset="-122"/>
              </a:rPr>
              <a:t>μC</a:t>
            </a:r>
            <a:r>
              <a:rPr kumimoji="1" lang="en-US" altLang="zh-CN" sz="2800" dirty="0">
                <a:latin typeface="Times New Roman" panose="02020603050405020304" pitchFamily="18" charset="0"/>
                <a:ea typeface="华文新魏" panose="02010800040101010101" pitchFamily="2" charset="-122"/>
              </a:rPr>
              <a:t>/OS-II</a:t>
            </a:r>
            <a:r>
              <a:rPr kumimoji="1" lang="zh-CN" altLang="en-US" sz="2800" dirty="0">
                <a:latin typeface="Times New Roman" panose="02020603050405020304" pitchFamily="18" charset="0"/>
                <a:ea typeface="华文新魏" panose="02010800040101010101" pitchFamily="2" charset="-122"/>
              </a:rPr>
              <a:t>通过了联邦航空局（</a:t>
            </a:r>
            <a:r>
              <a:rPr kumimoji="1" lang="en-US" altLang="zh-CN" sz="2800" dirty="0">
                <a:latin typeface="Times New Roman" panose="02020603050405020304" pitchFamily="18" charset="0"/>
                <a:ea typeface="华文新魏" panose="02010800040101010101" pitchFamily="2" charset="-122"/>
              </a:rPr>
              <a:t>FAA</a:t>
            </a:r>
            <a:r>
              <a:rPr kumimoji="1" lang="zh-CN" altLang="en-US" sz="2800" dirty="0">
                <a:latin typeface="Times New Roman" panose="02020603050405020304" pitchFamily="18" charset="0"/>
                <a:ea typeface="华文新魏" panose="02010800040101010101" pitchFamily="2" charset="-122"/>
              </a:rPr>
              <a:t>）商用航行器认证。自</a:t>
            </a:r>
            <a:r>
              <a:rPr kumimoji="1" lang="en-US" altLang="zh-CN" sz="2800" dirty="0">
                <a:latin typeface="Times New Roman" panose="02020603050405020304" pitchFamily="18" charset="0"/>
                <a:ea typeface="华文新魏" panose="02010800040101010101" pitchFamily="2" charset="-122"/>
              </a:rPr>
              <a:t>1992</a:t>
            </a:r>
            <a:r>
              <a:rPr kumimoji="1" lang="zh-CN" altLang="en-US" sz="2800" dirty="0">
                <a:latin typeface="Times New Roman" panose="02020603050405020304" pitchFamily="18" charset="0"/>
                <a:ea typeface="华文新魏" panose="02010800040101010101" pitchFamily="2" charset="-122"/>
              </a:rPr>
              <a:t>年问世以来，</a:t>
            </a:r>
            <a:r>
              <a:rPr kumimoji="1" lang="en-US" altLang="zh-CN" sz="2800" dirty="0" err="1">
                <a:latin typeface="Times New Roman" panose="02020603050405020304" pitchFamily="18" charset="0"/>
                <a:ea typeface="华文新魏" panose="02010800040101010101" pitchFamily="2" charset="-122"/>
              </a:rPr>
              <a:t>μC</a:t>
            </a:r>
            <a:r>
              <a:rPr kumimoji="1" lang="en-US" altLang="zh-CN" sz="2800" dirty="0">
                <a:latin typeface="Times New Roman" panose="02020603050405020304" pitchFamily="18" charset="0"/>
                <a:ea typeface="华文新魏" panose="02010800040101010101" pitchFamily="2" charset="-122"/>
              </a:rPr>
              <a:t>/OS-II</a:t>
            </a:r>
            <a:r>
              <a:rPr kumimoji="1" lang="zh-CN" altLang="en-US" sz="2800" dirty="0">
                <a:latin typeface="Times New Roman" panose="02020603050405020304" pitchFamily="18" charset="0"/>
                <a:ea typeface="华文新魏" panose="02010800040101010101" pitchFamily="2" charset="-122"/>
              </a:rPr>
              <a:t>已经被应用到数以百计的产品中。</a:t>
            </a:r>
            <a:r>
              <a:rPr kumimoji="1" lang="en-US" altLang="zh-CN" sz="2800" dirty="0" err="1">
                <a:latin typeface="Times New Roman" panose="02020603050405020304" pitchFamily="18" charset="0"/>
                <a:ea typeface="华文新魏" panose="02010800040101010101" pitchFamily="2" charset="-122"/>
              </a:rPr>
              <a:t>μC</a:t>
            </a:r>
            <a:r>
              <a:rPr kumimoji="1" lang="en-US" altLang="zh-CN" sz="2800" dirty="0">
                <a:latin typeface="Times New Roman" panose="02020603050405020304" pitchFamily="18" charset="0"/>
                <a:ea typeface="华文新魏" panose="02010800040101010101" pitchFamily="2" charset="-122"/>
              </a:rPr>
              <a:t>/OS-II</a:t>
            </a:r>
            <a:r>
              <a:rPr kumimoji="1" lang="zh-CN" altLang="en-US" sz="2800" dirty="0">
                <a:latin typeface="Times New Roman" panose="02020603050405020304" pitchFamily="18" charset="0"/>
                <a:ea typeface="华文新魏" panose="02010800040101010101" pitchFamily="2" charset="-122"/>
              </a:rPr>
              <a:t>占用很少的系统资源，并且在高校教学使用是不需要申请许可证。</a:t>
            </a:r>
          </a:p>
        </p:txBody>
      </p:sp>
      <p:sp>
        <p:nvSpPr>
          <p:cNvPr id="53253" name="Text Box 5"/>
          <p:cNvSpPr txBox="1">
            <a:spLocks noChangeArrowheads="1"/>
          </p:cNvSpPr>
          <p:nvPr/>
        </p:nvSpPr>
        <p:spPr bwMode="auto">
          <a:xfrm>
            <a:off x="5651880" y="1789515"/>
            <a:ext cx="288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a:t>
            </a:r>
            <a:r>
              <a:rPr kumimoji="1" lang="en-US" altLang="zh-CN" sz="2400">
                <a:solidFill>
                  <a:srgbClr val="0000FF"/>
                </a:solidFill>
                <a:latin typeface="Times New Roman" panose="02020603050405020304" pitchFamily="18" charset="0"/>
                <a:ea typeface="华文新魏" panose="02010800040101010101" pitchFamily="2" charset="-122"/>
              </a:rPr>
              <a:t>μC/OS-II</a:t>
            </a:r>
          </a:p>
        </p:txBody>
      </p:sp>
      <p:sp>
        <p:nvSpPr>
          <p:cNvPr id="2" name="标题 1"/>
          <p:cNvSpPr>
            <a:spLocks noGrp="1"/>
          </p:cNvSpPr>
          <p:nvPr>
            <p:ph type="title"/>
          </p:nvPr>
        </p:nvSpPr>
        <p:spPr/>
        <p:txBody>
          <a:bodyPr/>
          <a:lstStyle/>
          <a:p>
            <a:r>
              <a:rPr lang="zh-CN" altLang="en-US" dirty="0"/>
              <a:t>嵌入式操作系统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3253"/>
                                        </p:tgtEl>
                                        <p:attrNameLst>
                                          <p:attrName>style.visibility</p:attrName>
                                        </p:attrNameLst>
                                      </p:cBhvr>
                                      <p:to>
                                        <p:strVal val="visible"/>
                                      </p:to>
                                    </p:set>
                                    <p:anim calcmode="discrete" valueType="clr">
                                      <p:cBhvr override="childStyle">
                                        <p:cTn id="7" dur="80"/>
                                        <p:tgtEl>
                                          <p:spTgt spid="532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3253"/>
                                        </p:tgtEl>
                                        <p:attrNameLst>
                                          <p:attrName>fillcolor</p:attrName>
                                        </p:attrNameLst>
                                      </p:cBhvr>
                                      <p:tavLst>
                                        <p:tav tm="0">
                                          <p:val>
                                            <p:clrVal>
                                              <a:schemeClr val="accent2"/>
                                            </p:clrVal>
                                          </p:val>
                                        </p:tav>
                                        <p:tav tm="50000">
                                          <p:val>
                                            <p:clrVal>
                                              <a:schemeClr val="hlink"/>
                                            </p:clrVal>
                                          </p:val>
                                        </p:tav>
                                      </p:tavLst>
                                    </p:anim>
                                    <p:set>
                                      <p:cBhvr>
                                        <p:cTn id="9" dur="80"/>
                                        <p:tgtEl>
                                          <p:spTgt spid="53253"/>
                                        </p:tgtEl>
                                        <p:attrNameLst>
                                          <p:attrName>fill.type</p:attrName>
                                        </p:attrNameLst>
                                      </p:cBhvr>
                                      <p:to>
                                        <p:strVal val="solid"/>
                                      </p:to>
                                    </p:set>
                                  </p:childTnLst>
                                </p:cTn>
                              </p:par>
                            </p:childTnLst>
                          </p:cTn>
                        </p:par>
                        <p:par>
                          <p:cTn id="10" fill="hold">
                            <p:stCondLst>
                              <p:cond delay="439"/>
                            </p:stCondLst>
                            <p:childTnLst>
                              <p:par>
                                <p:cTn id="11" presetID="2" presetClass="entr" presetSubtype="2" fill="hold" grpId="0" nodeType="after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1+#ppt_w/2"/>
                                          </p:val>
                                        </p:tav>
                                        <p:tav tm="100000">
                                          <p:val>
                                            <p:strVal val="#ppt_x"/>
                                          </p:val>
                                        </p:tav>
                                      </p:tavLst>
                                    </p:anim>
                                    <p:anim calcmode="lin" valueType="num">
                                      <p:cBhvr additive="base">
                                        <p:cTn id="14"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p:cNvSpPr txBox="1">
            <a:spLocks noChangeArrowheads="1"/>
          </p:cNvSpPr>
          <p:nvPr/>
        </p:nvSpPr>
        <p:spPr bwMode="auto">
          <a:xfrm>
            <a:off x="2667001" y="0"/>
            <a:ext cx="6417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a:solidFill>
                  <a:srgbClr val="990033"/>
                </a:solidFill>
                <a:ea typeface="隶书" panose="02010509060101010101" pitchFamily="49" charset="-122"/>
              </a:rPr>
              <a:t>操作系统中经常使用</a:t>
            </a:r>
          </a:p>
          <a:p>
            <a:pPr eaLnBrk="1" hangingPunct="1"/>
            <a:r>
              <a:rPr lang="zh-CN" altLang="en-US" sz="5400">
                <a:solidFill>
                  <a:srgbClr val="990033"/>
                </a:solidFill>
                <a:ea typeface="隶书" panose="02010509060101010101" pitchFamily="49" charset="-122"/>
              </a:rPr>
              <a:t>的数据结构（位图）</a:t>
            </a:r>
          </a:p>
        </p:txBody>
      </p:sp>
      <p:sp>
        <p:nvSpPr>
          <p:cNvPr id="10243" name="Text Box 6"/>
          <p:cNvSpPr txBox="1">
            <a:spLocks noChangeArrowheads="1"/>
          </p:cNvSpPr>
          <p:nvPr/>
        </p:nvSpPr>
        <p:spPr bwMode="auto">
          <a:xfrm>
            <a:off x="2286000" y="2362201"/>
            <a:ext cx="2743200" cy="1628775"/>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a:ea typeface="黑体" panose="02010609060101010101" pitchFamily="49" charset="-122"/>
            </a:endParaRPr>
          </a:p>
          <a:p>
            <a:pPr eaLnBrk="1" hangingPunct="1"/>
            <a:r>
              <a:rPr lang="zh-CN" altLang="en-US">
                <a:ea typeface="黑体" panose="02010609060101010101" pitchFamily="49" charset="-122"/>
              </a:rPr>
              <a:t>位图是数组的一种特殊应用</a:t>
            </a:r>
          </a:p>
          <a:p>
            <a:pPr eaLnBrk="1" hangingPunct="1"/>
            <a:endParaRPr lang="en-US" altLang="zh-CN">
              <a:ea typeface="黑体" panose="02010609060101010101" pitchFamily="49" charset="-122"/>
            </a:endParaRPr>
          </a:p>
        </p:txBody>
      </p:sp>
      <p:sp>
        <p:nvSpPr>
          <p:cNvPr id="10244" name="Rectangle 7"/>
          <p:cNvSpPr>
            <a:spLocks noChangeArrowheads="1"/>
          </p:cNvSpPr>
          <p:nvPr/>
        </p:nvSpPr>
        <p:spPr bwMode="auto">
          <a:xfrm>
            <a:off x="6934200" y="3048000"/>
            <a:ext cx="3048000" cy="2895600"/>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45" name="Line 8"/>
          <p:cNvSpPr>
            <a:spLocks noChangeShapeType="1"/>
          </p:cNvSpPr>
          <p:nvPr/>
        </p:nvSpPr>
        <p:spPr bwMode="auto">
          <a:xfrm>
            <a:off x="6934200" y="3505200"/>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 name="Line 9"/>
          <p:cNvSpPr>
            <a:spLocks noChangeShapeType="1"/>
          </p:cNvSpPr>
          <p:nvPr/>
        </p:nvSpPr>
        <p:spPr bwMode="auto">
          <a:xfrm>
            <a:off x="6934200" y="3962400"/>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7" name="Line 10"/>
          <p:cNvSpPr>
            <a:spLocks noChangeShapeType="1"/>
          </p:cNvSpPr>
          <p:nvPr/>
        </p:nvSpPr>
        <p:spPr bwMode="auto">
          <a:xfrm>
            <a:off x="6934200" y="4419600"/>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8" name="Line 11"/>
          <p:cNvSpPr>
            <a:spLocks noChangeShapeType="1"/>
          </p:cNvSpPr>
          <p:nvPr/>
        </p:nvSpPr>
        <p:spPr bwMode="auto">
          <a:xfrm>
            <a:off x="6934200" y="4876800"/>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9" name="Line 12"/>
          <p:cNvSpPr>
            <a:spLocks noChangeShapeType="1"/>
          </p:cNvSpPr>
          <p:nvPr/>
        </p:nvSpPr>
        <p:spPr bwMode="auto">
          <a:xfrm>
            <a:off x="6934200" y="5410200"/>
            <a:ext cx="3048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0" name="Text Box 13"/>
          <p:cNvSpPr txBox="1">
            <a:spLocks noChangeArrowheads="1"/>
          </p:cNvSpPr>
          <p:nvPr/>
        </p:nvSpPr>
        <p:spPr bwMode="auto">
          <a:xfrm>
            <a:off x="5791201" y="1828801"/>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a[10] </a:t>
            </a:r>
          </a:p>
          <a:p>
            <a:pPr eaLnBrk="1" hangingPunct="1"/>
            <a:r>
              <a:rPr lang="zh-CN" altLang="en-US">
                <a:latin typeface="黑体" panose="02010609060101010101" pitchFamily="49" charset="-122"/>
                <a:ea typeface="黑体" panose="02010609060101010101" pitchFamily="49" charset="-122"/>
              </a:rPr>
              <a:t>（可以记录</a:t>
            </a:r>
            <a:r>
              <a:rPr lang="en-US" altLang="zh-CN">
                <a:latin typeface="黑体" panose="02010609060101010101" pitchFamily="49" charset="-122"/>
                <a:ea typeface="黑体" panose="02010609060101010101" pitchFamily="49" charset="-122"/>
              </a:rPr>
              <a:t>80</a:t>
            </a:r>
            <a:r>
              <a:rPr lang="zh-CN" altLang="en-US">
                <a:latin typeface="黑体" panose="02010609060101010101" pitchFamily="49" charset="-122"/>
                <a:ea typeface="黑体" panose="02010609060101010101" pitchFamily="49" charset="-122"/>
              </a:rPr>
              <a:t>个事物的状态）</a:t>
            </a:r>
          </a:p>
        </p:txBody>
      </p:sp>
      <p:sp>
        <p:nvSpPr>
          <p:cNvPr id="10251" name="Text Box 14"/>
          <p:cNvSpPr txBox="1">
            <a:spLocks noChangeArrowheads="1"/>
          </p:cNvSpPr>
          <p:nvPr/>
        </p:nvSpPr>
        <p:spPr bwMode="auto">
          <a:xfrm>
            <a:off x="6264276" y="30480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a[0]</a:t>
            </a:r>
          </a:p>
        </p:txBody>
      </p:sp>
      <p:sp>
        <p:nvSpPr>
          <p:cNvPr id="10252" name="Text Box 15"/>
          <p:cNvSpPr txBox="1">
            <a:spLocks noChangeArrowheads="1"/>
          </p:cNvSpPr>
          <p:nvPr/>
        </p:nvSpPr>
        <p:spPr bwMode="auto">
          <a:xfrm>
            <a:off x="6264276" y="35052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a[1]</a:t>
            </a:r>
          </a:p>
        </p:txBody>
      </p:sp>
      <p:sp>
        <p:nvSpPr>
          <p:cNvPr id="10253" name="Text Box 16"/>
          <p:cNvSpPr txBox="1">
            <a:spLocks noChangeArrowheads="1"/>
          </p:cNvSpPr>
          <p:nvPr/>
        </p:nvSpPr>
        <p:spPr bwMode="auto">
          <a:xfrm>
            <a:off x="6248401" y="39624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a[2]</a:t>
            </a:r>
          </a:p>
        </p:txBody>
      </p:sp>
      <p:sp>
        <p:nvSpPr>
          <p:cNvPr id="10254" name="Text Box 17"/>
          <p:cNvSpPr txBox="1">
            <a:spLocks noChangeArrowheads="1"/>
          </p:cNvSpPr>
          <p:nvPr/>
        </p:nvSpPr>
        <p:spPr bwMode="auto">
          <a:xfrm>
            <a:off x="6248401" y="44196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a[3]</a:t>
            </a:r>
          </a:p>
        </p:txBody>
      </p:sp>
      <p:sp>
        <p:nvSpPr>
          <p:cNvPr id="10255" name="Text Box 18"/>
          <p:cNvSpPr txBox="1">
            <a:spLocks noChangeArrowheads="1"/>
          </p:cNvSpPr>
          <p:nvPr/>
        </p:nvSpPr>
        <p:spPr bwMode="auto">
          <a:xfrm>
            <a:off x="6248401" y="54102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a[9]</a:t>
            </a:r>
          </a:p>
        </p:txBody>
      </p:sp>
      <p:sp>
        <p:nvSpPr>
          <p:cNvPr id="10256" name="Text Box 19"/>
          <p:cNvSpPr txBox="1">
            <a:spLocks noChangeArrowheads="1"/>
          </p:cNvSpPr>
          <p:nvPr/>
        </p:nvSpPr>
        <p:spPr bwMode="auto">
          <a:xfrm>
            <a:off x="5133975" y="3048000"/>
            <a:ext cx="344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a:t>
            </a:r>
          </a:p>
        </p:txBody>
      </p:sp>
      <p:sp>
        <p:nvSpPr>
          <p:cNvPr id="10257" name="Line 20"/>
          <p:cNvSpPr>
            <a:spLocks noChangeShapeType="1"/>
          </p:cNvSpPr>
          <p:nvPr/>
        </p:nvSpPr>
        <p:spPr bwMode="auto">
          <a:xfrm>
            <a:off x="5791200" y="32766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8" name="Text Box 21"/>
          <p:cNvSpPr txBox="1">
            <a:spLocks noChangeArrowheads="1"/>
          </p:cNvSpPr>
          <p:nvPr/>
        </p:nvSpPr>
        <p:spPr bwMode="auto">
          <a:xfrm>
            <a:off x="5105401" y="35052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a+1</a:t>
            </a:r>
          </a:p>
        </p:txBody>
      </p:sp>
      <p:sp>
        <p:nvSpPr>
          <p:cNvPr id="10259" name="Line 22"/>
          <p:cNvSpPr>
            <a:spLocks noChangeShapeType="1"/>
          </p:cNvSpPr>
          <p:nvPr/>
        </p:nvSpPr>
        <p:spPr bwMode="auto">
          <a:xfrm>
            <a:off x="5791200" y="37338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0" name="Text Box 24"/>
          <p:cNvSpPr txBox="1">
            <a:spLocks noChangeArrowheads="1"/>
          </p:cNvSpPr>
          <p:nvPr/>
        </p:nvSpPr>
        <p:spPr bwMode="auto">
          <a:xfrm>
            <a:off x="6396077" y="5029200"/>
            <a:ext cx="553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rPr>
              <a:t>…</a:t>
            </a:r>
            <a:endParaRPr lang="en-US" altLang="zh-CN"/>
          </a:p>
        </p:txBody>
      </p:sp>
      <p:sp>
        <p:nvSpPr>
          <p:cNvPr id="10261" name="Text Box 25"/>
          <p:cNvSpPr txBox="1">
            <a:spLocks noChangeArrowheads="1"/>
          </p:cNvSpPr>
          <p:nvPr/>
        </p:nvSpPr>
        <p:spPr bwMode="auto">
          <a:xfrm>
            <a:off x="8285202" y="5013325"/>
            <a:ext cx="553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rPr>
              <a:t>…</a:t>
            </a:r>
            <a:endParaRPr lang="en-US" altLang="zh-CN"/>
          </a:p>
        </p:txBody>
      </p:sp>
      <p:sp>
        <p:nvSpPr>
          <p:cNvPr id="10262" name="Text Box 26"/>
          <p:cNvSpPr txBox="1">
            <a:spLocks noChangeArrowheads="1"/>
          </p:cNvSpPr>
          <p:nvPr/>
        </p:nvSpPr>
        <p:spPr bwMode="auto">
          <a:xfrm>
            <a:off x="5105401" y="39624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a+2</a:t>
            </a:r>
          </a:p>
        </p:txBody>
      </p:sp>
      <p:sp>
        <p:nvSpPr>
          <p:cNvPr id="10263" name="Line 27"/>
          <p:cNvSpPr>
            <a:spLocks noChangeShapeType="1"/>
          </p:cNvSpPr>
          <p:nvPr/>
        </p:nvSpPr>
        <p:spPr bwMode="auto">
          <a:xfrm>
            <a:off x="5791200" y="41910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4" name="Text Box 28"/>
          <p:cNvSpPr txBox="1">
            <a:spLocks noChangeArrowheads="1"/>
          </p:cNvSpPr>
          <p:nvPr/>
        </p:nvSpPr>
        <p:spPr bwMode="auto">
          <a:xfrm>
            <a:off x="5105401" y="44196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a+3</a:t>
            </a:r>
          </a:p>
        </p:txBody>
      </p:sp>
      <p:sp>
        <p:nvSpPr>
          <p:cNvPr id="10265" name="Line 29"/>
          <p:cNvSpPr>
            <a:spLocks noChangeShapeType="1"/>
          </p:cNvSpPr>
          <p:nvPr/>
        </p:nvSpPr>
        <p:spPr bwMode="auto">
          <a:xfrm>
            <a:off x="5791200" y="46482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6" name="Text Box 30"/>
          <p:cNvSpPr txBox="1">
            <a:spLocks noChangeArrowheads="1"/>
          </p:cNvSpPr>
          <p:nvPr/>
        </p:nvSpPr>
        <p:spPr bwMode="auto">
          <a:xfrm>
            <a:off x="5105401" y="54102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a+9</a:t>
            </a:r>
          </a:p>
        </p:txBody>
      </p:sp>
      <p:sp>
        <p:nvSpPr>
          <p:cNvPr id="10267" name="Line 31"/>
          <p:cNvSpPr>
            <a:spLocks noChangeShapeType="1"/>
          </p:cNvSpPr>
          <p:nvPr/>
        </p:nvSpPr>
        <p:spPr bwMode="auto">
          <a:xfrm>
            <a:off x="5791200" y="5638800"/>
            <a:ext cx="5334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4" name="Text Box 32"/>
          <p:cNvSpPr txBox="1">
            <a:spLocks noChangeArrowheads="1"/>
          </p:cNvSpPr>
          <p:nvPr/>
        </p:nvSpPr>
        <p:spPr bwMode="auto">
          <a:xfrm>
            <a:off x="2063750" y="4941889"/>
            <a:ext cx="4339650" cy="1200329"/>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600">
                <a:ea typeface="隶书" panose="02010509060101010101" pitchFamily="49" charset="-122"/>
              </a:rPr>
              <a:t>应用：</a:t>
            </a:r>
            <a:r>
              <a:rPr lang="zh-CN" altLang="en-US" sz="7200">
                <a:solidFill>
                  <a:srgbClr val="FF0000"/>
                </a:solidFill>
                <a:ea typeface="隶书" panose="02010509060101010101" pitchFamily="49" charset="-122"/>
              </a:rPr>
              <a:t>登记表</a:t>
            </a:r>
            <a:endParaRPr lang="zh-CN" altLang="en-US" sz="4800">
              <a:solidFill>
                <a:srgbClr val="FF0000"/>
              </a:solidFill>
              <a:ea typeface="隶书" panose="02010509060101010101" pitchFamily="49" charset="-122"/>
            </a:endParaRPr>
          </a:p>
        </p:txBody>
      </p:sp>
      <p:sp>
        <p:nvSpPr>
          <p:cNvPr id="10269" name="Line 33"/>
          <p:cNvSpPr>
            <a:spLocks noChangeShapeType="1"/>
          </p:cNvSpPr>
          <p:nvPr/>
        </p:nvSpPr>
        <p:spPr bwMode="auto">
          <a:xfrm>
            <a:off x="8077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0" name="Line 34"/>
          <p:cNvSpPr>
            <a:spLocks noChangeShapeType="1"/>
          </p:cNvSpPr>
          <p:nvPr/>
        </p:nvSpPr>
        <p:spPr bwMode="auto">
          <a:xfrm>
            <a:off x="7696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1" name="Line 35"/>
          <p:cNvSpPr>
            <a:spLocks noChangeShapeType="1"/>
          </p:cNvSpPr>
          <p:nvPr/>
        </p:nvSpPr>
        <p:spPr bwMode="auto">
          <a:xfrm>
            <a:off x="8839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2" name="Line 36"/>
          <p:cNvSpPr>
            <a:spLocks noChangeShapeType="1"/>
          </p:cNvSpPr>
          <p:nvPr/>
        </p:nvSpPr>
        <p:spPr bwMode="auto">
          <a:xfrm>
            <a:off x="9220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3" name="Line 37"/>
          <p:cNvSpPr>
            <a:spLocks noChangeShapeType="1"/>
          </p:cNvSpPr>
          <p:nvPr/>
        </p:nvSpPr>
        <p:spPr bwMode="auto">
          <a:xfrm>
            <a:off x="8458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4" name="Line 38"/>
          <p:cNvSpPr>
            <a:spLocks noChangeShapeType="1"/>
          </p:cNvSpPr>
          <p:nvPr/>
        </p:nvSpPr>
        <p:spPr bwMode="auto">
          <a:xfrm>
            <a:off x="7315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5" name="Line 39"/>
          <p:cNvSpPr>
            <a:spLocks noChangeShapeType="1"/>
          </p:cNvSpPr>
          <p:nvPr/>
        </p:nvSpPr>
        <p:spPr bwMode="auto">
          <a:xfrm>
            <a:off x="9601200" y="3048000"/>
            <a:ext cx="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276" name="Group 47"/>
          <p:cNvGrpSpPr/>
          <p:nvPr/>
        </p:nvGrpSpPr>
        <p:grpSpPr bwMode="auto">
          <a:xfrm>
            <a:off x="7315200" y="5410200"/>
            <a:ext cx="2286000" cy="533400"/>
            <a:chOff x="3744" y="2880"/>
            <a:chExt cx="1440" cy="1152"/>
          </a:xfrm>
        </p:grpSpPr>
        <p:sp>
          <p:nvSpPr>
            <p:cNvPr id="10279" name="Line 40"/>
            <p:cNvSpPr>
              <a:spLocks noChangeShapeType="1"/>
            </p:cNvSpPr>
            <p:nvPr/>
          </p:nvSpPr>
          <p:spPr bwMode="auto">
            <a:xfrm>
              <a:off x="422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80" name="Line 41"/>
            <p:cNvSpPr>
              <a:spLocks noChangeShapeType="1"/>
            </p:cNvSpPr>
            <p:nvPr/>
          </p:nvSpPr>
          <p:spPr bwMode="auto">
            <a:xfrm>
              <a:off x="398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81" name="Line 42"/>
            <p:cNvSpPr>
              <a:spLocks noChangeShapeType="1"/>
            </p:cNvSpPr>
            <p:nvPr/>
          </p:nvSpPr>
          <p:spPr bwMode="auto">
            <a:xfrm>
              <a:off x="470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82" name="Line 43"/>
            <p:cNvSpPr>
              <a:spLocks noChangeShapeType="1"/>
            </p:cNvSpPr>
            <p:nvPr/>
          </p:nvSpPr>
          <p:spPr bwMode="auto">
            <a:xfrm>
              <a:off x="494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83" name="Line 44"/>
            <p:cNvSpPr>
              <a:spLocks noChangeShapeType="1"/>
            </p:cNvSpPr>
            <p:nvPr/>
          </p:nvSpPr>
          <p:spPr bwMode="auto">
            <a:xfrm>
              <a:off x="446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84" name="Line 45"/>
            <p:cNvSpPr>
              <a:spLocks noChangeShapeType="1"/>
            </p:cNvSpPr>
            <p:nvPr/>
          </p:nvSpPr>
          <p:spPr bwMode="auto">
            <a:xfrm>
              <a:off x="374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85" name="Line 46"/>
            <p:cNvSpPr>
              <a:spLocks noChangeShapeType="1"/>
            </p:cNvSpPr>
            <p:nvPr/>
          </p:nvSpPr>
          <p:spPr bwMode="auto">
            <a:xfrm>
              <a:off x="5184" y="288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77" name="Text Box 48"/>
          <p:cNvSpPr txBox="1">
            <a:spLocks noChangeArrowheads="1"/>
          </p:cNvSpPr>
          <p:nvPr/>
        </p:nvSpPr>
        <p:spPr bwMode="auto">
          <a:xfrm>
            <a:off x="6907214" y="3124200"/>
            <a:ext cx="484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1/0</a:t>
            </a:r>
          </a:p>
        </p:txBody>
      </p:sp>
      <p:sp>
        <p:nvSpPr>
          <p:cNvPr id="10278" name="Text Box 49"/>
          <p:cNvSpPr txBox="1">
            <a:spLocks noChangeArrowheads="1"/>
          </p:cNvSpPr>
          <p:nvPr/>
        </p:nvSpPr>
        <p:spPr bwMode="auto">
          <a:xfrm>
            <a:off x="6858000" y="2635250"/>
            <a:ext cx="3067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D7 D6  D5  D4   D3  D2  D1  D0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04"/>
                                        </p:tgtEl>
                                        <p:attrNameLst>
                                          <p:attrName>style.visibility</p:attrName>
                                        </p:attrNameLst>
                                      </p:cBhvr>
                                      <p:to>
                                        <p:strVal val="visible"/>
                                      </p:to>
                                    </p:set>
                                    <p:anim calcmode="lin" valueType="num">
                                      <p:cBhvr additive="base">
                                        <p:cTn id="7" dur="500" fill="hold"/>
                                        <p:tgtEl>
                                          <p:spTgt spid="28704"/>
                                        </p:tgtEl>
                                        <p:attrNameLst>
                                          <p:attrName>ppt_x</p:attrName>
                                        </p:attrNameLst>
                                      </p:cBhvr>
                                      <p:tavLst>
                                        <p:tav tm="0">
                                          <p:val>
                                            <p:strVal val="0-#ppt_w/2"/>
                                          </p:val>
                                        </p:tav>
                                        <p:tav tm="100000">
                                          <p:val>
                                            <p:strVal val="#ppt_x"/>
                                          </p:val>
                                        </p:tav>
                                      </p:tavLst>
                                    </p:anim>
                                    <p:anim calcmode="lin" valueType="num">
                                      <p:cBhvr additive="base">
                                        <p:cTn id="8" dur="500" fill="hold"/>
                                        <p:tgtEl>
                                          <p:spTgt spid="287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34"/>
          <p:cNvSpPr>
            <a:spLocks noChangeShapeType="1"/>
          </p:cNvSpPr>
          <p:nvPr/>
        </p:nvSpPr>
        <p:spPr bwMode="auto">
          <a:xfrm>
            <a:off x="5943600" y="39624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7" name="Text Box 4"/>
          <p:cNvSpPr txBox="1">
            <a:spLocks noChangeArrowheads="1"/>
          </p:cNvSpPr>
          <p:nvPr/>
        </p:nvSpPr>
        <p:spPr bwMode="auto">
          <a:xfrm>
            <a:off x="2667001" y="0"/>
            <a:ext cx="6417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a:solidFill>
                  <a:srgbClr val="990033"/>
                </a:solidFill>
                <a:ea typeface="隶书" panose="02010509060101010101" pitchFamily="49" charset="-122"/>
              </a:rPr>
              <a:t>操作系统中经常使用</a:t>
            </a:r>
          </a:p>
          <a:p>
            <a:pPr eaLnBrk="1" hangingPunct="1"/>
            <a:r>
              <a:rPr lang="zh-CN" altLang="en-US" sz="5400">
                <a:solidFill>
                  <a:srgbClr val="990033"/>
                </a:solidFill>
                <a:ea typeface="隶书" panose="02010509060101010101" pitchFamily="49" charset="-122"/>
              </a:rPr>
              <a:t>的数据结构（结构）</a:t>
            </a:r>
          </a:p>
        </p:txBody>
      </p:sp>
      <p:sp>
        <p:nvSpPr>
          <p:cNvPr id="11268" name="Text Box 5"/>
          <p:cNvSpPr txBox="1">
            <a:spLocks noChangeArrowheads="1"/>
          </p:cNvSpPr>
          <p:nvPr/>
        </p:nvSpPr>
        <p:spPr bwMode="auto">
          <a:xfrm>
            <a:off x="2209800" y="1828800"/>
            <a:ext cx="1600200" cy="3046988"/>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a:ea typeface="黑体" panose="02010609060101010101" pitchFamily="49" charset="-122"/>
            </a:endParaRPr>
          </a:p>
          <a:p>
            <a:pPr eaLnBrk="1" hangingPunct="1"/>
            <a:r>
              <a:rPr lang="en-US" altLang="zh-CN">
                <a:ea typeface="黑体" panose="02010609060101010101" pitchFamily="49" charset="-122"/>
              </a:rPr>
              <a:t>1</a:t>
            </a:r>
            <a:r>
              <a:rPr lang="zh-CN" altLang="en-US">
                <a:ea typeface="黑体" panose="02010609060101010101" pitchFamily="49" charset="-122"/>
              </a:rPr>
              <a:t>。不同数据类型数据的集合；</a:t>
            </a:r>
          </a:p>
          <a:p>
            <a:pPr eaLnBrk="1" hangingPunct="1"/>
            <a:r>
              <a:rPr lang="en-US" altLang="zh-CN">
                <a:ea typeface="黑体" panose="02010609060101010101" pitchFamily="49" charset="-122"/>
              </a:rPr>
              <a:t>2</a:t>
            </a:r>
            <a:r>
              <a:rPr lang="zh-CN" altLang="en-US">
                <a:ea typeface="黑体" panose="02010609060101010101" pitchFamily="49" charset="-122"/>
              </a:rPr>
              <a:t>。占用连续内存空间；</a:t>
            </a:r>
          </a:p>
          <a:p>
            <a:pPr eaLnBrk="1" hangingPunct="1"/>
            <a:endParaRPr lang="en-US" altLang="zh-CN">
              <a:ea typeface="黑体" panose="02010609060101010101" pitchFamily="49" charset="-122"/>
            </a:endParaRPr>
          </a:p>
        </p:txBody>
      </p:sp>
      <p:sp>
        <p:nvSpPr>
          <p:cNvPr id="11269" name="Rectangle 6"/>
          <p:cNvSpPr>
            <a:spLocks noChangeArrowheads="1"/>
          </p:cNvSpPr>
          <p:nvPr/>
        </p:nvSpPr>
        <p:spPr bwMode="auto">
          <a:xfrm>
            <a:off x="6400800" y="2895600"/>
            <a:ext cx="990600" cy="1371600"/>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0" name="Line 7"/>
          <p:cNvSpPr>
            <a:spLocks noChangeShapeType="1"/>
          </p:cNvSpPr>
          <p:nvPr/>
        </p:nvSpPr>
        <p:spPr bwMode="auto">
          <a:xfrm>
            <a:off x="6400800" y="3352800"/>
            <a:ext cx="990600"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1" name="Line 8"/>
          <p:cNvSpPr>
            <a:spLocks noChangeShapeType="1"/>
          </p:cNvSpPr>
          <p:nvPr/>
        </p:nvSpPr>
        <p:spPr bwMode="auto">
          <a:xfrm>
            <a:off x="6400800" y="3810000"/>
            <a:ext cx="990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2" name="Text Box 12"/>
          <p:cNvSpPr txBox="1">
            <a:spLocks noChangeArrowheads="1"/>
          </p:cNvSpPr>
          <p:nvPr/>
        </p:nvSpPr>
        <p:spPr bwMode="auto">
          <a:xfrm>
            <a:off x="3886201" y="2578100"/>
            <a:ext cx="22477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struct Student{</a:t>
            </a:r>
          </a:p>
          <a:p>
            <a:pPr eaLnBrk="1" hangingPunct="1"/>
            <a:r>
              <a:rPr lang="en-US" altLang="zh-CN"/>
              <a:t>  int age;</a:t>
            </a:r>
          </a:p>
          <a:p>
            <a:pPr eaLnBrk="1" hangingPunct="1"/>
            <a:r>
              <a:rPr lang="en-US" altLang="zh-CN"/>
              <a:t>  char*name;</a:t>
            </a:r>
          </a:p>
          <a:p>
            <a:pPr eaLnBrk="1" hangingPunct="1"/>
            <a:r>
              <a:rPr lang="en-US" altLang="zh-CN"/>
              <a:t>  char sex;</a:t>
            </a:r>
          </a:p>
          <a:p>
            <a:pPr eaLnBrk="1" hangingPunct="1"/>
            <a:r>
              <a:rPr lang="en-US" altLang="zh-CN"/>
              <a:t>};</a:t>
            </a:r>
          </a:p>
        </p:txBody>
      </p:sp>
      <p:sp>
        <p:nvSpPr>
          <p:cNvPr id="11273" name="Text Box 22"/>
          <p:cNvSpPr txBox="1">
            <a:spLocks noChangeArrowheads="1"/>
          </p:cNvSpPr>
          <p:nvPr/>
        </p:nvSpPr>
        <p:spPr bwMode="auto">
          <a:xfrm>
            <a:off x="8153401" y="1790700"/>
            <a:ext cx="2073275" cy="3046988"/>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chemeClr val="tx2"/>
                </a:solidFill>
                <a:latin typeface="黑体" panose="02010609060101010101" pitchFamily="49" charset="-122"/>
                <a:ea typeface="黑体" panose="02010609060101010101" pitchFamily="49" charset="-122"/>
              </a:rPr>
              <a:t>使用上的特点：</a:t>
            </a:r>
          </a:p>
          <a:p>
            <a:pPr eaLnBrk="1" hangingPunct="1"/>
            <a:endParaRPr lang="zh-CN" altLang="en-US">
              <a:solidFill>
                <a:schemeClr val="tx2"/>
              </a:solidFill>
              <a:latin typeface="黑体" panose="02010609060101010101" pitchFamily="49" charset="-122"/>
              <a:ea typeface="黑体" panose="02010609060101010101" pitchFamily="49" charset="-122"/>
            </a:endParaRPr>
          </a:p>
          <a:p>
            <a:pPr eaLnBrk="1" hangingPunct="1"/>
            <a:r>
              <a:rPr lang="en-US" altLang="zh-CN">
                <a:solidFill>
                  <a:schemeClr val="tx2"/>
                </a:solidFill>
                <a:latin typeface="黑体" panose="02010609060101010101" pitchFamily="49" charset="-122"/>
                <a:ea typeface="黑体" panose="02010609060101010101" pitchFamily="49" charset="-122"/>
              </a:rPr>
              <a:t>1</a:t>
            </a:r>
            <a:r>
              <a:rPr lang="zh-CN" altLang="en-US">
                <a:solidFill>
                  <a:schemeClr val="tx2"/>
                </a:solidFill>
                <a:latin typeface="黑体" panose="02010609060101010101" pitchFamily="49" charset="-122"/>
                <a:ea typeface="黑体" panose="02010609060101010101" pitchFamily="49" charset="-122"/>
              </a:rPr>
              <a:t>。不</a:t>
            </a:r>
            <a:r>
              <a:rPr lang="zh-CN" altLang="en-US">
                <a:solidFill>
                  <a:srgbClr val="FF0000"/>
                </a:solidFill>
                <a:latin typeface="黑体" panose="02010609060101010101" pitchFamily="49" charset="-122"/>
                <a:ea typeface="黑体" panose="02010609060101010101" pitchFamily="49" charset="-122"/>
              </a:rPr>
              <a:t>分类</a:t>
            </a:r>
            <a:r>
              <a:rPr lang="zh-CN" altLang="en-US">
                <a:solidFill>
                  <a:schemeClr val="tx2"/>
                </a:solidFill>
                <a:latin typeface="黑体" panose="02010609060101010101" pitchFamily="49" charset="-122"/>
                <a:ea typeface="黑体" panose="02010609060101010101" pitchFamily="49" charset="-122"/>
              </a:rPr>
              <a:t>存放，但用来描述同一事物；</a:t>
            </a:r>
          </a:p>
          <a:p>
            <a:pPr eaLnBrk="1" hangingPunct="1"/>
            <a:r>
              <a:rPr lang="en-US" altLang="zh-CN">
                <a:solidFill>
                  <a:schemeClr val="tx2"/>
                </a:solidFill>
                <a:latin typeface="黑体" panose="02010609060101010101" pitchFamily="49" charset="-122"/>
                <a:ea typeface="黑体" panose="02010609060101010101" pitchFamily="49" charset="-122"/>
              </a:rPr>
              <a:t>2</a:t>
            </a:r>
            <a:r>
              <a:rPr lang="zh-CN" altLang="en-US">
                <a:solidFill>
                  <a:schemeClr val="tx2"/>
                </a:solidFill>
                <a:latin typeface="黑体" panose="02010609060101010101" pitchFamily="49" charset="-122"/>
                <a:ea typeface="黑体" panose="02010609060101010101" pitchFamily="49" charset="-122"/>
              </a:rPr>
              <a:t>。检索速度快且</a:t>
            </a:r>
            <a:r>
              <a:rPr lang="zh-CN" altLang="en-US">
                <a:solidFill>
                  <a:srgbClr val="FF0000"/>
                </a:solidFill>
                <a:latin typeface="黑体" panose="02010609060101010101" pitchFamily="49" charset="-122"/>
                <a:ea typeface="黑体" panose="02010609060101010101" pitchFamily="49" charset="-122"/>
              </a:rPr>
              <a:t>恒定</a:t>
            </a:r>
            <a:r>
              <a:rPr lang="zh-CN" altLang="en-US">
                <a:solidFill>
                  <a:schemeClr val="tx2"/>
                </a:solidFill>
                <a:latin typeface="黑体" panose="02010609060101010101" pitchFamily="49" charset="-122"/>
                <a:ea typeface="黑体" panose="02010609060101010101" pitchFamily="49" charset="-122"/>
              </a:rPr>
              <a:t>；</a:t>
            </a:r>
          </a:p>
          <a:p>
            <a:pPr eaLnBrk="1" hangingPunct="1"/>
            <a:endParaRPr lang="en-US" altLang="zh-CN">
              <a:solidFill>
                <a:schemeClr val="tx2"/>
              </a:solidFill>
              <a:latin typeface="黑体" panose="02010609060101010101" pitchFamily="49" charset="-122"/>
              <a:ea typeface="黑体" panose="02010609060101010101" pitchFamily="49" charset="-122"/>
            </a:endParaRPr>
          </a:p>
        </p:txBody>
      </p:sp>
      <p:sp>
        <p:nvSpPr>
          <p:cNvPr id="27679" name="Text Box 31"/>
          <p:cNvSpPr txBox="1">
            <a:spLocks noChangeArrowheads="1"/>
          </p:cNvSpPr>
          <p:nvPr/>
        </p:nvSpPr>
        <p:spPr bwMode="auto">
          <a:xfrm>
            <a:off x="1992313" y="4508500"/>
            <a:ext cx="8185150" cy="1631950"/>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4800">
                <a:ea typeface="隶书" panose="02010509060101010101" pitchFamily="49" charset="-122"/>
              </a:rPr>
              <a:t>应用：</a:t>
            </a:r>
            <a:r>
              <a:rPr lang="zh-CN" altLang="en-US" sz="4800">
                <a:solidFill>
                  <a:srgbClr val="FF0000"/>
                </a:solidFill>
                <a:ea typeface="隶书" panose="02010509060101010101" pitchFamily="49" charset="-122"/>
              </a:rPr>
              <a:t>通讯录中的一条记录、</a:t>
            </a:r>
          </a:p>
          <a:p>
            <a:pPr eaLnBrk="1" hangingPunct="1"/>
            <a:r>
              <a:rPr lang="zh-CN" altLang="en-US" sz="4800">
                <a:solidFill>
                  <a:srgbClr val="FF0000"/>
                </a:solidFill>
                <a:ea typeface="隶书" panose="02010509060101010101" pitchFamily="49" charset="-122"/>
              </a:rPr>
              <a:t>工具箱、厨房</a:t>
            </a:r>
            <a:r>
              <a:rPr lang="zh-CN" altLang="en-US" sz="4800">
                <a:ea typeface="隶书" panose="02010509060101010101" pitchFamily="49" charset="-122"/>
              </a:rPr>
              <a:t>等等</a:t>
            </a:r>
          </a:p>
        </p:txBody>
      </p:sp>
      <p:sp>
        <p:nvSpPr>
          <p:cNvPr id="11275" name="Line 32"/>
          <p:cNvSpPr>
            <a:spLocks noChangeShapeType="1"/>
          </p:cNvSpPr>
          <p:nvPr/>
        </p:nvSpPr>
        <p:spPr bwMode="auto">
          <a:xfrm>
            <a:off x="5943600" y="32004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6" name="Line 33"/>
          <p:cNvSpPr>
            <a:spLocks noChangeShapeType="1"/>
          </p:cNvSpPr>
          <p:nvPr/>
        </p:nvSpPr>
        <p:spPr bwMode="auto">
          <a:xfrm>
            <a:off x="5943600" y="35814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7" name="Rectangle 35"/>
          <p:cNvSpPr>
            <a:spLocks noChangeArrowheads="1"/>
          </p:cNvSpPr>
          <p:nvPr/>
        </p:nvSpPr>
        <p:spPr bwMode="auto">
          <a:xfrm>
            <a:off x="6400800" y="3352800"/>
            <a:ext cx="1600200" cy="457200"/>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79"/>
                                        </p:tgtEl>
                                        <p:attrNameLst>
                                          <p:attrName>style.visibility</p:attrName>
                                        </p:attrNameLst>
                                      </p:cBhvr>
                                      <p:to>
                                        <p:strVal val="visible"/>
                                      </p:to>
                                    </p:set>
                                    <p:anim calcmode="lin" valueType="num">
                                      <p:cBhvr additive="base">
                                        <p:cTn id="7" dur="500" fill="hold"/>
                                        <p:tgtEl>
                                          <p:spTgt spid="27679"/>
                                        </p:tgtEl>
                                        <p:attrNameLst>
                                          <p:attrName>ppt_x</p:attrName>
                                        </p:attrNameLst>
                                      </p:cBhvr>
                                      <p:tavLst>
                                        <p:tav tm="0">
                                          <p:val>
                                            <p:strVal val="0-#ppt_w/2"/>
                                          </p:val>
                                        </p:tav>
                                        <p:tav tm="100000">
                                          <p:val>
                                            <p:strVal val="#ppt_x"/>
                                          </p:val>
                                        </p:tav>
                                      </p:tavLst>
                                    </p:anim>
                                    <p:anim calcmode="lin" valueType="num">
                                      <p:cBhvr additive="base">
                                        <p:cTn id="8" dur="500" fill="hold"/>
                                        <p:tgtEl>
                                          <p:spTgt spid="27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34" name="Group 38"/>
          <p:cNvGrpSpPr/>
          <p:nvPr/>
        </p:nvGrpSpPr>
        <p:grpSpPr bwMode="auto">
          <a:xfrm>
            <a:off x="6172200" y="1905000"/>
            <a:ext cx="4343400" cy="2362200"/>
            <a:chOff x="2928" y="1200"/>
            <a:chExt cx="2736" cy="1488"/>
          </a:xfrm>
        </p:grpSpPr>
        <p:grpSp>
          <p:nvGrpSpPr>
            <p:cNvPr id="12307" name="Group 35"/>
            <p:cNvGrpSpPr/>
            <p:nvPr/>
          </p:nvGrpSpPr>
          <p:grpSpPr bwMode="auto">
            <a:xfrm>
              <a:off x="2928" y="1536"/>
              <a:ext cx="2736" cy="1152"/>
              <a:chOff x="2928" y="1536"/>
              <a:chExt cx="2736" cy="1152"/>
            </a:xfrm>
          </p:grpSpPr>
          <p:grpSp>
            <p:nvGrpSpPr>
              <p:cNvPr id="12309" name="Group 17"/>
              <p:cNvGrpSpPr/>
              <p:nvPr/>
            </p:nvGrpSpPr>
            <p:grpSpPr bwMode="auto">
              <a:xfrm>
                <a:off x="3168" y="1536"/>
                <a:ext cx="1008" cy="1152"/>
                <a:chOff x="1824" y="1536"/>
                <a:chExt cx="1008" cy="1152"/>
              </a:xfrm>
            </p:grpSpPr>
            <p:sp>
              <p:nvSpPr>
                <p:cNvPr id="12321" name="Rectangle 18"/>
                <p:cNvSpPr>
                  <a:spLocks noChangeArrowheads="1"/>
                </p:cNvSpPr>
                <p:nvPr/>
              </p:nvSpPr>
              <p:spPr bwMode="auto">
                <a:xfrm>
                  <a:off x="1824" y="1824"/>
                  <a:ext cx="624" cy="864"/>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2" name="Line 19"/>
                <p:cNvSpPr>
                  <a:spLocks noChangeShapeType="1"/>
                </p:cNvSpPr>
                <p:nvPr/>
              </p:nvSpPr>
              <p:spPr bwMode="auto">
                <a:xfrm>
                  <a:off x="1824" y="2112"/>
                  <a:ext cx="62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23" name="Line 20"/>
                <p:cNvSpPr>
                  <a:spLocks noChangeShapeType="1"/>
                </p:cNvSpPr>
                <p:nvPr/>
              </p:nvSpPr>
              <p:spPr bwMode="auto">
                <a:xfrm>
                  <a:off x="1824" y="2400"/>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24" name="Rectangle 21"/>
                <p:cNvSpPr>
                  <a:spLocks noChangeArrowheads="1"/>
                </p:cNvSpPr>
                <p:nvPr/>
              </p:nvSpPr>
              <p:spPr bwMode="auto">
                <a:xfrm>
                  <a:off x="1824" y="2112"/>
                  <a:ext cx="1008" cy="28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5" name="Rectangle 22"/>
                <p:cNvSpPr>
                  <a:spLocks noChangeArrowheads="1"/>
                </p:cNvSpPr>
                <p:nvPr/>
              </p:nvSpPr>
              <p:spPr bwMode="auto">
                <a:xfrm>
                  <a:off x="1824" y="1536"/>
                  <a:ext cx="1008" cy="28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2310" name="Group 23"/>
              <p:cNvGrpSpPr/>
              <p:nvPr/>
            </p:nvGrpSpPr>
            <p:grpSpPr bwMode="auto">
              <a:xfrm>
                <a:off x="4416" y="1536"/>
                <a:ext cx="1008" cy="1152"/>
                <a:chOff x="1824" y="1536"/>
                <a:chExt cx="1008" cy="1152"/>
              </a:xfrm>
            </p:grpSpPr>
            <p:sp>
              <p:nvSpPr>
                <p:cNvPr id="12316" name="Rectangle 24"/>
                <p:cNvSpPr>
                  <a:spLocks noChangeArrowheads="1"/>
                </p:cNvSpPr>
                <p:nvPr/>
              </p:nvSpPr>
              <p:spPr bwMode="auto">
                <a:xfrm>
                  <a:off x="1824" y="1824"/>
                  <a:ext cx="624" cy="864"/>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17" name="Line 25"/>
                <p:cNvSpPr>
                  <a:spLocks noChangeShapeType="1"/>
                </p:cNvSpPr>
                <p:nvPr/>
              </p:nvSpPr>
              <p:spPr bwMode="auto">
                <a:xfrm>
                  <a:off x="1824" y="2112"/>
                  <a:ext cx="62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8" name="Line 26"/>
                <p:cNvSpPr>
                  <a:spLocks noChangeShapeType="1"/>
                </p:cNvSpPr>
                <p:nvPr/>
              </p:nvSpPr>
              <p:spPr bwMode="auto">
                <a:xfrm>
                  <a:off x="1824" y="2400"/>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9" name="Rectangle 27"/>
                <p:cNvSpPr>
                  <a:spLocks noChangeArrowheads="1"/>
                </p:cNvSpPr>
                <p:nvPr/>
              </p:nvSpPr>
              <p:spPr bwMode="auto">
                <a:xfrm>
                  <a:off x="1824" y="2112"/>
                  <a:ext cx="1008" cy="28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0" name="Rectangle 28"/>
                <p:cNvSpPr>
                  <a:spLocks noChangeArrowheads="1"/>
                </p:cNvSpPr>
                <p:nvPr/>
              </p:nvSpPr>
              <p:spPr bwMode="auto">
                <a:xfrm>
                  <a:off x="1824" y="1536"/>
                  <a:ext cx="1008" cy="28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2311" name="Line 30"/>
              <p:cNvSpPr>
                <a:spLocks noChangeShapeType="1"/>
              </p:cNvSpPr>
              <p:nvPr/>
            </p:nvSpPr>
            <p:spPr bwMode="auto">
              <a:xfrm>
                <a:off x="2928" y="1680"/>
                <a:ext cx="24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2" name="Line 31"/>
              <p:cNvSpPr>
                <a:spLocks noChangeShapeType="1"/>
              </p:cNvSpPr>
              <p:nvPr/>
            </p:nvSpPr>
            <p:spPr bwMode="auto">
              <a:xfrm>
                <a:off x="4176" y="1680"/>
                <a:ext cx="24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3" name="Line 32"/>
              <p:cNvSpPr>
                <a:spLocks noChangeShapeType="1"/>
              </p:cNvSpPr>
              <p:nvPr/>
            </p:nvSpPr>
            <p:spPr bwMode="auto">
              <a:xfrm>
                <a:off x="5424" y="1680"/>
                <a:ext cx="24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4" name="Text Box 33"/>
              <p:cNvSpPr txBox="1">
                <a:spLocks noChangeArrowheads="1"/>
              </p:cNvSpPr>
              <p:nvPr/>
            </p:nvSpPr>
            <p:spPr bwMode="auto">
              <a:xfrm>
                <a:off x="3381" y="1536"/>
                <a:ext cx="6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next  </a:t>
                </a:r>
              </a:p>
            </p:txBody>
          </p:sp>
          <p:sp>
            <p:nvSpPr>
              <p:cNvPr id="12315" name="Text Box 34"/>
              <p:cNvSpPr txBox="1">
                <a:spLocks noChangeArrowheads="1"/>
              </p:cNvSpPr>
              <p:nvPr/>
            </p:nvSpPr>
            <p:spPr bwMode="auto">
              <a:xfrm>
                <a:off x="4677" y="1536"/>
                <a:ext cx="6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next  </a:t>
                </a:r>
              </a:p>
            </p:txBody>
          </p:sp>
        </p:grpSp>
        <p:sp>
          <p:nvSpPr>
            <p:cNvPr id="12308" name="Text Box 36"/>
            <p:cNvSpPr txBox="1">
              <a:spLocks noChangeArrowheads="1"/>
            </p:cNvSpPr>
            <p:nvPr/>
          </p:nvSpPr>
          <p:spPr bwMode="auto">
            <a:xfrm>
              <a:off x="3504" y="1200"/>
              <a:ext cx="1536" cy="288"/>
            </a:xfrm>
            <a:prstGeom prst="rect">
              <a:avLst/>
            </a:prstGeom>
            <a:noFill/>
            <a:ln>
              <a:noFill/>
            </a:ln>
            <a:effectLst/>
            <a:extLst>
              <a:ext uri="{909E8E84-426E-40DD-AFC4-6F175D3DCCD1}">
                <a14:hiddenFill xmlns:a14="http://schemas.microsoft.com/office/drawing/2010/main">
                  <a:solidFill>
                    <a:srgbClr val="72FCE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chemeClr val="tx2"/>
                  </a:solidFill>
                  <a:latin typeface="黑体" panose="02010609060101010101" pitchFamily="49" charset="-122"/>
                  <a:ea typeface="黑体" panose="02010609060101010101" pitchFamily="49" charset="-122"/>
                </a:rPr>
                <a:t>两个元素的链表</a:t>
              </a:r>
            </a:p>
          </p:txBody>
        </p:sp>
      </p:grpSp>
      <p:sp>
        <p:nvSpPr>
          <p:cNvPr id="12291" name="Rectangle 29"/>
          <p:cNvSpPr>
            <a:spLocks noChangeArrowheads="1"/>
          </p:cNvSpPr>
          <p:nvPr/>
        </p:nvSpPr>
        <p:spPr bwMode="auto">
          <a:xfrm>
            <a:off x="71438" y="1790700"/>
            <a:ext cx="4419600" cy="2667000"/>
          </a:xfrm>
          <a:prstGeom prst="rect">
            <a:avLst/>
          </a:prstGeom>
          <a:solidFill>
            <a:schemeClr val="folHlink"/>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292" name="Line 2"/>
          <p:cNvSpPr>
            <a:spLocks noChangeShapeType="1"/>
          </p:cNvSpPr>
          <p:nvPr/>
        </p:nvSpPr>
        <p:spPr bwMode="auto">
          <a:xfrm>
            <a:off x="3733800" y="34417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 name="Text Box 3"/>
          <p:cNvSpPr txBox="1">
            <a:spLocks noChangeArrowheads="1"/>
          </p:cNvSpPr>
          <p:nvPr/>
        </p:nvSpPr>
        <p:spPr bwMode="auto">
          <a:xfrm>
            <a:off x="2667001" y="0"/>
            <a:ext cx="6417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a:solidFill>
                  <a:srgbClr val="990033"/>
                </a:solidFill>
                <a:ea typeface="隶书" panose="02010509060101010101" pitchFamily="49" charset="-122"/>
              </a:rPr>
              <a:t>操作系统中经常使用</a:t>
            </a:r>
          </a:p>
          <a:p>
            <a:pPr eaLnBrk="1" hangingPunct="1"/>
            <a:r>
              <a:rPr lang="zh-CN" altLang="en-US" sz="5400">
                <a:solidFill>
                  <a:srgbClr val="990033"/>
                </a:solidFill>
                <a:ea typeface="隶书" panose="02010509060101010101" pitchFamily="49" charset="-122"/>
              </a:rPr>
              <a:t>的数据结构（链表）</a:t>
            </a:r>
          </a:p>
        </p:txBody>
      </p:sp>
      <p:sp>
        <p:nvSpPr>
          <p:cNvPr id="12294" name="Text Box 8"/>
          <p:cNvSpPr txBox="1">
            <a:spLocks noChangeArrowheads="1"/>
          </p:cNvSpPr>
          <p:nvPr/>
        </p:nvSpPr>
        <p:spPr bwMode="auto">
          <a:xfrm>
            <a:off x="1676401" y="2057400"/>
            <a:ext cx="22477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t>struct Student{</a:t>
            </a:r>
          </a:p>
          <a:p>
            <a:pPr eaLnBrk="1" hangingPunct="1"/>
            <a:r>
              <a:rPr lang="en-US" altLang="zh-CN"/>
              <a:t>  Student*next</a:t>
            </a:r>
          </a:p>
          <a:p>
            <a:pPr eaLnBrk="1" hangingPunct="1"/>
            <a:r>
              <a:rPr lang="en-US" altLang="zh-CN"/>
              <a:t>  int age;</a:t>
            </a:r>
          </a:p>
          <a:p>
            <a:pPr eaLnBrk="1" hangingPunct="1"/>
            <a:r>
              <a:rPr lang="en-US" altLang="zh-CN"/>
              <a:t>  char*name;</a:t>
            </a:r>
          </a:p>
          <a:p>
            <a:pPr eaLnBrk="1" hangingPunct="1"/>
            <a:r>
              <a:rPr lang="en-US" altLang="zh-CN"/>
              <a:t>  char sex;</a:t>
            </a:r>
          </a:p>
          <a:p>
            <a:pPr eaLnBrk="1" hangingPunct="1"/>
            <a:r>
              <a:rPr lang="en-US" altLang="zh-CN"/>
              <a:t>};</a:t>
            </a:r>
          </a:p>
        </p:txBody>
      </p:sp>
      <p:sp>
        <p:nvSpPr>
          <p:cNvPr id="12295" name="Line 11"/>
          <p:cNvSpPr>
            <a:spLocks noChangeShapeType="1"/>
          </p:cNvSpPr>
          <p:nvPr/>
        </p:nvSpPr>
        <p:spPr bwMode="auto">
          <a:xfrm>
            <a:off x="3733800" y="26797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6" name="Line 12"/>
          <p:cNvSpPr>
            <a:spLocks noChangeShapeType="1"/>
          </p:cNvSpPr>
          <p:nvPr/>
        </p:nvSpPr>
        <p:spPr bwMode="auto">
          <a:xfrm>
            <a:off x="3733800" y="30607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7" name="Line 14"/>
          <p:cNvSpPr>
            <a:spLocks noChangeShapeType="1"/>
          </p:cNvSpPr>
          <p:nvPr/>
        </p:nvSpPr>
        <p:spPr bwMode="auto">
          <a:xfrm>
            <a:off x="3733800" y="3886200"/>
            <a:ext cx="381000" cy="0"/>
          </a:xfrm>
          <a:prstGeom prst="line">
            <a:avLst/>
          </a:prstGeom>
          <a:noFill/>
          <a:ln w="38100">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298" name="Group 16"/>
          <p:cNvGrpSpPr/>
          <p:nvPr/>
        </p:nvGrpSpPr>
        <p:grpSpPr bwMode="auto">
          <a:xfrm>
            <a:off x="4191000" y="2438400"/>
            <a:ext cx="1600200" cy="1828800"/>
            <a:chOff x="1824" y="1536"/>
            <a:chExt cx="1008" cy="1152"/>
          </a:xfrm>
        </p:grpSpPr>
        <p:sp>
          <p:nvSpPr>
            <p:cNvPr id="12302" name="Rectangle 5"/>
            <p:cNvSpPr>
              <a:spLocks noChangeArrowheads="1"/>
            </p:cNvSpPr>
            <p:nvPr/>
          </p:nvSpPr>
          <p:spPr bwMode="auto">
            <a:xfrm>
              <a:off x="1824" y="1824"/>
              <a:ext cx="624" cy="864"/>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03" name="Line 6"/>
            <p:cNvSpPr>
              <a:spLocks noChangeShapeType="1"/>
            </p:cNvSpPr>
            <p:nvPr/>
          </p:nvSpPr>
          <p:spPr bwMode="auto">
            <a:xfrm>
              <a:off x="1824" y="2112"/>
              <a:ext cx="62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4" name="Line 7"/>
            <p:cNvSpPr>
              <a:spLocks noChangeShapeType="1"/>
            </p:cNvSpPr>
            <p:nvPr/>
          </p:nvSpPr>
          <p:spPr bwMode="auto">
            <a:xfrm>
              <a:off x="1824" y="2400"/>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5" name="Rectangle 13"/>
            <p:cNvSpPr>
              <a:spLocks noChangeArrowheads="1"/>
            </p:cNvSpPr>
            <p:nvPr/>
          </p:nvSpPr>
          <p:spPr bwMode="auto">
            <a:xfrm>
              <a:off x="1824" y="2112"/>
              <a:ext cx="1008" cy="28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06" name="Rectangle 15"/>
            <p:cNvSpPr>
              <a:spLocks noChangeArrowheads="1"/>
            </p:cNvSpPr>
            <p:nvPr/>
          </p:nvSpPr>
          <p:spPr bwMode="auto">
            <a:xfrm>
              <a:off x="1824" y="1536"/>
              <a:ext cx="1008" cy="28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9700" name="Text Box 4"/>
          <p:cNvSpPr txBox="1">
            <a:spLocks noChangeArrowheads="1"/>
          </p:cNvSpPr>
          <p:nvPr/>
        </p:nvSpPr>
        <p:spPr bwMode="auto">
          <a:xfrm>
            <a:off x="6722739" y="3276599"/>
            <a:ext cx="5943600" cy="1628775"/>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dirty="0">
              <a:ea typeface="黑体" panose="02010609060101010101" pitchFamily="49" charset="-122"/>
            </a:endParaRPr>
          </a:p>
          <a:p>
            <a:pPr eaLnBrk="1" hangingPunct="1"/>
            <a:r>
              <a:rPr lang="en-US" altLang="zh-CN" dirty="0">
                <a:ea typeface="黑体" panose="02010609060101010101" pitchFamily="49" charset="-122"/>
              </a:rPr>
              <a:t>1</a:t>
            </a:r>
            <a:r>
              <a:rPr lang="zh-CN" altLang="en-US" dirty="0">
                <a:ea typeface="黑体" panose="02010609060101010101" pitchFamily="49" charset="-122"/>
              </a:rPr>
              <a:t>。同数据类型数据的集合；</a:t>
            </a:r>
          </a:p>
          <a:p>
            <a:pPr eaLnBrk="1" hangingPunct="1"/>
            <a:r>
              <a:rPr lang="en-US" altLang="zh-CN" dirty="0">
                <a:ea typeface="黑体" panose="02010609060101010101" pitchFamily="49" charset="-122"/>
              </a:rPr>
              <a:t>2</a:t>
            </a:r>
            <a:r>
              <a:rPr lang="zh-CN" altLang="en-US" dirty="0">
                <a:ea typeface="黑体" panose="02010609060101010101" pitchFamily="49" charset="-122"/>
              </a:rPr>
              <a:t>。</a:t>
            </a:r>
            <a:r>
              <a:rPr lang="zh-CN" altLang="en-US" dirty="0">
                <a:solidFill>
                  <a:srgbClr val="FF0000"/>
                </a:solidFill>
                <a:ea typeface="黑体" panose="02010609060101010101" pitchFamily="49" charset="-122"/>
              </a:rPr>
              <a:t>不</a:t>
            </a:r>
            <a:r>
              <a:rPr lang="zh-CN" altLang="en-US" dirty="0">
                <a:ea typeface="黑体" panose="02010609060101010101" pitchFamily="49" charset="-122"/>
              </a:rPr>
              <a:t>占用连续内存空间。</a:t>
            </a:r>
          </a:p>
          <a:p>
            <a:pPr eaLnBrk="1" hangingPunct="1"/>
            <a:endParaRPr lang="en-US" altLang="zh-CN" dirty="0">
              <a:ea typeface="黑体" panose="02010609060101010101" pitchFamily="49" charset="-122"/>
            </a:endParaRPr>
          </a:p>
        </p:txBody>
      </p:sp>
      <p:sp>
        <p:nvSpPr>
          <p:cNvPr id="29705" name="Text Box 9"/>
          <p:cNvSpPr txBox="1">
            <a:spLocks noChangeArrowheads="1"/>
          </p:cNvSpPr>
          <p:nvPr/>
        </p:nvSpPr>
        <p:spPr bwMode="auto">
          <a:xfrm>
            <a:off x="4583436" y="4648199"/>
            <a:ext cx="4615803" cy="1938992"/>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chemeClr val="tx2"/>
                </a:solidFill>
                <a:latin typeface="黑体" panose="02010609060101010101" pitchFamily="49" charset="-122"/>
                <a:ea typeface="黑体" panose="02010609060101010101" pitchFamily="49" charset="-122"/>
              </a:rPr>
              <a:t>使用上的特点：</a:t>
            </a:r>
          </a:p>
          <a:p>
            <a:pPr eaLnBrk="1" hangingPunct="1"/>
            <a:endParaRPr lang="zh-CN" altLang="en-US" sz="2000" dirty="0">
              <a:solidFill>
                <a:schemeClr val="tx2"/>
              </a:solidFill>
              <a:latin typeface="黑体" panose="02010609060101010101" pitchFamily="49" charset="-122"/>
              <a:ea typeface="黑体" panose="02010609060101010101" pitchFamily="49" charset="-122"/>
            </a:endParaRPr>
          </a:p>
          <a:p>
            <a:pPr eaLnBrk="1" hangingPunct="1"/>
            <a:r>
              <a:rPr lang="en-US" altLang="zh-CN" sz="2000" dirty="0">
                <a:solidFill>
                  <a:schemeClr val="tx2"/>
                </a:solidFill>
                <a:latin typeface="黑体" panose="02010609060101010101" pitchFamily="49" charset="-122"/>
                <a:ea typeface="黑体" panose="02010609060101010101" pitchFamily="49" charset="-122"/>
              </a:rPr>
              <a:t>1</a:t>
            </a:r>
            <a:r>
              <a:rPr lang="zh-CN" altLang="en-US" sz="2000" dirty="0">
                <a:solidFill>
                  <a:schemeClr val="tx2"/>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分类</a:t>
            </a:r>
            <a:r>
              <a:rPr lang="zh-CN" altLang="en-US" sz="2000" dirty="0">
                <a:solidFill>
                  <a:schemeClr val="tx2"/>
                </a:solidFill>
                <a:latin typeface="黑体" panose="02010609060101010101" pitchFamily="49" charset="-122"/>
                <a:ea typeface="黑体" panose="02010609060101010101" pitchFamily="49" charset="-122"/>
              </a:rPr>
              <a:t>存放，但空间上不连续（不需要大量的连续存储空间）；</a:t>
            </a:r>
          </a:p>
          <a:p>
            <a:pPr eaLnBrk="1" hangingPunct="1"/>
            <a:r>
              <a:rPr lang="en-US" altLang="zh-CN" sz="2000" dirty="0">
                <a:solidFill>
                  <a:schemeClr val="tx2"/>
                </a:solidFill>
                <a:latin typeface="黑体" panose="02010609060101010101" pitchFamily="49" charset="-122"/>
                <a:ea typeface="黑体" panose="02010609060101010101" pitchFamily="49" charset="-122"/>
              </a:rPr>
              <a:t>2</a:t>
            </a:r>
            <a:r>
              <a:rPr lang="zh-CN" altLang="en-US" sz="2000" dirty="0">
                <a:solidFill>
                  <a:schemeClr val="tx2"/>
                </a:solidFill>
                <a:latin typeface="黑体" panose="02010609060101010101" pitchFamily="49" charset="-122"/>
                <a:ea typeface="黑体" panose="02010609060101010101" pitchFamily="49" charset="-122"/>
              </a:rPr>
              <a:t>。检索速度</a:t>
            </a:r>
            <a:r>
              <a:rPr lang="zh-CN" altLang="en-US" sz="2000" dirty="0">
                <a:solidFill>
                  <a:srgbClr val="FF0000"/>
                </a:solidFill>
                <a:latin typeface="黑体" panose="02010609060101010101" pitchFamily="49" charset="-122"/>
                <a:ea typeface="黑体" panose="02010609060101010101" pitchFamily="49" charset="-122"/>
              </a:rPr>
              <a:t>慢，</a:t>
            </a:r>
            <a:r>
              <a:rPr lang="zh-CN" altLang="en-US" sz="2000" dirty="0">
                <a:latin typeface="黑体" panose="02010609060101010101" pitchFamily="49" charset="-122"/>
                <a:ea typeface="黑体" panose="02010609060101010101" pitchFamily="49" charset="-122"/>
              </a:rPr>
              <a:t>且耗费的</a:t>
            </a:r>
            <a:r>
              <a:rPr lang="zh-CN" altLang="en-US" sz="2000" dirty="0">
                <a:solidFill>
                  <a:srgbClr val="FF0000"/>
                </a:solidFill>
                <a:latin typeface="黑体" panose="02010609060101010101" pitchFamily="49" charset="-122"/>
                <a:ea typeface="黑体" panose="02010609060101010101" pitchFamily="49" charset="-122"/>
              </a:rPr>
              <a:t>时间不固定</a:t>
            </a:r>
            <a:r>
              <a:rPr lang="zh-CN" altLang="en-US" sz="2000" dirty="0">
                <a:solidFill>
                  <a:schemeClr val="tx2"/>
                </a:solidFill>
                <a:latin typeface="黑体" panose="02010609060101010101" pitchFamily="49" charset="-122"/>
                <a:ea typeface="黑体" panose="02010609060101010101" pitchFamily="49" charset="-122"/>
              </a:rPr>
              <a:t>；</a:t>
            </a:r>
          </a:p>
          <a:p>
            <a:pPr eaLnBrk="1" hangingPunct="1"/>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29706" name="Text Box 10"/>
          <p:cNvSpPr txBox="1">
            <a:spLocks noChangeArrowheads="1"/>
          </p:cNvSpPr>
          <p:nvPr/>
        </p:nvSpPr>
        <p:spPr bwMode="auto">
          <a:xfrm>
            <a:off x="150213" y="4871977"/>
            <a:ext cx="4288353" cy="1077218"/>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dirty="0">
                <a:ea typeface="隶书" panose="02010509060101010101" pitchFamily="49" charset="-122"/>
              </a:rPr>
              <a:t>应用：</a:t>
            </a:r>
            <a:r>
              <a:rPr lang="zh-CN" altLang="en-US" sz="3200" dirty="0">
                <a:solidFill>
                  <a:srgbClr val="FF0000"/>
                </a:solidFill>
                <a:ea typeface="隶书" panose="02010509060101010101" pitchFamily="49" charset="-122"/>
              </a:rPr>
              <a:t>存放大量的较大</a:t>
            </a:r>
          </a:p>
          <a:p>
            <a:pPr eaLnBrk="1" hangingPunct="1"/>
            <a:r>
              <a:rPr lang="zh-CN" altLang="en-US" sz="3200" dirty="0">
                <a:solidFill>
                  <a:srgbClr val="FF0000"/>
                </a:solidFill>
                <a:ea typeface="隶书" panose="02010509060101010101" pitchFamily="49" charset="-122"/>
              </a:rPr>
              <a:t>的表，类似档案柜</a:t>
            </a:r>
            <a:endParaRPr lang="zh-CN" altLang="en-US" sz="3200" dirty="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34"/>
                                        </p:tgtEl>
                                        <p:attrNameLst>
                                          <p:attrName>style.visibility</p:attrName>
                                        </p:attrNameLst>
                                      </p:cBhvr>
                                      <p:to>
                                        <p:strVal val="visible"/>
                                      </p:to>
                                    </p:set>
                                    <p:anim calcmode="lin" valueType="num">
                                      <p:cBhvr additive="base">
                                        <p:cTn id="7" dur="500" fill="hold"/>
                                        <p:tgtEl>
                                          <p:spTgt spid="29734"/>
                                        </p:tgtEl>
                                        <p:attrNameLst>
                                          <p:attrName>ppt_x</p:attrName>
                                        </p:attrNameLst>
                                      </p:cBhvr>
                                      <p:tavLst>
                                        <p:tav tm="0">
                                          <p:val>
                                            <p:strVal val="0-#ppt_w/2"/>
                                          </p:val>
                                        </p:tav>
                                        <p:tav tm="100000">
                                          <p:val>
                                            <p:strVal val="#ppt_x"/>
                                          </p:val>
                                        </p:tav>
                                      </p:tavLst>
                                    </p:anim>
                                    <p:anim calcmode="lin" valueType="num">
                                      <p:cBhvr additive="base">
                                        <p:cTn id="8" dur="500" fill="hold"/>
                                        <p:tgtEl>
                                          <p:spTgt spid="297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0-#ppt_w/2"/>
                                          </p:val>
                                        </p:tav>
                                        <p:tav tm="100000">
                                          <p:val>
                                            <p:strVal val="#ppt_x"/>
                                          </p:val>
                                        </p:tav>
                                      </p:tavLst>
                                    </p:anim>
                                    <p:anim calcmode="lin" valueType="num">
                                      <p:cBhvr additive="base">
                                        <p:cTn id="14"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5"/>
                                        </p:tgtEl>
                                        <p:attrNameLst>
                                          <p:attrName>style.visibility</p:attrName>
                                        </p:attrNameLst>
                                      </p:cBhvr>
                                      <p:to>
                                        <p:strVal val="visible"/>
                                      </p:to>
                                    </p:set>
                                    <p:anim calcmode="lin" valueType="num">
                                      <p:cBhvr additive="base">
                                        <p:cTn id="19" dur="500" fill="hold"/>
                                        <p:tgtEl>
                                          <p:spTgt spid="29705"/>
                                        </p:tgtEl>
                                        <p:attrNameLst>
                                          <p:attrName>ppt_x</p:attrName>
                                        </p:attrNameLst>
                                      </p:cBhvr>
                                      <p:tavLst>
                                        <p:tav tm="0">
                                          <p:val>
                                            <p:strVal val="0-#ppt_w/2"/>
                                          </p:val>
                                        </p:tav>
                                        <p:tav tm="100000">
                                          <p:val>
                                            <p:strVal val="#ppt_x"/>
                                          </p:val>
                                        </p:tav>
                                      </p:tavLst>
                                    </p:anim>
                                    <p:anim calcmode="lin" valueType="num">
                                      <p:cBhvr additive="base">
                                        <p:cTn id="20" dur="500" fill="hold"/>
                                        <p:tgtEl>
                                          <p:spTgt spid="2970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706"/>
                                        </p:tgtEl>
                                        <p:attrNameLst>
                                          <p:attrName>style.visibility</p:attrName>
                                        </p:attrNameLst>
                                      </p:cBhvr>
                                      <p:to>
                                        <p:strVal val="visible"/>
                                      </p:to>
                                    </p:set>
                                    <p:anim calcmode="lin" valueType="num">
                                      <p:cBhvr additive="base">
                                        <p:cTn id="25" dur="500" fill="hold"/>
                                        <p:tgtEl>
                                          <p:spTgt spid="29706"/>
                                        </p:tgtEl>
                                        <p:attrNameLst>
                                          <p:attrName>ppt_x</p:attrName>
                                        </p:attrNameLst>
                                      </p:cBhvr>
                                      <p:tavLst>
                                        <p:tav tm="0">
                                          <p:val>
                                            <p:strVal val="0-#ppt_w/2"/>
                                          </p:val>
                                        </p:tav>
                                        <p:tav tm="100000">
                                          <p:val>
                                            <p:strVal val="#ppt_x"/>
                                          </p:val>
                                        </p:tav>
                                      </p:tavLst>
                                    </p:anim>
                                    <p:anim calcmode="lin" valueType="num">
                                      <p:cBhvr additive="base">
                                        <p:cTn id="26" dur="500" fill="hold"/>
                                        <p:tgtEl>
                                          <p:spTgt spid="297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autoUpdateAnimBg="0"/>
      <p:bldP spid="29705" grpId="0" animBg="1" autoUpdateAnimBg="0"/>
      <p:bldP spid="297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057401" y="102354"/>
            <a:ext cx="6417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solidFill>
                  <a:srgbClr val="990033"/>
                </a:solidFill>
                <a:ea typeface="隶书" panose="02010509060101010101" pitchFamily="49" charset="-122"/>
              </a:rPr>
              <a:t>操作系统中经常使用</a:t>
            </a:r>
          </a:p>
          <a:p>
            <a:pPr eaLnBrk="1" hangingPunct="1"/>
            <a:r>
              <a:rPr lang="zh-CN" altLang="en-US" sz="5400" dirty="0">
                <a:solidFill>
                  <a:srgbClr val="990033"/>
                </a:solidFill>
                <a:ea typeface="隶书" panose="02010509060101010101" pitchFamily="49" charset="-122"/>
              </a:rPr>
              <a:t>的数据结构（队列）</a:t>
            </a:r>
          </a:p>
        </p:txBody>
      </p:sp>
      <p:sp>
        <p:nvSpPr>
          <p:cNvPr id="13315" name="Text Box 46"/>
          <p:cNvSpPr txBox="1">
            <a:spLocks noChangeArrowheads="1"/>
          </p:cNvSpPr>
          <p:nvPr/>
        </p:nvSpPr>
        <p:spPr bwMode="auto">
          <a:xfrm>
            <a:off x="56786" y="1895781"/>
            <a:ext cx="7118350" cy="3457575"/>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ea typeface="隶书" panose="02010509060101010101" pitchFamily="49" charset="-122"/>
              </a:rPr>
              <a:t>按照</a:t>
            </a:r>
            <a:r>
              <a:rPr lang="zh-CN" altLang="en-US" sz="5400" dirty="0">
                <a:solidFill>
                  <a:srgbClr val="FF0000"/>
                </a:solidFill>
                <a:ea typeface="隶书" panose="02010509060101010101" pitchFamily="49" charset="-122"/>
              </a:rPr>
              <a:t>先进先出</a:t>
            </a:r>
          </a:p>
          <a:p>
            <a:pPr eaLnBrk="1" hangingPunct="1"/>
            <a:r>
              <a:rPr lang="zh-CN" altLang="en-US" sz="5400" dirty="0">
                <a:ea typeface="隶书" panose="02010509060101010101" pitchFamily="49" charset="-122"/>
              </a:rPr>
              <a:t>的规则组织的数据结构</a:t>
            </a:r>
          </a:p>
          <a:p>
            <a:pPr eaLnBrk="1" hangingPunct="1"/>
            <a:r>
              <a:rPr lang="zh-CN" altLang="en-US" sz="5400" dirty="0">
                <a:ea typeface="隶书" panose="02010509060101010101" pitchFamily="49" charset="-122"/>
              </a:rPr>
              <a:t>可以用</a:t>
            </a:r>
            <a:r>
              <a:rPr lang="zh-CN" altLang="en-US" sz="5400" dirty="0">
                <a:solidFill>
                  <a:srgbClr val="FF0000"/>
                </a:solidFill>
                <a:ea typeface="隶书" panose="02010509060101010101" pitchFamily="49" charset="-122"/>
              </a:rPr>
              <a:t>数组</a:t>
            </a:r>
            <a:r>
              <a:rPr lang="zh-CN" altLang="en-US" sz="5400" dirty="0">
                <a:ea typeface="隶书" panose="02010509060101010101" pitchFamily="49" charset="-122"/>
              </a:rPr>
              <a:t>也可以用</a:t>
            </a:r>
            <a:r>
              <a:rPr lang="zh-CN" altLang="en-US" sz="5400" dirty="0">
                <a:solidFill>
                  <a:srgbClr val="FF0000"/>
                </a:solidFill>
                <a:ea typeface="隶书" panose="02010509060101010101" pitchFamily="49" charset="-122"/>
              </a:rPr>
              <a:t>链</a:t>
            </a:r>
          </a:p>
          <a:p>
            <a:pPr eaLnBrk="1" hangingPunct="1"/>
            <a:r>
              <a:rPr lang="zh-CN" altLang="en-US" sz="5400" dirty="0">
                <a:solidFill>
                  <a:srgbClr val="FF0000"/>
                </a:solidFill>
                <a:ea typeface="隶书" panose="02010509060101010101" pitchFamily="49" charset="-122"/>
              </a:rPr>
              <a:t>表</a:t>
            </a:r>
            <a:r>
              <a:rPr lang="zh-CN" altLang="en-US" sz="5400" dirty="0">
                <a:ea typeface="隶书" panose="02010509060101010101" pitchFamily="49" charset="-122"/>
              </a:rPr>
              <a:t>来实现</a:t>
            </a:r>
          </a:p>
        </p:txBody>
      </p:sp>
      <p:sp>
        <p:nvSpPr>
          <p:cNvPr id="30767" name="Text Box 47"/>
          <p:cNvSpPr txBox="1">
            <a:spLocks noChangeArrowheads="1"/>
          </p:cNvSpPr>
          <p:nvPr/>
        </p:nvSpPr>
        <p:spPr bwMode="auto">
          <a:xfrm>
            <a:off x="5493193" y="4193429"/>
            <a:ext cx="6432550" cy="2635250"/>
          </a:xfrm>
          <a:prstGeom prst="rect">
            <a:avLst/>
          </a:prstGeom>
          <a:solidFill>
            <a:schemeClr val="accent1"/>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5400" dirty="0">
              <a:ea typeface="隶书" panose="02010509060101010101" pitchFamily="49" charset="-122"/>
            </a:endParaRPr>
          </a:p>
          <a:p>
            <a:pPr eaLnBrk="1" hangingPunct="1"/>
            <a:r>
              <a:rPr lang="zh-CN" altLang="en-US" sz="5400" dirty="0">
                <a:ea typeface="隶书" panose="02010509060101010101" pitchFamily="49" charset="-122"/>
              </a:rPr>
              <a:t>主要用于对象的排队</a:t>
            </a:r>
          </a:p>
          <a:p>
            <a:pPr eaLnBrk="1" hangingPunct="1"/>
            <a:endParaRPr lang="en-US" altLang="zh-CN" sz="5400" dirty="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7"/>
                                        </p:tgtEl>
                                        <p:attrNameLst>
                                          <p:attrName>style.visibility</p:attrName>
                                        </p:attrNameLst>
                                      </p:cBhvr>
                                      <p:to>
                                        <p:strVal val="visible"/>
                                      </p:to>
                                    </p:set>
                                    <p:anim calcmode="lin" valueType="num">
                                      <p:cBhvr additive="base">
                                        <p:cTn id="7" dur="500" fill="hold"/>
                                        <p:tgtEl>
                                          <p:spTgt spid="30767"/>
                                        </p:tgtEl>
                                        <p:attrNameLst>
                                          <p:attrName>ppt_x</p:attrName>
                                        </p:attrNameLst>
                                      </p:cBhvr>
                                      <p:tavLst>
                                        <p:tav tm="0">
                                          <p:val>
                                            <p:strVal val="0-#ppt_w/2"/>
                                          </p:val>
                                        </p:tav>
                                        <p:tav tm="100000">
                                          <p:val>
                                            <p:strVal val="#ppt_x"/>
                                          </p:val>
                                        </p:tav>
                                      </p:tavLst>
                                    </p:anim>
                                    <p:anim calcmode="lin" valueType="num">
                                      <p:cBhvr additive="base">
                                        <p:cTn id="8" dur="500" fill="hold"/>
                                        <p:tgtEl>
                                          <p:spTgt spid="307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057401" y="6823"/>
            <a:ext cx="6417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5400" dirty="0">
                <a:solidFill>
                  <a:srgbClr val="990033"/>
                </a:solidFill>
                <a:ea typeface="隶书" panose="02010509060101010101" pitchFamily="49" charset="-122"/>
              </a:rPr>
              <a:t>操作系统中经常使用</a:t>
            </a:r>
          </a:p>
          <a:p>
            <a:pPr eaLnBrk="1" hangingPunct="1"/>
            <a:r>
              <a:rPr lang="zh-CN" altLang="en-US" sz="5400" dirty="0">
                <a:solidFill>
                  <a:srgbClr val="990033"/>
                </a:solidFill>
                <a:ea typeface="隶书" panose="02010509060101010101" pitchFamily="49" charset="-122"/>
              </a:rPr>
              <a:t>的数据结构（堆栈）</a:t>
            </a:r>
          </a:p>
        </p:txBody>
      </p:sp>
      <p:sp>
        <p:nvSpPr>
          <p:cNvPr id="14339" name="Text Box 3"/>
          <p:cNvSpPr txBox="1">
            <a:spLocks noChangeArrowheads="1"/>
          </p:cNvSpPr>
          <p:nvPr/>
        </p:nvSpPr>
        <p:spPr bwMode="auto">
          <a:xfrm>
            <a:off x="46109" y="1645399"/>
            <a:ext cx="6432550" cy="4279900"/>
          </a:xfrm>
          <a:prstGeom prst="rect">
            <a:avLst/>
          </a:prstGeom>
          <a:solidFill>
            <a:schemeClr val="folHlink"/>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5400" dirty="0">
              <a:ea typeface="隶书" panose="02010509060101010101" pitchFamily="49" charset="-122"/>
            </a:endParaRPr>
          </a:p>
          <a:p>
            <a:pPr eaLnBrk="1" hangingPunct="1"/>
            <a:r>
              <a:rPr lang="zh-CN" altLang="en-US" sz="5400" dirty="0">
                <a:ea typeface="隶书" panose="02010509060101010101" pitchFamily="49" charset="-122"/>
              </a:rPr>
              <a:t>按照</a:t>
            </a:r>
            <a:r>
              <a:rPr lang="zh-CN" altLang="en-US" sz="5400" dirty="0">
                <a:solidFill>
                  <a:srgbClr val="FF0000"/>
                </a:solidFill>
                <a:ea typeface="隶书" panose="02010509060101010101" pitchFamily="49" charset="-122"/>
              </a:rPr>
              <a:t>先进后出</a:t>
            </a:r>
          </a:p>
          <a:p>
            <a:pPr eaLnBrk="1" hangingPunct="1"/>
            <a:r>
              <a:rPr lang="zh-CN" altLang="en-US" sz="5400" dirty="0">
                <a:ea typeface="隶书" panose="02010509060101010101" pitchFamily="49" charset="-122"/>
              </a:rPr>
              <a:t>规则组织的数据结构</a:t>
            </a:r>
          </a:p>
          <a:p>
            <a:pPr eaLnBrk="1" hangingPunct="1"/>
            <a:r>
              <a:rPr lang="zh-CN" altLang="en-US" sz="5400" dirty="0">
                <a:ea typeface="隶书" panose="02010509060101010101" pitchFamily="49" charset="-122"/>
              </a:rPr>
              <a:t>主要用数组来实现</a:t>
            </a:r>
          </a:p>
          <a:p>
            <a:pPr eaLnBrk="1" hangingPunct="1"/>
            <a:endParaRPr lang="en-US" altLang="zh-CN" sz="5400" dirty="0">
              <a:ea typeface="隶书" panose="02010509060101010101" pitchFamily="49" charset="-122"/>
            </a:endParaRPr>
          </a:p>
        </p:txBody>
      </p:sp>
      <p:sp>
        <p:nvSpPr>
          <p:cNvPr id="31748" name="Text Box 4"/>
          <p:cNvSpPr txBox="1">
            <a:spLocks noChangeArrowheads="1"/>
          </p:cNvSpPr>
          <p:nvPr/>
        </p:nvSpPr>
        <p:spPr bwMode="auto">
          <a:xfrm>
            <a:off x="5600943" y="3373888"/>
            <a:ext cx="6432550" cy="3457575"/>
          </a:xfrm>
          <a:prstGeom prst="rect">
            <a:avLst/>
          </a:prstGeom>
          <a:solidFill>
            <a:schemeClr val="accent1"/>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5400" dirty="0">
              <a:ea typeface="隶书" panose="02010509060101010101" pitchFamily="49" charset="-122"/>
            </a:endParaRPr>
          </a:p>
          <a:p>
            <a:pPr eaLnBrk="1" hangingPunct="1"/>
            <a:r>
              <a:rPr lang="zh-CN" altLang="en-US" sz="5400" dirty="0">
                <a:ea typeface="隶书" panose="02010509060101010101" pitchFamily="49" charset="-122"/>
              </a:rPr>
              <a:t>主要用于</a:t>
            </a:r>
          </a:p>
          <a:p>
            <a:pPr eaLnBrk="1" hangingPunct="1"/>
            <a:r>
              <a:rPr lang="zh-CN" altLang="en-US" sz="5400" dirty="0">
                <a:ea typeface="隶书" panose="02010509060101010101" pitchFamily="49" charset="-122"/>
              </a:rPr>
              <a:t>程序模块的嵌套运行</a:t>
            </a:r>
          </a:p>
          <a:p>
            <a:pPr eaLnBrk="1" hangingPunct="1"/>
            <a:endParaRPr lang="en-US" altLang="zh-CN" sz="5400" dirty="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0-#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3077</Words>
  <Application>Microsoft Office PowerPoint</Application>
  <PresentationFormat>宽屏</PresentationFormat>
  <Paragraphs>331</Paragraphs>
  <Slides>41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1" baseType="lpstr">
      <vt:lpstr>等线</vt:lpstr>
      <vt:lpstr>等线 Light</vt:lpstr>
      <vt:lpstr>黑体</vt:lpstr>
      <vt:lpstr>隶书</vt:lpstr>
      <vt:lpstr>Arial</vt:lpstr>
      <vt:lpstr>Berlin Sans FB Demi</vt:lpstr>
      <vt:lpstr>Times New Roman</vt:lpstr>
      <vt:lpstr>Wingdings</vt:lpstr>
      <vt:lpstr>Office 主题​​</vt:lpstr>
      <vt:lpstr>Visio</vt:lpstr>
      <vt:lpstr>计算机操作系统 （Operating System，OS）</vt:lpstr>
      <vt:lpstr>什么是计算机操作系统 （Operating System，OS）</vt:lpstr>
      <vt:lpstr>计算机操作系统的作用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嵌入式操作系统</vt:lpstr>
      <vt:lpstr> 嵌入式操作系统</vt:lpstr>
      <vt:lpstr>嵌入式操作系统</vt:lpstr>
      <vt:lpstr>嵌入式系统基本结构 </vt:lpstr>
      <vt:lpstr>嵌入式硬件组成</vt:lpstr>
      <vt:lpstr>嵌入式软件组成</vt:lpstr>
      <vt:lpstr>嵌入式操作系统</vt:lpstr>
      <vt:lpstr>嵌入式操作系统</vt:lpstr>
      <vt:lpstr>嵌入式操作系统</vt:lpstr>
      <vt:lpstr>嵌入式操作系统</vt:lpstr>
      <vt:lpstr>PowerPoint 演示文稿</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lpstr>嵌入式操作系统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 （Operating System，OS）</dc:title>
  <dc:creator>muyv ye</dc:creator>
  <cp:lastModifiedBy>muyv ye</cp:lastModifiedBy>
  <cp:revision>2</cp:revision>
  <dcterms:created xsi:type="dcterms:W3CDTF">2024-02-29T10:04:23Z</dcterms:created>
  <dcterms:modified xsi:type="dcterms:W3CDTF">2024-02-29T17:01:04Z</dcterms:modified>
</cp:coreProperties>
</file>