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0" r:id="rId2"/>
    <p:sldId id="421" r:id="rId3"/>
    <p:sldId id="422" r:id="rId4"/>
    <p:sldId id="2010" r:id="rId5"/>
    <p:sldId id="557" r:id="rId6"/>
    <p:sldId id="424" r:id="rId7"/>
    <p:sldId id="2009"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yv ye" initials="my" lastIdx="3" clrIdx="0">
    <p:extLst>
      <p:ext uri="{19B8F6BF-5375-455C-9EA6-DF929625EA0E}">
        <p15:presenceInfo xmlns:p15="http://schemas.microsoft.com/office/powerpoint/2012/main" userId="bdfc9c62eace9b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7T17:42:31.805" idx="1">
    <p:pos x="334" y="672"/>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03-07T17:47:42.536" idx="2">
    <p:pos x="6259" y="1074"/>
    <p:text>Y</p:text>
    <p:extLst>
      <p:ext uri="{C676402C-5697-4E1C-873F-D02D1690AC5C}">
        <p15:threadingInfo xmlns:p15="http://schemas.microsoft.com/office/powerpoint/2012/main" timeZoneBias="-480"/>
      </p:ext>
    </p:extLst>
  </p:cm>
  <p:cm authorId="1" dt="2024-03-07T17:47:53.198" idx="3">
    <p:pos x="6486" y="433"/>
    <p:text>x</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3:52.004"/>
    </inkml:context>
    <inkml:brush xml:id="br0">
      <inkml:brushProperty name="width" value="0.1" units="cm"/>
      <inkml:brushProperty name="height" value="0.1" units="cm"/>
      <inkml:brushProperty name="color" value="#CC0066"/>
    </inkml:brush>
  </inkml:definitions>
  <inkml:trace contextRef="#ctx0" brushRef="#br0">3 69 7040,'-3'-3'2927,"8"4"-1811,10 6-850,10 13-131,-18-14-116,0 0 0,0 0 0,1-1 0,0 0 0,0-1 0,0 1 0,1-1 0,-1-1 0,16 5 0,0-5 45,0-1 0,1 0 0,-1-2 0,1-1 0,-1-1 0,0 0 0,0-2 0,35-11 0,7-6 144,107-51 0,-158 65-188,0 1 0,0 0 0,0 1 0,31-5-1,-39 9 5,1 1 0,0-1-1,0 2 1,0-1-1,-1 1 1,1 0-1,0 0 1,-1 1-1,1 0 1,-1 0 0,0 1-1,9 4 1,3 4 42,0 2 1,0 0 0,28 26-1,-39-32-23,1-1 0,0 0 0,0 0 0,1-1 0,-1 0 0,1-1 0,0 0 0,0-1 0,1 0 0,-1 0 0,1-1 0,-1 0-1,20 0 1,2-2 34,0-1-1,0-2 1,43-9-1,47-13 132,126-18 21,-185 39-100,121 10-1,63 25 30,5 0-82,-149-23 107,227 23 146,-286-25-269,-2 0 1,48 0-1,-45-8-118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6.354"/>
    </inkml:context>
    <inkml:brush xml:id="br0">
      <inkml:brushProperty name="width" value="0.1" units="cm"/>
      <inkml:brushProperty name="height" value="0.1" units="cm"/>
      <inkml:brushProperty name="color" value="#CC0066"/>
    </inkml:brush>
  </inkml:definitions>
  <inkml:trace contextRef="#ctx0" brushRef="#br0">0 166 4480,'9'2'1664,"-1"-2"-1312,5-6-64,-5 2-96,2 0-96,-1 1 96,6-10-32,9-8 64,-4 5-128,-6 3-64,5-4 64,-4 2-64,2 0 64,-1-2 0,-11 2-32,-5 6-64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9.705"/>
    </inkml:context>
    <inkml:brush xml:id="br0">
      <inkml:brushProperty name="width" value="0.05" units="cm"/>
      <inkml:brushProperty name="height" value="0.05" units="cm"/>
      <inkml:brushProperty name="color" value="#8F0B18"/>
    </inkml:brush>
  </inkml:definitions>
  <inkml:trace contextRef="#ctx0" brushRef="#br0">186 3 7808,'-2'-3'3905,"1"13"-3277,-70 115-115,59-105-402,12-20-107,0 0 1,0 0-1,0 0 1,-1 0-1,1 0 1,0 0-1,0 0 1,0 0-1,0 0 1,0 0-1,0 1 1,0-1-1,0 0 1,0 0-1,-1 0 1,1 0-1,0 0 1,0 0-1,0 0 1,0 0-1,0 1 1,0-1-1,0 0 0,0 0 1,0 0-1,0 0 1,0 0-1,0 0 1,0 1-1,0-1 1,0 0-1,0 0 1,0 0-1,0 0 1,0 0-1,0 0 1,0 0-1,0 1 1,0-1-1,0 0 1,0 0-1,1 0 1,-1 0-1,0 0 1,0 0-1,0 0 1,0 0-1,0 1 0,0-1 1,0 0-1,0 0 1,0 0-1,1 0 1,-1 0-1,0 0 1,0 0-1,0 0 1,0 0-1,12-4 95,24-17-131,-18 10 58,79-33 97,-46 21 10,-51 23-129,0 1-1,0-1 0,0 0 1,0 0-1,0 0 0,0 0 1,0 0-1,0 0 1,0 0-1,0 0 0,0 0 1,0 0-1,0 0 0,0 0 1,0 1-1,0-1 0,0 0 1,0 0-1,0 0 1,0 0-1,0 0 0,0 0 1,1 0-1,-1 0 0,0 0 1,0 0-1,0 0 0,0 0 1,0 0-1,0 0 1,0 0-1,0 1 0,0-1 1,0 0-1,0 0 0,0 0 1,0 0-1,0 0 0,1 0 1,-1 0-1,0 0 1,0 0-1,0 0 0,0 0 1,0 0-1,0 0 0,0 0 1,0 0-1,0 0 1,0 0-1,0 0 0,0 0 1,1 0-1,-1 0 0,0 0 1,0-1-1,0 1 0,0 0 1,0 0-1,0 0 1,0 0-1,0 0 0,-6 10 43,-9 9-58,-186 226 497,193-234-495,-1-1 0,0 0 1,0 0-1,-1-1 0,-11 8 0,-8 2-32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0.097"/>
    </inkml:context>
    <inkml:brush xml:id="br0">
      <inkml:brushProperty name="width" value="0.05" units="cm"/>
      <inkml:brushProperty name="height" value="0.05" units="cm"/>
      <inkml:brushProperty name="color" value="#8F0B18"/>
    </inkml:brush>
  </inkml:definitions>
  <inkml:trace contextRef="#ctx0" brushRef="#br0">1 0 6144,'25'14'1077,"1"-1"0,1-1 0,30 8 0,43 21-441,-97-40-643,0 0-45,-7-1 41,-5-2 65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0.486"/>
    </inkml:context>
    <inkml:brush xml:id="br0">
      <inkml:brushProperty name="width" value="0.05" units="cm"/>
      <inkml:brushProperty name="height" value="0.05" units="cm"/>
      <inkml:brushProperty name="color" value="#8F0B18"/>
    </inkml:brush>
  </inkml:definitions>
  <inkml:trace contextRef="#ctx0" brushRef="#br0">1 75 6528,'11'-3'707,"0"0"1,0-1 0,0 0 0,0-1-1,15-10 1,-12 8-707,0 0 1,25-9-1,-31 13 25,0 1-1,0 0 0,0 1 0,0-1 0,0 2 0,12-1 1,-18 1-20,-1 0 1,1 0 0,0 1-1,0-1 1,0 0 0,0 1 0,0-1-1,-1 1 1,1 0 0,0 0 0,-1 0-1,1 0 1,0 0 0,-1 0 0,1 0-1,-1 0 1,0 0 0,1 1 0,-1-1-1,0 1 1,0-1 0,1 1 0,-1-1-1,-1 1 1,1 0 0,0-1-1,0 1 1,-1 0 0,1 0 0,-1-1-1,1 1 1,-1 0 0,1 3 0,-1-1 35,0 0 1,0 1-1,0-1 1,0 0-1,-1 0 1,0 0-1,0 1 1,0-1-1,0 0 1,0 0-1,-1 0 0,0 0 1,0-1-1,0 1 1,0 0-1,-1-1 1,1 0-1,-1 1 1,-4 3-1,2-3-2,-1 1 0,1 0-1,-1-1 1,0 0-1,-1-1 1,1 1 0,-1-1-1,0-1 1,0 1-1,-10 2 1,14-4-6,-1-1 1,0 1-1,0-1 0,1 1 1,-1-1-1,0 0 1,0-1-1,-4 0 0,-2-3 180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0.886"/>
    </inkml:context>
    <inkml:brush xml:id="br0">
      <inkml:brushProperty name="width" value="0.05" units="cm"/>
      <inkml:brushProperty name="height" value="0.05" units="cm"/>
      <inkml:brushProperty name="color" value="#8F0B18"/>
    </inkml:brush>
  </inkml:definitions>
  <inkml:trace contextRef="#ctx0" brushRef="#br0">167 0 6144,'-1'4'505,"0"-1"0,1 1 1,-1-1-1,1 0 0,-1 1 1,1-1-1,1 4 0,-4 20-350,-5-4-31,-2-1 1,0 0-1,-1 0 1,-2-2-1,-18 26 1,26-40-93,0 1 1,0-1 0,0-1 0,-1 1-1,0-1 1,-7 6 0,-19 7 10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8.010"/>
    </inkml:context>
    <inkml:brush xml:id="br0">
      <inkml:brushProperty name="width" value="0.05" units="cm"/>
      <inkml:brushProperty name="height" value="0.05" units="cm"/>
      <inkml:brushProperty name="color" value="#8F0B18"/>
    </inkml:brush>
  </inkml:definitions>
  <inkml:trace contextRef="#ctx0" brushRef="#br0">0 6 7552,'0'0'2506,"3"-1"-1519,21-2-604,0 2 1,44 1-1,-22 2-226,138 7 432,-180-9-560,78 1-34,-81-3 69,-2-3 27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8.367"/>
    </inkml:context>
    <inkml:brush xml:id="br0">
      <inkml:brushProperty name="width" value="0.05" units="cm"/>
      <inkml:brushProperty name="height" value="0.05" units="cm"/>
      <inkml:brushProperty name="color" value="#8F0B18"/>
    </inkml:brush>
  </inkml:definitions>
  <inkml:trace contextRef="#ctx0" brushRef="#br0">32 1 7296,'9'1'779,"-1"1"1,1 0 0,0 1-1,-1 0 1,16 7 0,48 29-690,-70-38-75,0 0 0,0 1 0,-1-1 1,1 1-1,0-1 0,-1 1 0,1 0 1,-1-1-1,1 1 0,-1 0 0,0 0 1,1 0-1,-1 0 0,0 0 0,-1 0 0,1 0 1,0 1-1,0 2 0,-1-1 5,1-1 0,-1 1 0,-1-1 1,1 1-1,0-1 0,-1 0 0,0 1 0,0-1 0,0 0 0,0 1 0,-2 3 0,-2 2 5,0 0 0,-1 0 0,0-1 0,0 0 0,-1 0 0,0 0 0,-10 8 0,9-9 23,-1-1-1,-15 10 0,20-14-27,0 0-1,0 0 1,0-1 0,0 1-1,0-1 1,0 0-1,0 0 1,0-1-1,0 1 1,-8-1 0,-25-8 12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3"/>
    </inkml:context>
    <inkml:brush xml:id="br0">
      <inkml:brushProperty name="width" value="0.1" units="cm"/>
      <inkml:brushProperty name="height" value="0.1" units="cm"/>
      <inkml:brushProperty name="color" value="#8F0B18"/>
    </inkml:brush>
  </inkml:definitions>
  <inkml:trace contextRef="#ctx0" brushRef="#br0">533 5 4224,'-14'-4'2006,"9"7"-1032,9 6-786,-4-8-190,1 0 1,-1-1-1,1 1 1,-1 0-1,0 0 0,1 0 1,-1-1-1,0 1 1,1 0-1,-1 0 1,0 0-1,0 0 0,0-1 1,0 1-1,0 0 1,0 2-1,-9 16-52,9-19 55,-19 26 80,15-22-8,0 1 1,0 0 0,1 1-1,-1-1 1,-4 11-1,-125 368 141,120-345-172,-70 313 644,53-209-422,-55 287 58,27 1 145,43-271-113,-4 52 23,15-74-50,2-29-254,-1-80 87,-7 33 0,6-39-25,0-1 0,0 25 0,9-112 30,3-21-202,2-19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4"/>
    </inkml:context>
    <inkml:brush xml:id="br0">
      <inkml:brushProperty name="width" value="0.1" units="cm"/>
      <inkml:brushProperty name="height" value="0.1" units="cm"/>
      <inkml:brushProperty name="color" value="#8F0B18"/>
    </inkml:brush>
  </inkml:definitions>
  <inkml:trace contextRef="#ctx0" brushRef="#br0">1 196 3072,'0'0'53,"-1"1"0,1-1-1,0 0 1,0 1 0,0-1 0,0 1 0,0-1 0,0 0-1,0 1 1,0-1 0,0 0 0,1 1 0,-1-1 0,0 0 0,0 1-1,0-1 1,0 0 0,0 1 0,1-1 0,-1 0 0,0 1-1,0-1 1,1 0 0,-1 1 0,0-1 0,0 0 0,1 0-1,-1 1 1,1-1 0,-1 0-2,1 0-1,-1 0 1,1-1 0,-1 1-1,1 0 1,-1 0-1,1-1 1,-1 1 0,1 0-1,-1-1 1,0 1-1,1 0 1,-1-1 0,1 1-1,-1 0 1,0-1-1,1 1 1,-1-1 0,1 0-1,9-13 174,-5 7-167,0 0 1,0 0-1,5-10 0,-3 4 27,1 1 0,0-1-1,1 2 1,0-1-1,11-9 1,36-32 342,-53 50-393,-3 2-23,1 0 1,-1 1 0,1-1 0,0 0 0,-1 1-1,1-1 1,-1 1 0,1-1 0,0 1 0,-1 0 0,1-1-1,0 1 1,0-1 0,-1 1 0,1 0 0,0 0-1,0-1 1,0 1 0,-1 0 0,1 0 0,0 0-1,0 0 1,0 0 0,-1 0 0,1 0 0,0 0-1,0 1 1,0-1 0,-1 0 0,1 0 0,0 1 0,0-1-1,-1 0 1,1 1 0,0 0 0,46 25 655,-45-25-554,19 2 347,-19-1-432,1 1-1,-1-1 1,0 1-1,0-1 1,-1 1-1,1-1 1,0 1-1,-1 0 1,2 5-1,9 31 144,-9-27-136,4 19 128,3 47-1,-5-35-100,3 28 265,-8-65-257,1 7 89,2-11-97,2-7-35,-3 1-24,-1 1 0,1 0 0,-1-1 0,0 1 0,0-1 0,0 1 0,0-1 0,-1 0 0,0 1 0,1-1 0,-1 0 0,-1 1 0,1-1 0,0 1 0,-2-8 0,-19-57 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5"/>
    </inkml:context>
    <inkml:brush xml:id="br0">
      <inkml:brushProperty name="width" value="0.05" units="cm"/>
      <inkml:brushProperty name="height" value="0.05" units="cm"/>
      <inkml:brushProperty name="color" value="#8F0B18"/>
    </inkml:brush>
  </inkml:definitions>
  <inkml:trace contextRef="#ctx0" brushRef="#br0">1 64 4480,'0'1'146,"0"0"0,0 0-1,1 0 1,-1 0 0,0 0 0,1 0 0,-1 0-1,1 0 1,-1 0 0,1-1 0,-1 1 0,1 0 0,0 0-1,-1 0 1,1-1 0,0 1 0,0 0 0,-1-1-1,1 1 1,0-1 0,0 1 0,0-1 0,2 2 0,-1-2-113,-1 1 0,1 0 0,0-1 0,0 1 1,0-1-1,0 1 0,0-1 0,0 0 1,0 0-1,0 0 0,4 0 0,4-4 114,-1 0 0,1 0 0,-1 0-1,0-2 1,0 1 0,15-13 0,9-5 271,-31 21-360,10-5 290,-12 7-338,0 0-1,0 0 0,1 0 0,-1-1 1,0 1-1,1 0 0,-1 0 1,0-1-1,0 1 0,1 0 0,-1 0 1,0-1-1,0 1 0,0 0 1,1-1-1,-1 1 0,0 0 0,0 0 1,0-1-1,0 1 0,0 0 1,0-1-1,0 1 0,1-1 0,-1 1 1,0 0-1,0-1 0,-2-1-3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6"/>
    </inkml:context>
    <inkml:brush xml:id="br0">
      <inkml:brushProperty name="width" value="0.05" units="cm"/>
      <inkml:brushProperty name="height" value="0.05" units="cm"/>
      <inkml:brushProperty name="color" value="#8F0B18"/>
    </inkml:brush>
  </inkml:definitions>
  <inkml:trace contextRef="#ctx0" brushRef="#br0">22 8 4224,'0'0'1445,"4"-7"-410,-3 8-975,0 1-1,0 0 1,0 0 0,0 0 0,0 0 0,0 0-1,0 0 1,-1 0 0,1 0 0,-1 0-1,1 0 1,-1 4 0,1 29 407,-1-24-245,0 41-134,8 243 1147,1-189-638,-9-45 609,-2-58-940,-2-6-154,-4-7 38,2-4-38,0 0 0,1 0 0,0 0 0,1-1 0,-3-19 1,6 30-104,-5-23-3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7.021"/>
    </inkml:context>
    <inkml:brush xml:id="br0">
      <inkml:brushProperty name="width" value="0.1" units="cm"/>
      <inkml:brushProperty name="height" value="0.1" units="cm"/>
      <inkml:brushProperty name="color" value="#CC0066"/>
    </inkml:brush>
  </inkml:definitions>
  <inkml:trace contextRef="#ctx0" brushRef="#br0">0 2 5632,'3'0'397,"0"-1"0,-1 1 1,1 0-1,0 0 0,0 0 1,-1 0-1,5 1 0,35 12-60,-12-3 25,-29-10-347,0 0 0,0 0 0,0 0-1,0 0 1,0 1 0,0-1 0,0 0 0,0 1 0,0-1-1,0 1 1,0-1 0,0 1 0,0-1 0,0 1 0,-1 0-1,1 0 1,0-1 0,0 1 0,-1 0 0,1 0 0,-1 0-1,1-1 1,-1 1 0,1 0 0,-1 0 0,1 1 0,-1 1 21,0 0 0,0 0 1,0 0-1,0-1 0,-1 1 1,1 0-1,-1 0 1,0 2-1,-2 7-103,-9 56 153,-2 79 0,10-94 4,-6 203 300,4-46 617,2-174-713,-1 8 425,4-38-860,-3-7 261,-2-9 136,5 1-231,0-1 1,1 1-1,0 0 0,1-13 1,0 4 2,4-58-143,-3 47 86,2-9-3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7"/>
    </inkml:context>
    <inkml:brush xml:id="br0">
      <inkml:brushProperty name="width" value="0.05" units="cm"/>
      <inkml:brushProperty name="height" value="0.05" units="cm"/>
      <inkml:brushProperty name="color" value="#8F0B18"/>
    </inkml:brush>
  </inkml:definitions>
  <inkml:trace contextRef="#ctx0" brushRef="#br0">1 173 5888,'0'2'2784,"15"-6"-2432,-13 4-96,8-5-160,-1 1 96,8-7-96,-2 1 0,7-9-32,-6 4 32,6-8 0,-5 4-32,4-4 32,-3 5-64,3-5-32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8"/>
    </inkml:context>
    <inkml:brush xml:id="br0">
      <inkml:brushProperty name="width" value="0.05" units="cm"/>
      <inkml:brushProperty name="height" value="0.05" units="cm"/>
      <inkml:brushProperty name="color" value="#8F0B18"/>
    </inkml:brush>
  </inkml:definitions>
  <inkml:trace contextRef="#ctx0" brushRef="#br0">122 9 6784,'6'-9'3631,"-8"17"-2351,-9 17-1093,4-14-133,-1-1 0,0 1 0,0-1 0,-1 0 0,0-1 0,-1 0 0,0-1 0,-17 11 0,8-10-102</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09"/>
    </inkml:context>
    <inkml:brush xml:id="br0">
      <inkml:brushProperty name="width" value="0.05" units="cm"/>
      <inkml:brushProperty name="height" value="0.05" units="cm"/>
      <inkml:brushProperty name="color" value="#8F0B18"/>
    </inkml:brush>
  </inkml:definitions>
  <inkml:trace contextRef="#ctx0" brushRef="#br0">16 1 8192,'-2'6'4186,"-1"6"-3916,2-1-193,-2 3-17,0 0 1,1 0-1,1 1 0,1 19 1,0-30-42,0 1 0,0 0 1,1-1-1,0 1 0,0-1 1,0 1-1,1-1 1,-1 1-1,1-1 0,0 0 1,0 0-1,1 0 1,-1 0-1,1 0 0,0-1 1,0 1-1,5 5 1,-5-8 3,-1 0 1,0 0 0,0 0-1,0 0 1,1 0 0,-1 0-1,1-1 1,-1 1 0,0-1-1,1 0 1,-1 1 0,1-1-1,-1 0 1,1-1 0,-1 1-1,5-1 1,4-2 105,-1 1-1,15-7 1,-25 9-128,1-1 7,6-1 21,-8 3-23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0"/>
    </inkml:context>
    <inkml:brush xml:id="br0">
      <inkml:brushProperty name="width" value="0.05" units="cm"/>
      <inkml:brushProperty name="height" value="0.05" units="cm"/>
      <inkml:brushProperty name="color" value="#8F0B18"/>
    </inkml:brush>
  </inkml:definitions>
  <inkml:trace contextRef="#ctx0" brushRef="#br0">2 1 4992,'-1'13'908,"1"1"0,0-1-1,4 27 1,0 11-614,0 49 895,-4-108-1173,0-9 38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1"/>
    </inkml:context>
    <inkml:brush xml:id="br0">
      <inkml:brushProperty name="width" value="0.05" units="cm"/>
      <inkml:brushProperty name="height" value="0.05" units="cm"/>
      <inkml:brushProperty name="color" value="#8F0B18"/>
    </inkml:brush>
  </inkml:definitions>
  <inkml:trace contextRef="#ctx0" brushRef="#br0">4 78 7040,'-4'0'3689,"8"-2"-2925,3-1-694,1 0 0,-1-1-1,0 0 1,-1 0 0,1 0 0,-1-1-1,7-6 1,4-2 140,-8 6-144,-7 5-36,-1 0 0,1 0 0,0 0 1,1 1-1,-1-1 0,0 1 0,0 0 0,1 0 1,4-2-1,-6 4-9,0 0 0,-1 1 0,1-1 0,0 1 0,0-1-1,-1 0 1,1 1 0,-1-1 0,1 1 0,-1 0 0,0-1 0,1 3 0,-1-2-10,5 25 118,-2 0-1,1 34 1,-1-3 274,14 68-88,-17-125-286,0 4 76,1-1 1,-1 0-1,0 0 0,0 0 1,-1 7-1,-1-11-90,1 0 1,0 0 0,-1-1-1,1 1 1,0 0-1,-1-1 1,1 1 0,0-1-1,0 1 1,-2-2-1,1 2 22,-5-4-51,0-1-1,0 1 1,0-1 0,0-1 0,1 1 0,0-1-1,0 0 1,-6-9 0,1 1-23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2"/>
    </inkml:context>
    <inkml:brush xml:id="br0">
      <inkml:brushProperty name="width" value="0.05" units="cm"/>
      <inkml:brushProperty name="height" value="0.05" units="cm"/>
      <inkml:brushProperty name="color" value="#8F0B18"/>
    </inkml:brush>
  </inkml:definitions>
  <inkml:trace contextRef="#ctx0" brushRef="#br0">1 42 8320,'0'0'3744,"12"-2"-3232,-9 2-224,3 0-192,0 0 96,3-4-256,-3 1-96,5-3 96,0 0 128,0 0 224,-3 2-160,3 1-64,-3-1-128,1 2 32,-3 0 32,-2 6 0</inkml:trace>
  <inkml:trace contextRef="#ctx0" brushRef="#br0" timeOffset="1">65 167 8448,'0'0'3872,"8"-2"-3296,-5 2-256,3-5-256,0 1-64,5-7 32,0 1-32,6-7 0,-2 3 64,6-1 32,-4 4-32,11-6-64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4"/>
    </inkml:context>
    <inkml:brush xml:id="br0">
      <inkml:brushProperty name="width" value="0.05" units="cm"/>
      <inkml:brushProperty name="height" value="0.05" units="cm"/>
      <inkml:brushProperty name="color" value="#8F0B18"/>
    </inkml:brush>
  </inkml:definitions>
  <inkml:trace contextRef="#ctx0" brushRef="#br0">99 1 6144,'-5'10'3728,"-15"24"-3337,6-11-30,4-5-221,-37 66 573,47-84-708,0 0-1,0 1 1,-1-1 0,1 0 0,0 1-1,0-1 1,0 0 0,-1 1 0,1-1-1,0 1 1,0-1 0,0 0 0,0 1-1,0-1 1,0 1 0,0-1 0,0 0 0,0 1-1,0-1 1,0 1 0,0-1 0,0 0-1,0 1 1,0-1 0,0 1 0,0-1-1,1 0 1,-1 1 0,0-1 0,0 0-1,0 1 1,1-1 0,-1 1 0,1-1 4,0 0 1,0 0-1,0 1 1,0-1-1,0 0 1,0 0-1,0 0 1,0 0-1,-1-1 1,1 1 0,0 0-1,0 0 1,2-1-1,30-13 283,-18 6-169,0 0-11,-1 0 0,1 2 0,20-7-1,-35 13-105,1 0-1,-1 0 1,0 0-1,0 0 1,1 0-1,-1-1 1,0 1-1,0 0 1,1 0-1,-1 0 1,0 0-1,1 0 1,-1 0-1,0 0 1,0 0-1,1 0 1,-1 0-1,0 0 1,0 1-1,1-1 0,-1 0 1,0 0-1,0 0 1,1 0-1,-1 0 1,0 0-1,0 1 1,0-1-1,1 0 1,-1 0-1,0 0 1,0 0-1,0 1 1,1-1-1,-1 0 1,0 0-1,0 1 1,0-1-1,0 0 1,0 0-1,0 1 1,0-1-1,1 0 1,-1 0-1,0 1 1,0-1-1,0 0 1,0 0-1,0 1 1,0-1-1,0 0 1,0 0-1,0 1 1,-1-1-1,1 0 1,0 0-1,0 1 0,0-1 1,0 0-1,0 0 1,0 1-1,-1-1 1,-8 21 246,8-20-247,-33 56-219,-14 25 769,43-67-463,5-15-92,0 0 0,0 0 1,0 0-1,0 0 0,0 0 0,0 0 0,0 1 0,0-1 1,0 0-1,0 0 0,0 0 0,0 0 0,0 0 1,0 1-1,0-1 0,0 0 0,0 0 0,0 0 1,0 0-1,0 0 0,0 0 0,0 0 0,0 1 0,0-1 1,1 0-1,-1 0 0,0 0 0,0 0 0,0 0 1,0 0-1,0 0 0,0 0 0,0 0 0,1 0 1,-1 0-1,0 0 0,0 0 0,0 0 0,0 0 0,0 0 1,0 0-1,1 0 0,-1 0 0,0 0 0,0 0 1,3-1 7,0 0 0,0 0 0,0 0 0,0-1 1,4-2-1,3-2 125,-7 4-87,0 0 1,1 0-1,0 1 0,-1-1 1,1 1-1,4-1 1,-7 2-46,-1 0 1,0 0-1,1 0 1,-1 0-1,1 0 1,-1 0-1,0 0 1,1 0-1,-1 0 1,0 0-1,1 0 1,-1 0-1,0 0 1,0 1-1,1-1 1,-1 0-1,0 0 1,1 0-1,-1 0 1,0 1-1,0-1 1,1 0-1,-1 0 1,0 1 0,0-1-1,1 0 1,-1 0-1,0 1 1,0-1-1,1 1-3,-1 1 1,0-1-1,0 0 0,0 0 1,0 0-1,0 0 0,-1 1 1,1-1-1,0 0 0,0 0 1,-1 0-1,1 0 0,-2 2 1,-5 12-16,-2-1 1,1 0 0,-22 25 0,-3 3-133,27-33 161,-9 14 24,14-22-41,1 0 0,-1 0 1,0 0-1,1 0 0,0 0 0,-1 0 1,1 0-1,0 0 0,-1 1 1,1-1-1,0 0 0,0 0 0,0 0 1,0 1-1,0-1 0,0 0 1,1 2-1,-1-3 8,1 0-1,-1 1 1,1-1-1,-1 0 1,0 1 0,1-1-1,-1 0 1,1 0 0,-1 1-1,1-1 1,-1 0 0,1 0-1,0 0 1,-1 0 0,1 0-1,-1 0 1,1 0-1,-1 0 1,1 0 0,-1 0-1,1 0 1,-1 0 0,1 0-1,-1 0 1,1-1 0,-1 1-1,1 0 1,-1 0 0,1 0-1,-1-1 1,1 1-1,0-1 1,15-8 97,0-2 27,7-4 7,26-24-1,-48 39-155,-1 0 1,0-1-1,1 1 0,-1 0 0,0-1 1,1 1-1,-1 0 0,0-1 0,0 1 0,1-1 1,-1 1-1,0 0 0,0-1 0,0 1 1,1-1-1,-1 1 0,0-1 0,0 1 1,0-1-1,0 1 0,0-1 0,0 1 0,0-1 1,0 1-1,0-1 0,0 1 0,0 0 1,0-1-1,-1 1 0,1-1 0,0 1 0,0-1 1,0 1-1,-1-1 0,1 1 0,0 0 1,0-1-1,-1 0 0,-16-11-663,15 11 742,2 1-46,0-1 0,0 1 0,-1 0-1,1 0 1,0 0 0,-1 0 0,1 0 0,0 0 0,0 0 0,-1 0-1,1 0 1,0 0 0,0 0 0,-1 0 0,1 0 0,0 0 0,-1 0-1,1 0 1,0 0 0,0 0 0,-1 1 0,1-1 0,0 0 0,0 0-1,0 0 1,-1 0 0,1 0 0,0 1 0,0-1 0,0 0 0,-1 0-1,1 0 1,0 1 0,0-1 0,0 0 0,0 0 0,-1 1 0,1-1-1,0 0 1,0 0 0,0 1 0,0-1 0,0 0 0,0 1 0,0-1-1,0 0 1,0 0 0,0 1 0,0-1 0,0 1 0,-1 20-77,1-13 154,-2 19 57,1 1 0,1-1 0,2 1 0,7 40 0,-8-65-120,0 1 0,0-1 1,0 0-1,0 0 0,2 4 0,-2-6-22,-1-1 1,0 1-1,0-1 0,1 0 1,-1 1-1,0-1 1,1 1-1,-1-1 0,0 0 1,1 1-1,-1-1 1,0 0-1,1 0 0,-1 1 1,1-1-1,-1 0 0,1 0 1,-1 1-1,0-1 1,1 0-1,-1 0 0,1 0 1,-1 0-1,1 0 1,-1 0-1,1 0 0,-1 0 1,1 0-1,-1 0 0,1 0 1,-1 0-1,1 0 1,-1 0-1,1 0 0,-1-1 1,1 1-1,-1 0 1,0 0-1,1 0 0,-1-1 1,1 1-1,-1 0 1,0-1-1,1 1 0,-1 0 1,1-1-1,-1 1 0,0 0 1,1-2-1,8-9 21,0 0-1,-1-1 0,0-1 0,-1 0 1,7-17-1,5-8-3,-2 7-14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5"/>
    </inkml:context>
    <inkml:brush xml:id="br0">
      <inkml:brushProperty name="width" value="0.05" units="cm"/>
      <inkml:brushProperty name="height" value="0.05" units="cm"/>
      <inkml:brushProperty name="color" value="#8F0B18"/>
    </inkml:brush>
  </inkml:definitions>
  <inkml:trace contextRef="#ctx0" brushRef="#br0">1 194 7296,'0'2'3537,"1"-4"-3463,0 0 1,0 1-1,0-1 1,1 0 0,-1 1-1,1-1 1,-1 1-1,3-2 1,14-10 81,-2-1 1,0-1-1,0 0 1,15-20-1,-3 3 155,-15 20-251,-10 9-18,1 0 0,-1-1-1,0 1 1,0-1 0,0 1 0,0-1 0,4-8 0,-6 5-138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6"/>
    </inkml:context>
    <inkml:brush xml:id="br0">
      <inkml:brushProperty name="width" value="0.05" units="cm"/>
      <inkml:brushProperty name="height" value="0.05" units="cm"/>
      <inkml:brushProperty name="color" value="#8F0B18"/>
    </inkml:brush>
  </inkml:definitions>
  <inkml:trace contextRef="#ctx0" brushRef="#br0">1 0 8192,'0'0'2672,"9"20"736,-8-15-3372,0-1 0,0 0 1,0 1-1,0-1 0,-1 1 1,1-1-1,-2 7 0,2 2-22,8 128 369,-8-107-350,2 10-22,3 115-28,-10-16 39,0-86-54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7"/>
    </inkml:context>
    <inkml:brush xml:id="br0">
      <inkml:brushProperty name="width" value="0.05" units="cm"/>
      <inkml:brushProperty name="height" value="0.05" units="cm"/>
      <inkml:brushProperty name="color" value="#8F0B18"/>
    </inkml:brush>
  </inkml:definitions>
  <inkml:trace contextRef="#ctx0" brushRef="#br0">58 0 5632,'-6'18'3569,"5"15"-3396,1-26 213,0 1-268,0-6-49,0 0 0,0 0 0,0 1-1,0-1 1,0 0 0,1 5 0,0-7-59,-1 1-1,0-1 1,0 1 0,1-1-1,-1 1 1,0-1-1,1 1 1,-1-1 0,1 0-1,-1 1 1,0-1 0,1 0-1,-1 1 1,1-1 0,-1 0-1,1 1 1,-1-1-1,1 0 1,-1 0 0,1 0-1,0 1 1,-1-1 0,1 0-1,-1 0 1,1 0 0,-1 0-1,1 0 1,0 0-1,-1 0 1,1 0 0,-1 0-1,1-1 1,0 1 0,20-5 175,0 0 1,22-10 0,-3 2 238,-40 13-418,1 0 0,-1-1 0,0 1 0,0 0 0,1 0 0,-1 0 0,0 0 0,0 0 0,1 0-1,-1-1 1,0 1 0,1 0 0,-1 0 0,0 0 0,1 0 0,-1 0 0,0 0 0,0 0 0,1 0 0,-1 0 0,0 1 0,1-1 0,-1 0 0,0 0 0,0 0 0,1 0 0,-1 0 0,0 0-1,1 1 1,-1-1 0,-4 8 141,-11 9 34,-70 53 148,-7 7 142,86-72-347,8-7 0,10-9-68,6-3 88,2 1 0,38-20-1,-36 22-34,-1-1 0,21-16-1,-32 18-73,-9 9-34,-1 1 0,0-1 1,1 1-1,-1-1 0,0 1 1,0-1-1,0 1 0,1 0 0,-1-1 1,0 1-1,0-1 0,0 0 1,0 1-1,0-1 0,0 1 0,0-1 1,0 1-1,0-1 0,0 1 1,0-1-1,0 1 0,0-1 0,0 1 1,-1-1-1,1 1 0,0-1 1,-8-7-34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7.371"/>
    </inkml:context>
    <inkml:brush xml:id="br0">
      <inkml:brushProperty name="width" value="0.1" units="cm"/>
      <inkml:brushProperty name="height" value="0.1" units="cm"/>
      <inkml:brushProperty name="color" value="#CC0066"/>
    </inkml:brush>
  </inkml:definitions>
  <inkml:trace contextRef="#ctx0" brushRef="#br0">202 1 6784,'0'0'152,"-1"0"0,1 0-1,-1 0 1,1 0 0,0 0 0,-1 0 0,1 1 0,-1-1 0,1 0 0,-1 0 0,1 1-1,0-1 1,-1 0 0,1 0 0,-1 1 152,1 0-152,-1-1 0,1 0-1,0 1 1,0-1 0,-1 0 0,1 1 0,0-1 0,0 1 0,0-1 0,-1 1 0,-7 16-619,7-16 654,-17 36-69,-3 0 1,-1-2-1,-1-1 1,-54 60-1,66-84-166,1-3 11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8"/>
    </inkml:context>
    <inkml:brush xml:id="br0">
      <inkml:brushProperty name="width" value="0.05" units="cm"/>
      <inkml:brushProperty name="height" value="0.05" units="cm"/>
      <inkml:brushProperty name="color" value="#8F0B18"/>
    </inkml:brush>
  </inkml:definitions>
  <inkml:trace contextRef="#ctx0" brushRef="#br0">0 1 8192,'15'16'4126,"11"4"-3453,3 3-427,-27-21-231,0-1-1,-1 1 1,1 0-1,-1 0 1,0 0 0,0 0-1,0 1 1,0-1-1,0 0 1,0 0 0,0 1-1,-1-1 1,1 0 0,-1 1-1,0-1 1,0 0-1,0 1 1,0-1 0,0 1-1,0 2 1,-1 4 46,4 327 979,-3-335-1037,-1 11 34,-1-9-106,-2-7-131,-3-5 152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19"/>
    </inkml:context>
    <inkml:brush xml:id="br0">
      <inkml:brushProperty name="width" value="0.05" units="cm"/>
      <inkml:brushProperty name="height" value="0.05" units="cm"/>
      <inkml:brushProperty name="color" value="#8F0B18"/>
    </inkml:brush>
  </inkml:definitions>
  <inkml:trace contextRef="#ctx0" brushRef="#br0">116 0 8064,'0'10'1569,"-1"0"0,-2 14 1,1-17-1562,0 0 1,0 0-1,0 0 1,-1 0-1,0-1 1,0 1-1,-1-1 1,0 0 0,0 0-1,0 0 1,-10 10-1,3-5 459,8-7-455,0 0 1,0-1-1,-1 0 0,1 0 1,-1 0-1,1 0 0,-1 0 1,0 0-1,0-1 1,-8 4-1,6-8-49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0"/>
    </inkml:context>
    <inkml:brush xml:id="br0">
      <inkml:brushProperty name="width" value="0.05" units="cm"/>
      <inkml:brushProperty name="height" value="0.05" units="cm"/>
      <inkml:brushProperty name="color" value="#8F0B18"/>
    </inkml:brush>
  </inkml:definitions>
  <inkml:trace contextRef="#ctx0" brushRef="#br0">1 31 6656,'21'-5'3008,"-2"-3"-2560,-15 8-96,5-2-192,-3 0 0,3 1-32,-1-1 64,1-2-96,-3 2-64,1 0 64,-3 0-64,-2 2 64,0 0-64,-4 6-32,0-2 32,-5-2-32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1"/>
    </inkml:context>
    <inkml:brush xml:id="br0">
      <inkml:brushProperty name="width" value="0.05" units="cm"/>
      <inkml:brushProperty name="height" value="0.05" units="cm"/>
      <inkml:brushProperty name="color" value="#8F0B18"/>
    </inkml:brush>
  </inkml:definitions>
  <inkml:trace contextRef="#ctx0" brushRef="#br0">39 0 8704,'-4'45'4141,"-12"20"-3376,-1 5-797,17-67 40,-1 1 1,1 0-1,-1-1 0,1 1 0,0-1 0,1 8 0,0-9-11,0-1 0,-1 1 0,1 0-1,0-1 1,0 1 0,0-1 0,0 1 0,0-1 0,0 0 0,0 1-1,0-1 1,1 0 0,-1 0 0,0 0 0,1 0 0,-1 0-1,3 1 1,10 5 93,0 0 0,1-1-1,-1-1 1,23 6 0,64 6 448,-100-17-532,1 1 0,0-1-1,-1 0 1,1 0 0,0 0 0,-1-1 0,1 1-1,0 0 1,1-1 0,-3 1-6,1-1 0,-1 1 0,1 0 0,-1 0 0,1-1 0,-1 1 0,1 0 0,-1-1 0,0 1 0,1-1 0,-1 1 0,1 0 0,-1-1 0,0 1 0,0-1 0,1 1 0,-1-1 0,0 1 0,0-1 0,0 1 0,1-1 0,-1 0 0,0 1 0,0-1 0,0 1 0,0-1 0,0 1 0,0-1 1,0 1-1,0-1 0,0 0 0,-2-11-32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2"/>
    </inkml:context>
    <inkml:brush xml:id="br0">
      <inkml:brushProperty name="width" value="0.05" units="cm"/>
      <inkml:brushProperty name="height" value="0.05" units="cm"/>
      <inkml:brushProperty name="color" value="#8F0B18"/>
    </inkml:brush>
  </inkml:definitions>
  <inkml:trace contextRef="#ctx0" brushRef="#br0">191 0 8320,'-4'7'4193,"2"6"-3432,-1 2-686,-8 19 221,-21 48 85,28-74-349,0 1-1,-1-1 0,1 0 1,-2-1-1,1 1 0,-1-1 1,-8 7-1,11-12-21,1 0 0,-1 0-1,0 0 1,0 0 0,0-1 0,0 1 0,-1-1 0,1 0 0,0 0 0,0 0-1,-1 0 1,1-1 0,-1 1 0,1-1 0,0 0 0,-1 0 0,1 0-1,-1-1 1,-4 0 0,-13-6 44</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3"/>
    </inkml:context>
    <inkml:brush xml:id="br0">
      <inkml:brushProperty name="width" value="0.05" units="cm"/>
      <inkml:brushProperty name="height" value="0.05" units="cm"/>
      <inkml:brushProperty name="color" value="#8F0B18"/>
    </inkml:brush>
  </inkml:definitions>
  <inkml:trace contextRef="#ctx0" brushRef="#br0">0 133 7808,'56'-17'4154,"136"-64"-2931,-148 60-798,-33 13-217,-8 3-202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4"/>
    </inkml:context>
    <inkml:brush xml:id="br0">
      <inkml:brushProperty name="width" value="0.05" units="cm"/>
      <inkml:brushProperty name="height" value="0.05" units="cm"/>
      <inkml:brushProperty name="color" value="#8F0B18"/>
    </inkml:brush>
  </inkml:definitions>
  <inkml:trace contextRef="#ctx0" brushRef="#br0">128 0 4992,'1'3'462,"0"1"0,-1-1 0,0 0 0,1 0 0,-1 0 0,0 1 0,-1-1 0,1 0 0,-2 6 0,-8 40-707,6-30 638,-8 27-103,5-17-78,-4 35 0,10-63-202,1-1-1,0 1 1,0 0-1,0-1 1,0 1-1,0 0 1,0 0-1,0-1 1,0 1-1,0 0 1,0-1-1,0 1 1,0 0-1,1 0 1,-1-1 0,0 1-1,1 0 1,-1-1-1,0 1 1,1-1-1,-1 1 1,1 0-1,-1-1 1,1 1-1,-1-1 1,2 1-1,-1 0 3,0-1 0,0 0 0,0 0 0,0 1 0,0-1 0,0 0 0,1 0 0,-1 0 0,0 0 0,0-1 0,0 1 0,0 0 0,0 0 0,0-1 0,2 0 1,4-2 60,0 0 0,0-1 0,10-7 0,48-38 233,20-13 556,-91 68-858,0 0 0,1 0 0,0 1 0,0 0 0,0 0-1,1 0 1,-5 11 0,6-13-3,-23 52 376,-25 75 1,5-11 51,43-114-381,0 0 1,0-1 0,-1 1 0,0-1 0,-1 1 0,0-1 0,1-1-1,-10 9 1,13-13-44,-1 1 0,0-1 0,0 0 0,1 0 0,-1 1 0,0-1 0,0 0 0,0-1 0,0 1 0,0 0 0,-1 0 0,1-1 0,0 0 0,0 1 0,0-1 0,0 0-1,-1 0 1,1 0 0,0 0 0,0 0 0,0-1 0,-1 1 0,1-1 0,0 1 0,0-1 0,0 0 0,0 0 0,0 0 0,0 0 0,0 0 0,1 0 0,-1-1 0,-2-1 0,-7-9-5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5"/>
    </inkml:context>
    <inkml:brush xml:id="br0">
      <inkml:brushProperty name="width" value="0.05" units="cm"/>
      <inkml:brushProperty name="height" value="0.05" units="cm"/>
      <inkml:brushProperty name="color" value="#8F0B18"/>
    </inkml:brush>
  </inkml:definitions>
  <inkml:trace contextRef="#ctx0" brushRef="#br0">0 0 3584,'23'20'2225,"-8"-6"-1714,80 63 625,17 14-91,-99-80-606,-11-8-332,1-1 0,-1 0 0,1 1 0,0-1 0,0 0 0,-1 0 0,1-1 1,6 3-1,-9-4-108,0 0 1,1 1 0,-1-1 0,0 0-1,0 0 1,0 0 0,1 0-1,-1-1 1,0 1 0,0 0 0,1 0-1,-1 0 1,0 0 0,0 0-1,0 0 1,1 0 0,-1 0 0,0 0-1,0 0 1,0-1 0,1 1-1,-1 0 1,0 0 0,0 0-1,0 0 1,0-1 0,0 1 0,1 0-1,-1 0 1,0 0 0,0 0-1,0-1 1,0 1 0,0 0 0,0 0-1,0-1 1,1-7-37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6"/>
    </inkml:context>
    <inkml:brush xml:id="br0">
      <inkml:brushProperty name="width" value="0.05" units="cm"/>
      <inkml:brushProperty name="height" value="0.05" units="cm"/>
      <inkml:brushProperty name="color" value="#8F0B18"/>
    </inkml:brush>
  </inkml:definitions>
  <inkml:trace contextRef="#ctx0" brushRef="#br0">112 2 6784,'0'0'73,"0"0"1,1-1 587,-1 1-588,0 0 0,0 0 1,0 0-1,1 0 1,-1-1-1,0 1 1,0 0-1,0 0 0,0 0 1,0 0-1,0 0 1,0 0-1,0 0 1,1 0-1,-1 0 0,0 0 1,0 0-1,0 0 1,0 0-1,0 0 1,0 0-1,0 0 0,1 0 1,-1 0-1,0 1 1,0-1-1,0 0 1,1 0 513,-1 0-513,0 0-1,0 0 0,0 1 1,0-1-1,0 0 1,0 0-1,0 0 1,0 0-1,0 0 0,0 0 1,0 0-1,0 0 1,0 1-1,0-1 1,0 0-1,0 0 0,0 0 1,-3 12 788,-7 13-1031,8-21 215,-94 195 863,95-197-878,0 1-1,0-1 1,0 1 0,1 0 0,-1 0-1,0 4 1,1-7-26,0 0-1,0 0 1,0 0-1,0 0 0,0 1 1,0-1-1,0 0 1,0 0-1,0 0 0,0 0 1,0 0-1,0 0 1,0 1-1,1-1 1,-1 0-1,0 0 0,0 0 1,0 0-1,0 0 1,0 0-1,0 0 0,0 0 1,0 1-1,1-1 1,-1 0-1,0 0 1,0 0-1,0 0 0,0 0 1,0 0-1,0 0 1,1 0-1,-1 0 0,0 0 1,0 0-1,0 0 1,0 0-1,1 0 1,9-5 119,13-14 69,-19 16-163,0-1 0,0 1 0,0 0 0,0 0 1,0 0-1,1 1 0,-1-1 0,6-1 0,-9 4-28,-1-1 0,1 1 1,-1 0-1,1 0 0,-1 0 1,1 0-1,-1 0 0,1 0 1,-1-1-1,1 1 0,-1 0 0,1 1 1,-1-1-1,1 0 0,-1 0 1,1 0-1,-1 0 0,1 0 1,-1 0-1,0 0 0,1 1 0,-1-1 1,1 0-1,-1 0 0,1 1 1,-1-1-1,0 0 0,1 1 1,-1-1-1,0 0 0,1 1 0,-1-1 1,0 1-1,1-1 0,-1 0 1,0 1-1,0-1 0,0 1 1,1-1-1,-1 1 0,0-1 0,0 1 1,0-1-1,0 1 0,0-1 1,0 1-1,0-1 0,0 1 0,0-1 1,0 1-1,0-1 0,0 1 1,0-1-1,0 1 0,-1 0 1,-7 28 84,7-28-79,-6 15 140,-13 22-1,12-26-107,2 1-1,-1 0 1,-5 16-1,12-28-28,0 0-1,-1 0 1,1 0-1,0 1 0,-1-1 1,1 0-1,0 0 1,0 0-1,0 0 1,0 0-1,0 0 1,0 0-1,1 0 0,-1 0 1,1 2-1,-1-3-7,0 1 0,0-1 0,1 0 0,-1 1 0,0-1 0,1 0 0,-1 0-1,0 1 1,1-1 0,-1 0 0,1 0 0,-1 0 0,0 0 0,1 0 0,-1 1 0,1-1-1,-1 0 1,0 0 0,1 0 0,-1 0 0,1 0 0,-1 0 0,1 0 0,-1 0 0,0-1-1,1 1 1,0 0 0,4-2 31,1 0-1,-1-1 1,1 1-1,7-6 1,-2 1 153,-9 7-151,-1-1-30,0 0 0,0 1 0,0-1 0,-1 1 0,1 0 0,0-1 0,0 1 0,0 0 0,0-1 0,0 1 0,0 0-1,0 0 1,0 0 0,0 0 0,0 0 0,0 0 0,0 0 0,1 0 0,-1 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7"/>
    </inkml:context>
    <inkml:brush xml:id="br0">
      <inkml:brushProperty name="width" value="0.05" units="cm"/>
      <inkml:brushProperty name="height" value="0.05" units="cm"/>
      <inkml:brushProperty name="color" value="#8F0B18"/>
    </inkml:brush>
  </inkml:definitions>
  <inkml:trace contextRef="#ctx0" brushRef="#br0">0 507 7424,'0'0'2448,"14"-13"-384,-3-1-1942,-1 0 0,-1 0 1,0-1-1,9-23 0,25-70-147,-43 107 20,49-185-1364,-28 94 2002,-21 88-587,2-2 24,-2 6-67,0 0 0,0-1 0,0 1 1,0 0-1,0 0 0,0 0 0,0 0 0,0 0 0,1 0 1,-1 0-1,0 0 0,0 0 0,0 0 0,0 0 1,0 0-1,0-1 0,0 1 0,0 0 0,0 0 1,0 0-1,1 0 0,-1 0 0,0 0 0,0 0 1,0 0-1,0 0 0,0 0 0,0 0 0,0 0 0,0 0 1,1 0-1,-1 0 0,0 0 0,0 0 0,0 0 1,0 0-1,0 0 0,0 0 0,0 1 0,0-1 1,0 0-1,0 0 0,1 0 0,-1 0 0,0 0 0,0 0 1,0 0-1,0 0 0,0 0 0,0 0 0,0 0 1,0 0-1,0 1 0,1 0 35,-1 0-1,0 0 1,0 0-1,1 1 1,-1-1-1,0 0 1,0 0 0,0 0-1,0 1 1,-1 1-1,1 2 105,-8 170 647,1-21 128,9-201-1039,-2 28 122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7.736"/>
    </inkml:context>
    <inkml:brush xml:id="br0">
      <inkml:brushProperty name="width" value="0.1" units="cm"/>
      <inkml:brushProperty name="height" value="0.1" units="cm"/>
      <inkml:brushProperty name="color" value="#CC0066"/>
    </inkml:brush>
  </inkml:definitions>
  <inkml:trace contextRef="#ctx0" brushRef="#br0">1 0 4480,'27'17'2144,"-6"-4"-1728,-17-11-96,4 4-128,-1-3 32,0 3-128,-1-2 0,-2 0-32,0-1 32,0-3 0,-2-6-128,-2-5 32,-2-3 64,-2 1 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8"/>
    </inkml:context>
    <inkml:brush xml:id="br0">
      <inkml:brushProperty name="width" value="0.05" units="cm"/>
      <inkml:brushProperty name="height" value="0.05" units="cm"/>
      <inkml:brushProperty name="color" value="#8F0B18"/>
    </inkml:brush>
  </inkml:definitions>
  <inkml:trace contextRef="#ctx0" brushRef="#br0">1 137 7296,'0'-3'401,"0"0"0,1 1 1,-1-1-1,1 1 0,0-1 0,0 1 1,0 0-1,0-1 0,0 1 0,1 0 1,2-4-1,23-25-643,-15 18 805,-2 1-468,-6 6-10,1 1 1,-1-1-1,1 1 1,0 1-1,0-1 0,0 1 1,11-7-1,-14 11-54,0-1 0,0 1 0,0 0 0,0 0 0,0-1 1,0 1-1,0 1 0,0-1 0,0 0 0,0 0 0,0 1 0,0-1 0,0 1 0,-1-1 0,1 1 0,0 0 0,0 0 0,0 0 0,-1 0 0,1 0 0,0 0 0,-1 1 0,2 1 0,4 1 659,-21 216-165,4-105-202,4 49 29,3-150-382,-1-14-60,-3-8 13,-1-7 45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29"/>
    </inkml:context>
    <inkml:brush xml:id="br0">
      <inkml:brushProperty name="width" value="0.05" units="cm"/>
      <inkml:brushProperty name="height" value="0.05" units="cm"/>
      <inkml:brushProperty name="color" value="#8F0B18"/>
    </inkml:brush>
  </inkml:definitions>
  <inkml:trace contextRef="#ctx0" brushRef="#br0">1 40 6656,'9'-5'1437,"1"0"-1,17-5 1,3-1-1011,-28 10-369,14-5 237,-16 6-291,0 0 0,0 0 0,0-1 0,0 1 0,1 0-1,-1 0 1,0 0 0,0 0 0,1 0 0,-1 0-1,0 0 1,0 0 0,0 0 0,1-1 0,-1 1-1,0 0 1,0 0 0,1 0 0,-1 0 0,0 0 0,0 1-1,1-1 1,-1 0 0,0 0 0,0 0 0,1 0-1,-1 0 1,0 0 0,0 0 0,0 0 0,1 0 0,-1 1-1,0-1 1,0 0 0,0 0 0,0 0 0,1 0-1,-1 1 1,0-1 0,0 0 0,0 0 0,0 0-1,0 1 1,0-1 0,1 0 0,-1 0 0,0 1 0,0-1-1,0 0 1,0 0 0,0 0 0,0 1 0,0-1-1,0 1 1,-3 7 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30"/>
    </inkml:context>
    <inkml:brush xml:id="br0">
      <inkml:brushProperty name="width" value="0.05" units="cm"/>
      <inkml:brushProperty name="height" value="0.05" units="cm"/>
      <inkml:brushProperty name="color" value="#8F0B18"/>
    </inkml:brush>
  </inkml:definitions>
  <inkml:trace contextRef="#ctx0" brushRef="#br0">1 29 7808,'20'-6'4289,"-4"2"-3880,-1-3-26,-11 5-308,0 0 1,0 1 0,0-1-1,0 1 1,0 0 0,7-2-1,-10 3-11,-2 1-74,-2 2-22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5:49.031"/>
    </inkml:context>
    <inkml:brush xml:id="br0">
      <inkml:brushProperty name="width" value="0.05" units="cm"/>
      <inkml:brushProperty name="height" value="0.05" units="cm"/>
      <inkml:brushProperty name="color" value="#8F0B18"/>
    </inkml:brush>
  </inkml:definitions>
  <inkml:trace contextRef="#ctx0" brushRef="#br0">0 80 5376,'32'-10'990,"-1"1"-1,2 1 1,-1 2 0,43-2 0,134 3-516,-141 6 449,-68-1-916,1 0 0,0 0 0,0 0 0,-1 0 0,1 0 0,0 0 0,0 0-1,-1 0 1,1 0 0,0 0 0,-1-1 0,1 1 0,0 0 0,0 0 0,-1-1 0,1 1 0,0 0-1,-1-1 1,1 1 0,-1-1 0,1 1 0,-1-1 0,1 1 0,-1-1 0,1 1 0,-1-1-1,1 0 1,-1 1 0,0-1 0,1 0 0,-1 1 0,0-1 0,1 0 0,-1 1 0,0-1 0,0 0-1,0 0 1,0 1 0,0-1 0,0-1 0,-3-15 84</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49:55.475"/>
    </inkml:context>
    <inkml:brush xml:id="br0">
      <inkml:brushProperty name="width" value="0.1" units="cm"/>
      <inkml:brushProperty name="height" value="0.1" units="cm"/>
      <inkml:brushProperty name="color" value="#8F0B18"/>
    </inkml:brush>
  </inkml:definitions>
  <inkml:trace contextRef="#ctx0" brushRef="#br0">533 5 4224,'-14'-4'2006,"9"7"-1032,9 6-786,-4-8-190,1 0 1,-1-1-1,1 1 1,-1 0-1,0 0 0,1 0 1,-1-1-1,0 1 1,1 0-1,-1 0 1,0 0-1,0 0 0,0-1 1,0 1-1,0 0 1,0 2-1,-9 16-52,9-19 55,-19 26 80,15-22-8,0 1 1,0 0 0,1 1-1,-1-1 1,-4 11-1,-125 368 141,120-345-172,-70 313 644,53-209-422,-55 287 58,27 1 145,43-271-113,-4 52 23,15-74-50,2-29-254,-1-80 87,-7 33 0,6-39-25,0-1 0,0 25 0,9-112 30,3-21-202,2-19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49:56.574"/>
    </inkml:context>
    <inkml:brush xml:id="br0">
      <inkml:brushProperty name="width" value="0.1" units="cm"/>
      <inkml:brushProperty name="height" value="0.1" units="cm"/>
      <inkml:brushProperty name="color" value="#8F0B18"/>
    </inkml:brush>
  </inkml:definitions>
  <inkml:trace contextRef="#ctx0" brushRef="#br0">1 196 3072,'0'0'53,"-1"1"0,1-1-1,0 0 1,0 1 0,0-1 0,0 1 0,0-1 0,0 0-1,0 1 1,0-1 0,0 0 0,1 1 0,-1-1 0,0 0 0,0 1-1,0-1 1,0 0 0,0 1 0,1-1 0,-1 0 0,0 1-1,0-1 1,1 0 0,-1 1 0,0-1 0,0 0 0,1 0-1,-1 1 1,1-1 0,-1 0-2,1 0-1,-1 0 1,1-1 0,-1 1-1,1 0 1,-1 0-1,1-1 1,-1 1 0,1 0-1,-1-1 1,0 1-1,1 0 1,-1-1 0,1 1-1,-1 0 1,0-1-1,1 1 1,-1-1 0,1 0-1,9-13 174,-5 7-167,0 0 1,0 0-1,5-10 0,-3 4 27,1 1 0,0-1-1,1 2 1,0-1-1,11-9 1,36-32 342,-53 50-393,-3 2-23,1 0 1,-1 1 0,1-1 0,0 0 0,-1 1-1,1-1 1,-1 1 0,1-1 0,0 1 0,-1 0 0,1-1-1,0 1 1,0-1 0,-1 1 0,1 0 0,0 0-1,0-1 1,0 1 0,-1 0 0,1 0 0,0 0-1,0 0 1,0 0 0,-1 0 0,1 0 0,0 0-1,0 1 1,0-1 0,-1 0 0,1 0 0,0 1 0,0-1-1,-1 0 1,1 1 0,0 0 0,46 25 655,-45-25-554,19 2 347,-19-1-432,1 1-1,-1-1 1,0 1-1,0-1 1,-1 1-1,1-1 1,0 1-1,-1 0 1,2 5-1,9 31 144,-9-27-136,4 19 128,3 47-1,-5-35-100,3 28 265,-8-65-257,1 7 89,2-11-97,2-7-35,-3 1-24,-1 1 0,1 0 0,-1-1 0,0 1 0,0-1 0,0 1 0,0-1 0,-1 0 0,0 1 0,1-1 0,-1 0 0,-1 1 0,1-1 0,0 1 0,-2-8 0,-19-57 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6.648"/>
    </inkml:context>
    <inkml:brush xml:id="br0">
      <inkml:brushProperty name="width" value="0.05" units="cm"/>
      <inkml:brushProperty name="height" value="0.05" units="cm"/>
      <inkml:brushProperty name="color" value="#8F0B18"/>
    </inkml:brush>
  </inkml:definitions>
  <inkml:trace contextRef="#ctx0" brushRef="#br0">1 64 4480,'0'1'146,"0"0"0,0 0-1,1 0 1,-1 0 0,0 0 0,1 0 0,-1 0-1,1 0 1,-1 0 0,1-1 0,-1 1 0,1 0 0,0 0-1,-1 0 1,1-1 0,0 1 0,0 0 0,-1-1-1,1 1 1,0-1 0,0 1 0,0-1 0,2 2 0,-1-2-113,-1 1 0,1 0 0,0-1 0,0 1 1,0-1-1,0 1 0,0-1 0,0 0 1,0 0-1,0 0 0,4 0 0,4-4 114,-1 0 0,1 0 0,-1 0-1,0-2 1,0 1 0,15-13 0,9-5 271,-31 21-360,10-5 290,-12 7-338,0 0-1,0 0 0,1 0 0,-1-1 1,0 1-1,1 0 0,-1 0 1,0-1-1,0 1 0,1 0 0,-1 0 1,0-1-1,0 1 0,0 0 1,1-1-1,-1 1 0,0 0 0,0 0 1,0-1-1,0 1 0,0 0 1,0-1-1,0 1 0,1-1 0,-1 1 1,0 0-1,0-1 0,-2-1-3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7.225"/>
    </inkml:context>
    <inkml:brush xml:id="br0">
      <inkml:brushProperty name="width" value="0.05" units="cm"/>
      <inkml:brushProperty name="height" value="0.05" units="cm"/>
      <inkml:brushProperty name="color" value="#8F0B18"/>
    </inkml:brush>
  </inkml:definitions>
  <inkml:trace contextRef="#ctx0" brushRef="#br0">22 8 4224,'0'0'1445,"4"-7"-410,-3 8-975,0 1-1,0 0 1,0 0 0,0 0 0,0 0 0,0 0-1,0 0 1,-1 0 0,1 0 0,-1 0-1,1 0 1,-1 4 0,1 29 407,-1-24-245,0 41-134,8 243 1147,1-189-638,-9-45 609,-2-58-940,-2-6-154,-4-7 38,2-4-38,0 0 0,1 0 0,0 0 0,1-1 0,-3-19 1,6 30-104,-5-23-3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7.575"/>
    </inkml:context>
    <inkml:brush xml:id="br0">
      <inkml:brushProperty name="width" value="0.05" units="cm"/>
      <inkml:brushProperty name="height" value="0.05" units="cm"/>
      <inkml:brushProperty name="color" value="#8F0B18"/>
    </inkml:brush>
  </inkml:definitions>
  <inkml:trace contextRef="#ctx0" brushRef="#br0">1 173 5888,'0'2'2784,"15"-6"-2432,-13 4-96,8-5-160,-1 1 96,8-7-96,-2 1 0,7-9-32,-6 4 32,6-8 0,-5 4-32,4-4 32,-3 5-64,3-5-32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7.952"/>
    </inkml:context>
    <inkml:brush xml:id="br0">
      <inkml:brushProperty name="width" value="0.05" units="cm"/>
      <inkml:brushProperty name="height" value="0.05" units="cm"/>
      <inkml:brushProperty name="color" value="#8F0B18"/>
    </inkml:brush>
  </inkml:definitions>
  <inkml:trace contextRef="#ctx0" brushRef="#br0">122 9 6784,'6'-9'3631,"-8"17"-2351,-9 17-1093,4-14-133,-1-1 0,0 1 0,0-1 0,-1 0 0,0-1 0,-1 0 0,0-1 0,-17 11 0,8-10-102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8.076"/>
    </inkml:context>
    <inkml:brush xml:id="br0">
      <inkml:brushProperty name="width" value="0.1" units="cm"/>
      <inkml:brushProperty name="height" value="0.1" units="cm"/>
      <inkml:brushProperty name="color" value="#CC0066"/>
    </inkml:brush>
  </inkml:definitions>
  <inkml:trace contextRef="#ctx0" brushRef="#br0">20 80 4864,'2'1'234,"0"-1"0,0 0 0,0 1 1,0-1-1,1 0 0,-1 0 0,0 0 0,0 0 0,0 0 1,0 0-1,0-1 0,2 0 0,27-10-306,-21 7 257,42-18-47,-21 8 305,48-13 0,-79 27-439,1 0-1,-1-1 0,0 1 1,1 0-1,-1 0 1,0 0-1,1 0 1,-1 0-1,0 0 1,1 0-1,-1-1 1,0 1-1,1 0 1,-1 0-1,0 0 1,1 0-1,-1 1 1,0-1-1,1 0 0,-1 0 1,0 0-1,1 0 1,-1 0-1,0 0 1,1 0-1,-1 1 1,0-1-1,0 0 1,1 0-1,-1 0 1,0 1-1,0-1 1,1 0-1,-1 0 1,0 1-1,0-1 1,0 0-1,1 0 0,-1 1 1,0-1-1,0 0 1,0 1-1,0-1 1,0 0-1,0 1 1,1-1-1,-1 0 1,0 1-1,0-1 1,0 0-1,0 1 1,0-1-1,0 0 1,0 1-1,-1-1 0,1 0 1,0 1-1,0-1 1,0 0-1,0 1 1,0-1-1,0 0 1,-1 1-1,1-1 1,0 0-1,0 0 1,-1 1-1,-14 26 220,-139 166-599,71-94 880,73-84-328,11-11-115,7-8-64,4-4 99,-1-1 0,0 0-1,-1-1 1,12-13 0,5-6 119,26-15 45,-3 3-72,-50 41-188,1-1 0,-1 1 1,0-1-1,1 1 0,-1 0 0,1-1 1,-1 1-1,0-1 0,1 0 1,-1 1-1,0-1 0,0 1 1,0-1-1,1 1 0,-1-1 0,0 0 1,0 1-1,0-1 0,0 1 1,0-1-1,0 0 0,0 1 0,0-1 1,0 1-1,0-1 0,0 0 1,-1 1-1,1-1 0,0 1 1,0-1-1,0 1 0,-1-1 0,1 0 1,0 1-1,-1-1 0,-5-7 54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8.336"/>
    </inkml:context>
    <inkml:brush xml:id="br0">
      <inkml:brushProperty name="width" value="0.05" units="cm"/>
      <inkml:brushProperty name="height" value="0.05" units="cm"/>
      <inkml:brushProperty name="color" value="#8F0B18"/>
    </inkml:brush>
  </inkml:definitions>
  <inkml:trace contextRef="#ctx0" brushRef="#br0">16 1 8192,'-2'6'4186,"-1"6"-3916,2-1-193,-2 3-17,0 0 1,1 0-1,1 1 0,1 19 1,0-30-42,0 1 0,0 0 1,1-1-1,0 1 0,0-1 1,0 1-1,1-1 1,-1 1-1,1-1 0,0 0 1,0 0-1,1 0 1,-1 0-1,1 0 0,0-1 1,0 1-1,5 5 1,-5-8 3,-1 0 1,0 0 0,0 0-1,0 0 1,1 0 0,-1 0-1,1-1 1,-1 1 0,0-1-1,1 0 1,-1 1 0,1-1-1,-1 0 1,1-1 0,-1 1-1,5-1 1,4-2 105,-1 1-1,15-7 1,-25 9-128,1-1 7,6-1 21,-8 3-23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8.744"/>
    </inkml:context>
    <inkml:brush xml:id="br0">
      <inkml:brushProperty name="width" value="0.05" units="cm"/>
      <inkml:brushProperty name="height" value="0.05" units="cm"/>
      <inkml:brushProperty name="color" value="#8F0B18"/>
    </inkml:brush>
  </inkml:definitions>
  <inkml:trace contextRef="#ctx0" brushRef="#br0">2 1 4992,'-1'13'908,"1"1"0,0-1-1,4 27 1,0 11-614,0 49 895,-4-108-1173,0-9 38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9.088"/>
    </inkml:context>
    <inkml:brush xml:id="br0">
      <inkml:brushProperty name="width" value="0.05" units="cm"/>
      <inkml:brushProperty name="height" value="0.05" units="cm"/>
      <inkml:brushProperty name="color" value="#8F0B18"/>
    </inkml:brush>
  </inkml:definitions>
  <inkml:trace contextRef="#ctx0" brushRef="#br0">4 78 7040,'-4'0'3689,"8"-2"-2925,3-1-694,1 0 0,-1-1-1,0 0 1,-1 0 0,1 0 0,-1-1-1,7-6 1,4-2 140,-8 6-144,-7 5-36,-1 0 0,1 0 0,0 0 1,1 1-1,-1-1 0,0 1 0,0 0 0,1 0 1,4-2-1,-6 4-9,0 0 0,-1 1 0,1-1 0,0 1 0,0-1-1,-1 0 1,1 1 0,-1-1 0,1 1 0,-1 0 0,0-1 0,1 3 0,-1-2-10,5 25 118,-2 0-1,1 34 1,-1-3 274,14 68-88,-17-125-286,0 4 76,1-1 1,-1 0-1,0 0 0,0 0 1,-1 7-1,-1-11-90,1 0 1,0 0 0,-1-1-1,1 1 1,0 0-1,-1-1 1,1 1 0,0-1-1,0 1 1,-2-2-1,1 2 22,-5-4-51,0-1-1,0 1 1,0-1 0,0-1 0,1 1 0,0-1-1,0 0 1,-6-9 0,1 1-23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09.488"/>
    </inkml:context>
    <inkml:brush xml:id="br0">
      <inkml:brushProperty name="width" value="0.05" units="cm"/>
      <inkml:brushProperty name="height" value="0.05" units="cm"/>
      <inkml:brushProperty name="color" value="#8F0B18"/>
    </inkml:brush>
  </inkml:definitions>
  <inkml:trace contextRef="#ctx0" brushRef="#br0">1 42 8320,'0'0'3744,"12"-2"-3232,-9 2-224,3 0-192,0 0 96,3-4-256,-3 1-96,5-3 96,0 0 128,0 0 224,-3 2-160,3 1-64,-3-1-128,1 2 32,-3 0 32,-2 6 0</inkml:trace>
  <inkml:trace contextRef="#ctx0" brushRef="#br0" timeOffset="1">65 167 8448,'0'0'3872,"8"-2"-3296,-5 2-256,3-5-256,0 1-64,5-7 32,0 1-32,6-7 0,-2 3 64,6-1 32,-4 4-32,11-6-64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0.803"/>
    </inkml:context>
    <inkml:brush xml:id="br0">
      <inkml:brushProperty name="width" value="0.05" units="cm"/>
      <inkml:brushProperty name="height" value="0.05" units="cm"/>
      <inkml:brushProperty name="color" value="#8F0B18"/>
    </inkml:brush>
  </inkml:definitions>
  <inkml:trace contextRef="#ctx0" brushRef="#br0">99 1 6144,'-5'10'3728,"-15"24"-3337,6-11-30,4-5-221,-37 66 573,47-84-708,0 0-1,0 1 1,-1-1 0,1 0 0,0 1-1,0-1 1,0 0 0,-1 1 0,1-1-1,0 1 1,0-1 0,0 0 0,0 1-1,0-1 1,0 1 0,0-1 0,0 0 0,0 1-1,0-1 1,0 1 0,0-1 0,0 0-1,0 1 1,0-1 0,0 1 0,0-1-1,1 0 1,-1 1 0,0-1 0,0 0-1,0 1 1,1-1 0,-1 1 0,1-1 4,0 0 1,0 0-1,0 1 1,0-1-1,0 0 1,0 0-1,0 0 1,0 0-1,-1-1 1,1 1 0,0 0-1,0 0 1,2-1-1,30-13 283,-18 6-169,0 0-11,-1 0 0,1 2 0,20-7-1,-35 13-105,1 0-1,-1 0 1,0 0-1,0 0 1,1 0-1,-1-1 1,0 1-1,0 0 1,1 0-1,-1 0 1,0 0-1,1 0 1,-1 0-1,0 0 1,0 0-1,1 0 1,-1 0-1,0 0 1,0 1-1,1-1 0,-1 0 1,0 0-1,0 0 1,1 0-1,-1 0 1,0 0-1,0 1 1,0-1-1,1 0 1,-1 0-1,0 0 1,0 0-1,0 1 1,1-1-1,-1 0 1,0 0-1,0 1 1,0-1-1,0 0 1,0 0-1,0 1 1,0-1-1,1 0 1,-1 0-1,0 1 1,0-1-1,0 0 1,0 0-1,0 1 1,0-1-1,0 0 1,0 0-1,0 1 1,-1-1-1,1 0 1,0 0-1,0 1 0,0-1 1,0 0-1,0 0 1,0 1-1,-1-1 1,-8 21 246,8-20-247,-33 56-219,-14 25 769,43-67-463,5-15-92,0 0 0,0 0 1,0 0-1,0 0 0,0 0 0,0 0 0,0 1 0,0-1 1,0 0-1,0 0 0,0 0 0,0 0 0,0 0 1,0 1-1,0-1 0,0 0 0,0 0 0,0 0 1,0 0-1,0 0 0,0 0 0,0 0 0,0 1 0,0-1 1,1 0-1,-1 0 0,0 0 0,0 0 0,0 0 1,0 0-1,0 0 0,0 0 0,0 0 0,1 0 1,-1 0-1,0 0 0,0 0 0,0 0 0,0 0 0,0 0 1,0 0-1,1 0 0,-1 0 0,0 0 0,0 0 1,3-1 7,0 0 0,0 0 0,0 0 0,0-1 1,4-2-1,3-2 125,-7 4-87,0 0 1,1 0-1,0 1 0,-1-1 1,1 1-1,4-1 1,-7 2-46,-1 0 1,0 0-1,1 0 1,-1 0-1,1 0 1,-1 0-1,0 0 1,1 0-1,-1 0 1,0 0-1,1 0 1,-1 0-1,0 0 1,0 1-1,1-1 1,-1 0-1,0 0 1,1 0-1,-1 0 1,0 1-1,0-1 1,1 0-1,-1 0 1,0 1 0,0-1-1,1 0 1,-1 0-1,0 1 1,0-1-1,1 1-3,-1 1 1,0-1-1,0 0 0,0 0 1,0 0-1,0 0 0,-1 1 1,1-1-1,0 0 0,0 0 1,-1 0-1,1 0 0,-2 2 1,-5 12-16,-2-1 1,1 0 0,-22 25 0,-3 3-133,27-33 161,-9 14 24,14-22-41,1 0 0,-1 0 1,0 0-1,1 0 0,0 0 0,-1 0 1,1 0-1,0 0 0,-1 1 1,1-1-1,0 0 0,0 0 0,0 0 1,0 1-1,0-1 0,0 0 1,1 2-1,-1-3 8,1 0-1,-1 1 1,1-1-1,-1 0 1,0 1 0,1-1-1,-1 0 1,1 0 0,-1 1-1,1-1 1,-1 0 0,1 0-1,0 0 1,-1 0 0,1 0-1,-1 0 1,1 0-1,-1 0 1,1 0 0,-1 0-1,1 0 1,-1 0 0,1 0-1,-1 0 1,1-1 0,-1 1-1,1 0 1,-1 0 0,1 0-1,-1-1 1,1 1-1,0-1 1,15-8 97,0-2 27,7-4 7,26-24-1,-48 39-155,-1 0 1,0-1-1,1 1 0,-1 0 0,0-1 1,1 1-1,-1 0 0,0-1 0,0 1 0,1-1 1,-1 1-1,0 0 0,0-1 0,0 1 1,1-1-1,-1 1 0,0-1 0,0 1 1,0-1-1,0 1 0,0-1 0,0 1 0,0-1 1,0 1-1,0-1 0,0 1 0,0 0 1,0-1-1,-1 1 0,1-1 0,0 1 0,0-1 1,0 1-1,-1-1 0,1 1 0,0 0 1,0-1-1,-1 0 0,-16-11-663,15 11 742,2 1-46,0-1 0,0 1 0,-1 0-1,1 0 1,0 0 0,-1 0 0,1 0 0,0 0 0,0 0 0,-1 0-1,1 0 1,0 0 0,0 0 0,-1 0 0,1 0 0,0 0 0,-1 0-1,1 0 1,0 0 0,0 0 0,-1 1 0,1-1 0,0 0 0,0 0-1,0 0 1,-1 0 0,1 0 0,0 1 0,0-1 0,0 0 0,-1 0-1,1 0 1,0 1 0,0-1 0,0 0 0,0 0 0,-1 1 0,1-1-1,0 0 1,0 0 0,0 1 0,0-1 0,0 0 0,0 1 0,0-1-1,0 0 1,0 0 0,0 1 0,0-1 0,0 1 0,-1 20-77,1-13 154,-2 19 57,1 1 0,1-1 0,2 1 0,7 40 0,-8-65-120,0 1 0,0-1 1,0 0-1,0 0 0,2 4 0,-2-6-22,-1-1 1,0 1-1,0-1 0,1 0 1,-1 1-1,0-1 1,1 1-1,-1-1 0,0 0 1,1 1-1,-1-1 1,0 0-1,1 0 0,-1 1 1,1-1-1,-1 0 0,1 0 1,-1 1-1,0-1 1,1 0-1,-1 0 0,1 0 1,-1 0-1,1 0 1,-1 0-1,1 0 0,-1 0 1,1 0-1,-1 0 0,1 0 1,-1 0-1,1 0 1,-1 0-1,1 0 0,-1-1 1,1 1-1,-1 0 1,0 0-1,1 0 0,-1-1 1,1 1-1,-1 0 1,0-1-1,1 1 0,-1 0 1,1-1-1,-1 1 0,0 0 1,1-2-1,8-9 21,0 0-1,-1-1 0,0-1 0,-1 0 1,7-17-1,5-8-3,-2 7-14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1.165"/>
    </inkml:context>
    <inkml:brush xml:id="br0">
      <inkml:brushProperty name="width" value="0.05" units="cm"/>
      <inkml:brushProperty name="height" value="0.05" units="cm"/>
      <inkml:brushProperty name="color" value="#8F0B18"/>
    </inkml:brush>
  </inkml:definitions>
  <inkml:trace contextRef="#ctx0" brushRef="#br0">1 194 7296,'0'2'3537,"1"-4"-3463,0 0 1,0 1-1,0-1 1,1 0 0,-1 1-1,1-1 1,-1 1-1,3-2 1,14-10 81,-2-1 1,0-1-1,0 0 1,15-20-1,-3 3 155,-15 20-251,-10 9-18,1 0 0,-1-1-1,0 1 1,0-1 0,0 1 0,0-1 0,4-8 0,-6 5-138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1.497"/>
    </inkml:context>
    <inkml:brush xml:id="br0">
      <inkml:brushProperty name="width" value="0.05" units="cm"/>
      <inkml:brushProperty name="height" value="0.05" units="cm"/>
      <inkml:brushProperty name="color" value="#8F0B18"/>
    </inkml:brush>
  </inkml:definitions>
  <inkml:trace contextRef="#ctx0" brushRef="#br0">1 0 8192,'0'0'2672,"9"20"736,-8-15-3372,0-1 0,0 0 1,0 1-1,0-1 0,-1 1 1,1-1-1,-2 7 0,2 2-22,8 128 369,-8-107-350,2 10-22,3 115-28,-10-16 39,0-86-54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2.470"/>
    </inkml:context>
    <inkml:brush xml:id="br0">
      <inkml:brushProperty name="width" value="0.05" units="cm"/>
      <inkml:brushProperty name="height" value="0.05" units="cm"/>
      <inkml:brushProperty name="color" value="#8F0B18"/>
    </inkml:brush>
  </inkml:definitions>
  <inkml:trace contextRef="#ctx0" brushRef="#br0">58 0 5632,'-6'18'3569,"5"15"-3396,1-26 213,0 1-268,0-6-49,0 0 0,0 0 0,0 1-1,0-1 1,0 0 0,1 5 0,0-7-59,-1 1-1,0-1 1,0 1 0,1-1-1,-1 1 1,0-1-1,1 1 1,-1-1 0,1 0-1,-1 1 1,0-1 0,1 0-1,-1 1 1,1-1 0,-1 0-1,1 1 1,-1-1-1,1 0 1,-1 0 0,1 0-1,0 1 1,-1-1 0,1 0-1,-1 0 1,1 0 0,-1 0-1,1 0 1,0 0-1,-1 0 1,1 0 0,-1 0-1,1-1 1,0 1 0,20-5 175,0 0 1,22-10 0,-3 2 238,-40 13-418,1 0 0,-1-1 0,0 1 0,0 0 0,1 0 0,-1 0 0,0 0 0,0 0 0,1 0-1,-1-1 1,0 1 0,1 0 0,-1 0 0,0 0 0,1 0 0,-1 0 0,0 0 0,0 0 0,1 0 0,-1 0 0,0 1 0,1-1 0,-1 0 0,0 0 0,0 0 0,1 0 0,-1 0 0,0 0-1,1 1 1,-1-1 0,-4 8 141,-11 9 34,-70 53 148,-7 7 142,86-72-347,8-7 0,10-9-68,6-3 88,2 1 0,38-20-1,-36 22-34,-1-1 0,21-16-1,-32 18-73,-9 9-34,-1 1 0,0-1 1,1 1-1,-1-1 0,0 1 1,0-1-1,0 1 0,1 0 0,-1-1 1,0 1-1,0-1 0,0 0 1,0 1-1,0-1 0,0 1 0,0-1 1,0 1-1,0-1 0,0 1 1,0-1-1,0 1 0,0-1 0,0 1 1,-1-1-1,1 1 0,0-1 1,-8-7-34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2.906"/>
    </inkml:context>
    <inkml:brush xml:id="br0">
      <inkml:brushProperty name="width" value="0.05" units="cm"/>
      <inkml:brushProperty name="height" value="0.05" units="cm"/>
      <inkml:brushProperty name="color" value="#8F0B18"/>
    </inkml:brush>
  </inkml:definitions>
  <inkml:trace contextRef="#ctx0" brushRef="#br0">0 1 8192,'15'16'4126,"11"4"-3453,3 3-427,-27-21-231,0-1-1,-1 1 1,1 0-1,-1 0 1,0 0 0,0 0-1,0 1 1,0-1-1,0 0 1,0 0 0,0 1-1,-1-1 1,1 0 0,-1 1-1,0-1 1,0 0-1,0 1 1,0-1 0,0 1-1,0 2 1,-1 4 46,4 327 979,-3-335-1037,-1 11 34,-1-9-106,-2-7-131,-3-5 152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3.268"/>
    </inkml:context>
    <inkml:brush xml:id="br0">
      <inkml:brushProperty name="width" value="0.05" units="cm"/>
      <inkml:brushProperty name="height" value="0.05" units="cm"/>
      <inkml:brushProperty name="color" value="#8F0B18"/>
    </inkml:brush>
  </inkml:definitions>
  <inkml:trace contextRef="#ctx0" brushRef="#br0">116 0 8064,'0'10'1569,"-1"0"0,-2 14 1,1-17-1562,0 0 1,0 0-1,0 0 1,-1 0-1,0-1 1,0 1-1,-1-1 1,0 0 0,0 0-1,0 0 1,-10 10-1,3-5 459,8-7-455,0 0 1,0-1-1,-1 0 0,1 0 1,-1 0-1,1 0 0,-1 0 1,0 0-1,0-1 1,-8 4-1,6-8-49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8.438"/>
    </inkml:context>
    <inkml:brush xml:id="br0">
      <inkml:brushProperty name="width" value="0.1" units="cm"/>
      <inkml:brushProperty name="height" value="0.1" units="cm"/>
      <inkml:brushProperty name="color" value="#CC0066"/>
    </inkml:brush>
  </inkml:definitions>
  <inkml:trace contextRef="#ctx0" brushRef="#br0">11 0 6784,'-1'0'118,"1"0"1,-1 1-1,1-1 0,-1 0 1,0 1-1,1-1 1,-1 0-1,1 1 0,0-1 1,-1 1-1,1-1 1,-1 0-1,1 1 0,0-1 1,-1 1-1,1-1 0,0 1 1,-1 0-1,1-1 1,0 1-1,0-1 0,-1 1 1,1-1-1,0 1 1,0 0-1,0-1 0,0 1 1,0-1-1,0 1 1,0 0-1,0-1 0,0 1 1,0 0-1,0-1 1,1 1-1,3 27-530,-3-25 631,8 36-149,2 1 0,31 73 0,-17-60 110,49 75 1,-31-62 96,90 105 0,23-15 167,-65-67 110,-79-79-248,-14-19-28,-17-22-13,17 27-298,-57-91-21,33 55 12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3.632"/>
    </inkml:context>
    <inkml:brush xml:id="br0">
      <inkml:brushProperty name="width" value="0.05" units="cm"/>
      <inkml:brushProperty name="height" value="0.05" units="cm"/>
      <inkml:brushProperty name="color" value="#8F0B18"/>
    </inkml:brush>
  </inkml:definitions>
  <inkml:trace contextRef="#ctx0" brushRef="#br0">1 31 6656,'21'-5'3008,"-2"-3"-2560,-15 8-96,5-2-192,-3 0 0,3 1-32,-1-1 64,1-2-96,-3 2-64,1 0 64,-3 0-64,-2 2 64,0 0-64,-4 6-32,0-2 32,-5-2-32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4.019"/>
    </inkml:context>
    <inkml:brush xml:id="br0">
      <inkml:brushProperty name="width" value="0.05" units="cm"/>
      <inkml:brushProperty name="height" value="0.05" units="cm"/>
      <inkml:brushProperty name="color" value="#8F0B18"/>
    </inkml:brush>
  </inkml:definitions>
  <inkml:trace contextRef="#ctx0" brushRef="#br0">39 0 8704,'-4'45'4141,"-12"20"-3376,-1 5-797,17-67 40,-1 1 1,1 0-1,-1-1 0,1 1 0,0-1 0,1 8 0,0-9-11,0-1 0,-1 1 0,1 0-1,0-1 1,0 1 0,0-1 0,0 1 0,0-1 0,0 0 0,0 1-1,0-1 1,1 0 0,-1 0 0,0 0 0,1 0 0,-1 0-1,3 1 1,10 5 93,0 0 0,1-1-1,-1-1 1,23 6 0,64 6 448,-100-17-532,1 1 0,0-1-1,-1 0 1,1 0 0,0 0 0,-1-1 0,1 1-1,0 0 1,1-1 0,-3 1-6,1-1 0,-1 1 0,1 0 0,-1 0 0,1-1 0,-1 1 0,1 0 0,-1-1 0,0 1 0,1-1 0,-1 1 0,1 0 0,-1-1 0,0 1 0,0-1 0,1 1 0,-1-1 0,0 1 0,0-1 0,0 1 0,1-1 0,-1 0 0,0 1 0,0-1 0,0 1 0,0-1 0,0 1 0,0-1 1,0 1-1,0-1 0,0 0 0,-2-11-32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4.382"/>
    </inkml:context>
    <inkml:brush xml:id="br0">
      <inkml:brushProperty name="width" value="0.05" units="cm"/>
      <inkml:brushProperty name="height" value="0.05" units="cm"/>
      <inkml:brushProperty name="color" value="#8F0B18"/>
    </inkml:brush>
  </inkml:definitions>
  <inkml:trace contextRef="#ctx0" brushRef="#br0">191 0 8320,'-4'7'4193,"2"6"-3432,-1 2-686,-8 19 221,-21 48 85,28-74-349,0 1-1,-1-1 0,1 0 1,-2-1-1,1 1 0,-1-1 1,-8 7-1,11-12-21,1 0 0,-1 0-1,0 0 1,0 0 0,0-1 0,0 1 0,-1-1 0,1 0 0,0 0 0,0 0-1,-1 0 1,1-1 0,-1 1 0,1-1 0,0 0 0,-1 0 0,1 0-1,-1-1 1,-4 0 0,-13-6 44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14.733"/>
    </inkml:context>
    <inkml:brush xml:id="br0">
      <inkml:brushProperty name="width" value="0.05" units="cm"/>
      <inkml:brushProperty name="height" value="0.05" units="cm"/>
      <inkml:brushProperty name="color" value="#8F0B18"/>
    </inkml:brush>
  </inkml:definitions>
  <inkml:trace contextRef="#ctx0" brushRef="#br0">0 133 7808,'56'-17'4154,"136"-64"-2931,-148 60-798,-33 13-217,-8 3-202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0.847"/>
    </inkml:context>
    <inkml:brush xml:id="br0">
      <inkml:brushProperty name="width" value="0.05" units="cm"/>
      <inkml:brushProperty name="height" value="0.05" units="cm"/>
      <inkml:brushProperty name="color" value="#8F0B18"/>
    </inkml:brush>
  </inkml:definitions>
  <inkml:trace contextRef="#ctx0" brushRef="#br0">128 0 4992,'1'3'462,"0"1"0,-1-1 0,0 0 0,1 0 0,-1 0 0,0 1 0,-1-1 0,1 0 0,-2 6 0,-8 40-707,6-30 638,-8 27-103,5-17-78,-4 35 0,10-63-202,1-1-1,0 1 1,0 0-1,0-1 1,0 1-1,0 0 1,0 0-1,0-1 1,0 1-1,0 0 1,0-1-1,0 1 1,0 0-1,1 0 1,-1-1 0,0 1-1,1 0 1,-1-1-1,0 1 1,1-1-1,-1 1 1,1 0-1,-1-1 1,1 1-1,-1-1 1,2 1-1,-1 0 3,0-1 0,0 0 0,0 0 0,0 1 0,0-1 0,0 0 0,1 0 0,-1 0 0,0 0 0,0-1 0,0 1 0,0 0 0,0 0 0,0-1 0,2 0 1,4-2 60,0 0 0,0-1 0,10-7 0,48-38 233,20-13 556,-91 68-858,0 0 0,1 0 0,0 1 0,0 0 0,0 0-1,1 0 1,-5 11 0,6-13-3,-23 52 376,-25 75 1,5-11 51,43-114-381,0 0 1,0-1 0,-1 1 0,0-1 0,-1 1 0,0-1 0,1-1-1,-10 9 1,13-13-44,-1 1 0,0-1 0,0 0 0,1 0 0,-1 1 0,0-1 0,0 0 0,0-1 0,0 1 0,0 0 0,-1 0 0,1-1 0,0 0 0,0 1 0,0-1 0,0 0-1,-1 0 1,1 0 0,0 0 0,0 0 0,0-1 0,-1 1 0,1-1 0,0 1 0,0-1 0,0 0 0,0 0 0,0 0 0,0 0 0,0 0 0,1 0 0,-1-1 0,-2-1 0,-7-9-5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1.188"/>
    </inkml:context>
    <inkml:brush xml:id="br0">
      <inkml:brushProperty name="width" value="0.05" units="cm"/>
      <inkml:brushProperty name="height" value="0.05" units="cm"/>
      <inkml:brushProperty name="color" value="#8F0B18"/>
    </inkml:brush>
  </inkml:definitions>
  <inkml:trace contextRef="#ctx0" brushRef="#br0">0 0 3584,'23'20'2225,"-8"-6"-1714,80 63 625,17 14-91,-99-80-606,-11-8-332,1-1 0,-1 0 0,1 1 0,0-1 0,0 0 0,-1 0 0,1-1 1,6 3-1,-9-4-108,0 0 1,1 1 0,-1-1 0,0 0-1,0 0 1,0 0 0,1 0-1,-1-1 1,0 1 0,0 0 0,1 0-1,-1 0 1,0 0 0,0 0-1,0 0 1,1 0 0,-1 0 0,0 0-1,0 0 1,0-1 0,1 1-1,-1 0 1,0 0 0,0 0-1,0 0 1,0-1 0,0 1 0,1 0-1,-1 0 1,0 0 0,0 0-1,0-1 1,0 1 0,0 0 0,0 0-1,0-1 1,1-7-37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1.861"/>
    </inkml:context>
    <inkml:brush xml:id="br0">
      <inkml:brushProperty name="width" value="0.05" units="cm"/>
      <inkml:brushProperty name="height" value="0.05" units="cm"/>
      <inkml:brushProperty name="color" value="#8F0B18"/>
    </inkml:brush>
  </inkml:definitions>
  <inkml:trace contextRef="#ctx0" brushRef="#br0">112 2 6784,'0'0'73,"0"0"1,1-1 587,-1 1-588,0 0 0,0 0 1,0 0-1,1 0 1,-1-1-1,0 1 1,0 0-1,0 0 0,0 0 1,0 0-1,0 0 1,0 0-1,0 0 1,1 0-1,-1 0 0,0 0 1,0 0-1,0 0 1,0 0-1,0 0 1,0 0-1,0 0 0,1 0 1,-1 0-1,0 1 1,0-1-1,0 0 1,1 0 513,-1 0-513,0 0-1,0 0 0,0 1 1,0-1-1,0 0 1,0 0-1,0 0 1,0 0-1,0 0 0,0 0 1,0 0-1,0 0 1,0 1-1,0-1 1,0 0-1,0 0 0,0 0 1,-3 12 788,-7 13-1031,8-21 215,-94 195 863,95-197-878,0 1-1,0-1 1,0 1 0,1 0 0,-1 0-1,0 4 1,1-7-26,0 0-1,0 0 1,0 0-1,0 0 0,0 1 1,0-1-1,0 0 1,0 0-1,0 0 0,0 0 1,0 0-1,0 0 1,0 1-1,1-1 1,-1 0-1,0 0 0,0 0 1,0 0-1,0 0 1,0 0-1,0 0 0,0 0 1,0 1-1,1-1 1,-1 0-1,0 0 1,0 0-1,0 0 0,0 0 1,0 0-1,0 0 1,1 0-1,-1 0 0,0 0 1,0 0-1,0 0 1,0 0-1,1 0 1,9-5 119,13-14 69,-19 16-163,0-1 0,0 1 0,0 0 0,0 0 1,0 0-1,1 1 0,-1-1 0,6-1 0,-9 4-28,-1-1 0,1 1 1,-1 0-1,1 0 0,-1 0 1,1 0-1,-1 0 0,1 0 1,-1-1-1,1 1 0,-1 0 0,1 1 1,-1-1-1,1 0 0,-1 0 1,1 0-1,-1 0 0,1 0 1,-1 0-1,0 0 0,1 1 0,-1-1 1,1 0-1,-1 0 0,1 1 1,-1-1-1,0 0 0,1 1 1,-1-1-1,0 0 0,1 1 0,-1-1 1,0 1-1,1-1 0,-1 0 1,0 1-1,0-1 0,0 1 1,1-1-1,-1 1 0,0-1 0,0 1 1,0-1-1,0 1 0,0-1 1,0 1-1,0-1 0,0 1 0,0-1 1,0 1-1,0-1 0,0 1 1,0-1-1,0 1 0,-1 0 1,-7 28 84,7-28-79,-6 15 140,-13 22-1,12-26-107,2 1-1,-1 0 1,-5 16-1,12-28-28,0 0-1,-1 0 1,1 0-1,0 1 0,-1-1 1,1 0-1,0 0 1,0 0-1,0 0 1,0 0-1,0 0 1,0 0-1,1 0 0,-1 0 1,1 2-1,-1-3-7,0 1 0,0-1 0,1 0 0,-1 1 0,0-1 0,1 0 0,-1 0-1,0 1 1,1-1 0,-1 0 0,1 0 0,-1 0 0,0 0 0,1 0 0,-1 1 0,1-1-1,-1 0 1,0 0 0,1 0 0,-1 0 0,1 0 0,-1 0 0,1 0 0,-1 0 0,0-1-1,1 1 1,0 0 0,4-2 31,1 0-1,-1-1 1,1 1-1,7-6 1,-2 1 153,-9 7-151,-1-1-30,0 0 0,0 1 0,0-1 0,-1 1 0,1 0 0,0-1 0,0 1 0,0 0 0,0-1 0,0 1 0,0 0-1,0 0 1,0 0 0,0 0 0,0 0 0,0 0 0,0 0 0,1 0 0,-1 4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2.428"/>
    </inkml:context>
    <inkml:brush xml:id="br0">
      <inkml:brushProperty name="width" value="0.05" units="cm"/>
      <inkml:brushProperty name="height" value="0.05" units="cm"/>
      <inkml:brushProperty name="color" value="#8F0B18"/>
    </inkml:brush>
  </inkml:definitions>
  <inkml:trace contextRef="#ctx0" brushRef="#br0">0 507 7424,'0'0'2448,"14"-13"-384,-3-1-1942,-1 0 0,-1 0 1,0-1-1,9-23 0,25-70-147,-43 107 20,49-185-1364,-28 94 2002,-21 88-587,2-2 24,-2 6-67,0 0 0,0-1 0,0 1 1,0 0-1,0 0 0,0 0 0,0 0 0,0 0 0,1 0 1,-1 0-1,0 0 0,0 0 0,0 0 0,0 0 1,0 0-1,0-1 0,0 1 0,0 0 0,0 0 1,0 0-1,1 0 0,-1 0 0,0 0 0,0 0 1,0 0-1,0 0 0,0 0 0,0 0 0,0 0 0,0 0 1,1 0-1,-1 0 0,0 0 0,0 0 0,0 0 1,0 0-1,0 0 0,0 0 0,0 1 0,0-1 1,0 0-1,0 0 0,1 0 0,-1 0 0,0 0 0,0 0 1,0 0-1,0 0 0,0 0 0,0 0 0,0 0 1,0 0-1,0 1 0,1 0 35,-1 0-1,0 0 1,0 0-1,1 1 1,-1-1-1,0 0 1,0 0 0,0 0-1,0 1 1,-1 1-1,1 2 105,-8 170 647,1-21 128,9-201-1039,-2 28 122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3.083"/>
    </inkml:context>
    <inkml:brush xml:id="br0">
      <inkml:brushProperty name="width" value="0.05" units="cm"/>
      <inkml:brushProperty name="height" value="0.05" units="cm"/>
      <inkml:brushProperty name="color" value="#8F0B18"/>
    </inkml:brush>
  </inkml:definitions>
  <inkml:trace contextRef="#ctx0" brushRef="#br0">1 137 7296,'0'-3'401,"0"0"0,1 1 1,-1-1-1,1 1 0,0-1 0,0 1 1,0 0-1,0-1 0,0 1 0,1 0 1,2-4-1,23-25-643,-15 18 805,-2 1-468,-6 6-10,1 1 1,-1-1-1,1 1 1,0 1-1,0-1 0,0 1 1,11-7-1,-14 11-54,0-1 0,0 1 0,0 0 0,0 0 0,0-1 1,0 1-1,0 1 0,0-1 0,0 0 0,0 0 0,0 1 0,0-1 0,0 1 0,-1-1 0,1 1 0,0 0 0,0 0 0,0 0 0,-1 0 0,1 0 0,0 0 0,-1 1 0,2 1 0,4 1 659,-21 216-165,4-105-202,4 49 29,3-150-382,-1-14-60,-3-8 13,-1-7 45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3.431"/>
    </inkml:context>
    <inkml:brush xml:id="br0">
      <inkml:brushProperty name="width" value="0.05" units="cm"/>
      <inkml:brushProperty name="height" value="0.05" units="cm"/>
      <inkml:brushProperty name="color" value="#8F0B18"/>
    </inkml:brush>
  </inkml:definitions>
  <inkml:trace contextRef="#ctx0" brushRef="#br0">1 40 6656,'9'-5'1437,"1"0"-1,17-5 1,3-1-1011,-28 10-369,14-5 237,-16 6-291,0 0 0,0 0 0,0-1 0,0 1 0,1 0-1,-1 0 1,0 0 0,0 0 0,1 0 0,-1 0-1,0 0 1,0 0 0,0 0 0,1-1 0,-1 1-1,0 0 1,0 0 0,1 0 0,-1 0 0,0 0 0,0 1-1,1-1 1,-1 0 0,0 0 0,0 0 0,1 0-1,-1 0 1,0 0 0,0 0 0,0 0 0,1 0 0,-1 1-1,0-1 1,0 0 0,0 0 0,0 0 0,1 0-1,-1 1 1,0-1 0,0 0 0,0 0 0,0 0-1,0 1 1,0-1 0,1 0 0,-1 0 0,0 1 0,0-1-1,0 0 1,0 0 0,0 0 0,0 1 0,0-1-1,0 1 1,-3 7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8.784"/>
    </inkml:context>
    <inkml:brush xml:id="br0">
      <inkml:brushProperty name="width" value="0.1" units="cm"/>
      <inkml:brushProperty name="height" value="0.1" units="cm"/>
      <inkml:brushProperty name="color" value="#CC0066"/>
    </inkml:brush>
  </inkml:definitions>
  <inkml:trace contextRef="#ctx0" brushRef="#br0">389 4 3968,'0'-1'57,"0"1"0,0 0 0,-1 0 0,1 0 1,0 0-1,0-1 0,0 1 0,0 0 0,0 0 0,0 0 0,0 0 0,0-1 1,-1 1-1,1 0 0,0 0 0,0 0 0,0 0 0,0 0 0,-1 0 0,1-1 1,0 1-1,0 0 0,0 0 0,0 0 0,-1 0 0,1 0 0,0 0 1,0 0-1,0 0 0,-1 0 0,1 0 0,0 0 0,0 0 0,0 0 0,0 0 1,-1 0-1,1 0 0,0 0 0,0 0 0,-1 0 0,-4 8 998,2-3-1188,-5 5 198,0 1 1,-1-1-1,0 0 0,-15 12 1,-2 2 28,-24 23 314,-65 45 0,110-87-392,-1-1 1,0-1-1,0 1 1,0-1-1,-1 0 1,1-1-1,-1 1 0,0-1 1,1-1-1,-1 1 1,0-1-1,-8 1 0,-19-6 70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3.764"/>
    </inkml:context>
    <inkml:brush xml:id="br0">
      <inkml:brushProperty name="width" value="0.05" units="cm"/>
      <inkml:brushProperty name="height" value="0.05" units="cm"/>
      <inkml:brushProperty name="color" value="#8F0B18"/>
    </inkml:brush>
  </inkml:definitions>
  <inkml:trace contextRef="#ctx0" brushRef="#br0">1 29 7808,'20'-6'4289,"-4"2"-3880,-1-3-26,-11 5-308,0 0 1,0 1 0,0-1-1,0 1 1,0 0 0,7-2-1,-10 3-11,-2 1-74,-2 2-22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50:24.128"/>
    </inkml:context>
    <inkml:brush xml:id="br0">
      <inkml:brushProperty name="width" value="0.05" units="cm"/>
      <inkml:brushProperty name="height" value="0.05" units="cm"/>
      <inkml:brushProperty name="color" value="#8F0B18"/>
    </inkml:brush>
  </inkml:definitions>
  <inkml:trace contextRef="#ctx0" brushRef="#br0">0 80 5376,'32'-10'990,"-1"1"-1,2 1 1,-1 2 0,43-2 0,134 3-516,-141 6 449,-68-1-916,1 0 0,0 0 0,0 0 0,-1 0 0,1 0 0,0 0 0,0 0-1,-1 0 1,1 0 0,0 0 0,-1-1 0,1 1 0,0 0 0,0 0 0,-1-1 0,1 1 0,0 0-1,-1-1 1,1 1 0,-1-1 0,1 1 0,-1-1 0,1 1 0,-1-1 0,1 1 0,-1-1-1,1 0 1,-1 1 0,0-1 0,1 0 0,-1 1 0,0-1 0,1 0 0,-1 1 0,0-1 0,0 0-1,0 0 1,0 1 0,0-1 0,0-1 0,-3-15 84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4:51.021"/>
    </inkml:context>
    <inkml:brush xml:id="br0">
      <inkml:brushProperty name="width" value="0.1" units="cm"/>
      <inkml:brushProperty name="height" value="0.1" units="cm"/>
      <inkml:brushProperty name="color" value="#8F0B18"/>
    </inkml:brush>
  </inkml:definitions>
  <inkml:trace contextRef="#ctx0" brushRef="#br0">3 1 6912,'0'0'154,"0"1"0,-1-1 0,1 1 0,0 0 0,-1-1 0,1 1 0,0 0 0,0-1 0,0 1 0,0 0 0,0-1 0,0 1 0,0 0 0,0 0 0,0-1 0,0 1 0,0 0 0,0-1 0,0 1 0,1 1 0,6 15-105,-5-13 188,1 4-193,1 0 1,0-1 0,1 0 0,0 0-1,0 0 1,0-1 0,1 1 0,0-1-1,0-1 1,1 1 0,13 8 0,6 2-86,51 23 1,-74-38 42,13 6 61,1 0 0,0-2-1,0 0 1,1 0 0,-1-2-1,1 0 1,31 0 0,-35-3-20,1-1 1,0 0 0,-1-1 0,1-1-1,-1-1 1,0 0 0,0 0 0,0-1-1,22-12 1,49-36 31,-51 31 21,68-33 0,-92 51-80,1 0 0,0 0 1,1 1-1,-1 1 0,1 0 1,-1 1-1,1 0 0,-1 0 0,1 2 1,0-1-1,-1 1 0,1 1 1,-1 0-1,0 1 0,1 0 1,15 7-1,98 45-21,-79-32 162,64 21 0,-92-39-135,1-1 0,-1-1 0,1 0-1,0-1 1,34-2 0,94-15 238,-46 2-96,138-11 23,-210 23-117,-1 1 0,1 1 1,-1 1-1,32 7 0,-21-3-54,57 1 1,-43-9 0,0-2 1,61-13 0,-99 14 38,114-17 107,-107 18-148,0 1-1,0 0 1,41 6-1,-33 1 9,-1 1-1,42 18 0,-3-2-9,176 69 318,-230-86-318,0-1-1,0 0 1,1-1 0,-1 0-1,1-1 1,0-1 0,0 0 0,0-1-1,0-1 1,0 0 0,0-1-1,17-3 1,327-64 105,-298 61-33,0 4 0,90 4 1,-125 2-124,47 9 1,-53-7 81,1-1 0,1-1 0,31 0 0,-29-5-26,0-1 0,1 0 0,-1-2 0,-1-1 0,38-14 1,108-59 183,-113 51-152,90-34 0,-134 59-51,0 0 0,1 0 0,-1 2 0,1-1 0,-1 1 1,1 1-1,0 1 0,-1-1 0,1 2 0,-1 0 0,0 0 1,1 1-1,20 9 0,6 5 103,-1 1-1,62 42 1,-24-13-22,-31-17-10,-31-20-51,1 0 0,19 9 1,-24-14-7,0-1 0,0 0 0,0-1 0,1 0 0,-1-1 0,1 0 0,-1 0 0,17 0 0,18-4-36,69-10 0,43-19 159,69-8-28,-176 34-114,0 3 1,53 4 0,-69 1 26,0 2 0,0 1 1,62 19-1,102 33-90,-159-49 145,0-2 0,1-2 0,46-1-1,315-33 149,184-6-272,-555 36 81,1 2 0,38 7 0,58 19 0,-73-15 10,104 13 1,-78-23-4,0-5 0,0-3 0,100-18 0,377-48-17,-329 44 50,195-7 250,-314 32-146,206 25 0,-258-14-38,95 31 0,-149-40-133,-1 0 0,0 0 0,1-1 0,-1 1 0,0-1 0,1 1 0,-1-1 0,1 0 0,-1 0 0,4-1 1,-6 1-7,0 0 1,1 0-1,-1 0 1,0 0 0,0 0-1,1-1 1,-1 1 0,0 0-1,0 0 1,1 0 0,-1-1-1,0 1 1,0 0 0,0 0-1,0-1 1,1 1 0,-1 0-1,0 0 1,0-1 0,0 1-1,0 0 1,0-1 0,0 1-1,0 0 1,0 0-1,0-1 1,0 1 0,0 0-1,0-1 1,0 1 0,0-1-1,0-1 2,-1 0 0,0 0 0,0 0-1,1 0 1,-1 0 0,-1 0-1,-1-3 1,-11-13 1,-23-20-1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4:54.788"/>
    </inkml:context>
    <inkml:brush xml:id="br0">
      <inkml:brushProperty name="width" value="0.1" units="cm"/>
      <inkml:brushProperty name="height" value="0.1" units="cm"/>
      <inkml:brushProperty name="color" value="#8F0B18"/>
    </inkml:brush>
  </inkml:definitions>
  <inkml:trace contextRef="#ctx0" brushRef="#br0">1 270 4736,'4'4'2128,"1"-1"-2058,13 8 23,-1 0-1,0 1 1,-1 1 0,19 19-1,-13-9-11,25 21-1,-36-36-35,0 0 0,0 0 1,0-1-1,1 0 0,17 6 0,-2-3 20,2-1-1,-1-1 0,1-1 1,43 3-1,-53-8-33,0-1-1,0-1 1,0-1 0,0-1-1,0-1 1,0 0-1,0-2 1,19-6-1,18-13 81,0-3-1,56-37 1,75-35 240,-166 90-341,24-11 98,91-27 0,-121 44-79,0 0 0,0 0 0,0 2 0,0 0 0,0 0 0,1 2 0,-1 0-1,0 0 1,0 2 0,23 5 0,97 42 250,-10-4-46,-76-30-208,34 11 91,92 18-1,-147-41-77,0-1 1,0-1-1,0-2 1,0-1-1,35-5 1,137-35 134,-162 31-140,50-12 53,73-16-6,-130 33-15,1 1 1,0 1-1,38 2 0,102 18 76,-139-11-117,1 2-1,-2 1 0,35 14 1,-1 10 10,-50-24-6,0-1 0,0 0 1,0-1-1,23 6 1,-21-9 2,-1-2 0,1 0 0,0-1 0,0 0 1,33-5-1,88-20 0,-125 20 1,139-36 223,-47 11-115,55-3-87,-132 29-47,1 1-1,-1 1 0,46 5 1,7 7 148,134 35 1,-177-35-32,44 7 1,-64-16-117,0 0 0,0-1 0,0-1 0,33-4 1,73-16 134,-24 3 16,173-6 0,-253 22-131,-1 1 0,1 1-1,-1 1 1,0 1 0,38 11-1,-27-2 20,51 29 0,7 3 35,-76-38-77,0-2 0,1 0 0,0 0 0,-1-1 0,18 1 1,-10-3 22,0-1 0,0-1 1,1-1-1,-1 0 1,21-7-1,102-34 159,13-3-152,-110 36-24,0 2 1,0 3-1,48 0 1,-77 5 3,1 1 0,0 1 0,-1 1 0,0 0 0,0 2 0,0 0 1,0 0-1,-1 2 0,0 0 0,27 16 0,28 27 118,26 14-34,-83-56-87,0 0 1,0-1 0,1-1-1,32 8 1,-29-10-5,1-1-1,0-1 1,0 0 0,0-2 0,0 0 0,22-4-1,-14 0 11,-1-2-1,0-1 0,0-1 0,30-14 0,28-15-16,222-84 189,-262 107-195,1 2 0,0 1 1,0 3-1,1 2 0,51 0 1,-74 6 33,-1 2 0,0 0 0,0 2 1,42 12-1,-29-4 12,-1 2 0,41 23 0,-31-14 19,2-1-1,0-3 1,0-1 0,53 10-1,-84-25-64,0 0-1,1-2 0,32 0 0,48-12-2,-88 10 13,58-10 61,112-34 1,60-39-63,-4 6 221,5 16-78,-136 36-148,-62 15 22,0 2 0,1 2 1,0 2-1,0 1 1,84 5-1,141 47-149,-155-24 146,-78-18 74,1-1 0,51-1 0,72-10 119,-102 2-218,-24 3 27,378-6-129,97 27 366,-241 3-144,-18 0 0,-103-25-107,153-21 0,-99 5 97,-137 13-127,107-4 189,-107 4 76,-50 5-320,-6-1 126,-5 0 76,1 1 0,-1-1 1,1 1-1,-1 0 0,1 0 0,-1 0 1,5 0-1,-7 0-121,0 1 1,0-1-1,0 0 0,1 0 1,-1 0-1,0 0 0,0 0 1,0 0-1,0 0 0,0 0 1,1 0-1,-1 0 1,0 0-1,0 0 0,0 0 1,1 0-1,-1 0 0,0 0 1,0 0-1,0 0 0,0 0 1,1 0-1,-1 0 1,0 0-1,0 0 0,0 0 1,0 0-1,1 0 0,-1 0 1,0 0-1,0 0 0,0 0 1,0 0-1,0-1 0,1 1 1,-1 0-1,0 0 1,0 0-1,0 0 0,0 0 1,0-1-1,0 1 0,0 0 1,0 0-1,0 0 0,1 0 1,-1 0-1,0-1 1,0 1-1,0 0 0,0 0 1,0 0-1,0-1 0,0 1 1,-4-17 27,2 11-27,-5-15 38,-9-21 0,-41-77 56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29.813"/>
    </inkml:context>
    <inkml:brush xml:id="br0">
      <inkml:brushProperty name="width" value="0.1" units="cm"/>
      <inkml:brushProperty name="height" value="0.1" units="cm"/>
      <inkml:brushProperty name="color" value="#8F0B18"/>
    </inkml:brush>
  </inkml:definitions>
  <inkml:trace contextRef="#ctx0" brushRef="#br0">1 65 7168,'38'34'3813,"-23"-22"-3753,0-1 0,0-1 0,23 11 0,-33-18-29,2-1 0,-1 0 1,0 0-1,0-1 0,1 0 0,-1 0 0,0 0 1,1-1-1,-1 0 0,11-1 0,5-2 62,36-9-1,-1-5 178,-2-2 1,95-47-1,-73 29 162,-76 37-433,-1 0 0,0 0 0,1 0 0,-1 0 0,1-1 0,-1 1 0,0 0 0,1 0 0,-1 0 0,1-1 0,-1 1 0,0 0 0,1 0 0,-1-1 0,0 1 0,0 0 0,1-1 0,-1 1 0,0 0 0,0-1 0,1 1 0,-1-1 0,-7-3 226,-16 3 42,1 5-203,-7 3-53</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0.277"/>
    </inkml:context>
    <inkml:brush xml:id="br0">
      <inkml:brushProperty name="width" value="0.1" units="cm"/>
      <inkml:brushProperty name="height" value="0.1" units="cm"/>
      <inkml:brushProperty name="color" value="#8F0B18"/>
    </inkml:brush>
  </inkml:definitions>
  <inkml:trace contextRef="#ctx0" brushRef="#br0">12 0 7808,'-2'3'580,"1"-1"0,-1 1 0,1 0-1,0 0 1,0 0 0,-1 4 0,1-1-516,1-1 0,0 0 0,0 0 0,0 0-1,2 8 1,9 62 155,4 0 0,33 101-1,-30-116 60,12 34 63,-22-70-220,-6-19-80,-1 1-1,1-1 1,0 0 0,0 0-1,1 0 1,2 5-1,-4-11-34,-1 1-1,0 0 0,1 0 1,-1 0-1,0-1 0,0 1 1,1 0-1,-1 0 0,0-1 1,0 1-1,1 0 0,-1 0 1,0-1-1,0 1 0,0 0 1,1-1-1,-1 1 0,0 0 1,0-1-1,0 0 0,3-28-41,-2 19 19,-1-23-20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0.979"/>
    </inkml:context>
    <inkml:brush xml:id="br0">
      <inkml:brushProperty name="width" value="0.1" units="cm"/>
      <inkml:brushProperty name="height" value="0.1" units="cm"/>
      <inkml:brushProperty name="color" value="#8F0B18"/>
    </inkml:brush>
  </inkml:definitions>
  <inkml:trace contextRef="#ctx0" brushRef="#br0">0 362 8320,'1'-1'275,"0"1"0,-1-1 1,1 0-1,0 1 0,0-1 1,0 0-1,0 1 0,-1-1 1,1 1-1,0 0 0,0-1 1,0 1-1,0-1 0,0 1 1,0 0-1,1 0 0,13-6-139,-1-4-112,0 1 0,1 1 1,0 0-1,1 1 1,24-8-1,-1 1-21,24-12-8,63-36-1,-36 12 105,106-44 0,-171 84-38,1 2 0,1 2 0,-1 0 0,50-4 0,112 5 107,-145 5-28,-3 4-123,-25-2 193,26 0 0,-41 19-34,-1 3-94,-2 1 0,-1-1-1,-12 40 1,2-4-30,-47 195 140,50-214-36,-1-1 1,-35 75-1,46-113-145,0 0 0,0-1-1,0 1 1,-1 0 0,1-1 0,0 1-1,-1-1 1,1 0 0,-1 1-1,1-1 1,-1 0 0,0 0 0,0 0-1,1 0 1,-1 0 0,-3 0-1,1 1 11,-1-1 0,1 0-1,-1-1 1,0 1-1,1-1 1,-10 0-1,-3-3 49,0 1-1,-31-11 1,43 12-57,-13-4-18,-1-1 0,1-1 0,0 0 0,1-1 1,-1-1-1,2-1 0,-1 0 0,-15-14 0,-11-14-58,0-3 27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1.417"/>
    </inkml:context>
    <inkml:brush xml:id="br0">
      <inkml:brushProperty name="width" value="0.1" units="cm"/>
      <inkml:brushProperty name="height" value="0.1" units="cm"/>
      <inkml:brushProperty name="color" value="#8F0B18"/>
    </inkml:brush>
  </inkml:definitions>
  <inkml:trace contextRef="#ctx0" brushRef="#br0">394 0 6144,'1'11'3515,"1"-1"-3439,-1 0 0,0 0 0,-2 16-1,-10 45 480,-33 118 0,37-169-500,0-1-1,-2 0 1,0 0 0,-1-1 0,-19 26 0,-72 77 342,100-119-387,-7 6 28,1 0 1,-1 0-1,0-1 1,-1 0-1,-15 10 1,20-15-44,1 0 0,-1-1-1,1 1 1,-1-1 0,0 0 0,0 0 0,0 0 0,0 0-1,0-1 1,0 0 0,1 1 0,-1-1 0,0-1 0,0 1-1,0-1 1,0 1 0,0-1 0,0 0 0,-4-2 0,-17-8-27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1.766"/>
    </inkml:context>
    <inkml:brush xml:id="br0">
      <inkml:brushProperty name="width" value="0.1" units="cm"/>
      <inkml:brushProperty name="height" value="0.1" units="cm"/>
      <inkml:brushProperty name="color" value="#8F0B18"/>
    </inkml:brush>
  </inkml:definitions>
  <inkml:trace contextRef="#ctx0" brushRef="#br0">1 0 6912,'16'23'1434,"1"-1"1,40 37 0,-55-57-1404,0-1 1,-1 1 0,1-1-1,0 0 1,0 1 0,0-1-1,0 0 1,0 0 0,0 0-1,0-1 1,4 2 0,-5-2-22,0 0 0,0 0 0,-1-1 1,1 1-1,0 0 0,0 0 1,0-1-1,0 1 0,0 0 0,0-1 1,0 1-1,0-1 0,-1 1 0,1-1 1,0 1-1,0-1 0,-1 0 0,1 0 1,0 1-1,-1-1 0,1 0 1,0 0-1,-1 1 0,0-1 0,1 0 1,-1 0-1,1 0 0,-1 0 0,1-1 1,2-10-11,2-3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2.121"/>
    </inkml:context>
    <inkml:brush xml:id="br0">
      <inkml:brushProperty name="width" value="0.1" units="cm"/>
      <inkml:brushProperty name="height" value="0.1" units="cm"/>
      <inkml:brushProperty name="color" value="#8F0B18"/>
    </inkml:brush>
  </inkml:definitions>
  <inkml:trace contextRef="#ctx0" brushRef="#br0">347 0 8320,'-2'3'266,"0"-1"1,1 0-1,-1 1 1,1-1-1,0 1 1,0 0-1,0 0 1,0-1-1,1 1 1,-1 0-1,1 0 1,-1 0-1,1-1 1,0 1-1,0 0 1,1 3-1,-1-4-247,-1 8 1,0-1 1,-1 0-1,-3 13 0,1-3 43,-53 194 518,49-190-508,-1 0-1,-1-1 0,-1 0 1,-1 0-1,-1-1 1,-24 30-1,2-5 5,-16 20-47,45-59-30,-1-1 0,0 0 0,0 0 0,0 0 0,0-1 0,-15 8 0,8-8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9.138"/>
    </inkml:context>
    <inkml:brush xml:id="br0">
      <inkml:brushProperty name="width" value="0.1" units="cm"/>
      <inkml:brushProperty name="height" value="0.1" units="cm"/>
      <inkml:brushProperty name="color" value="#CC0066"/>
    </inkml:brush>
  </inkml:definitions>
  <inkml:trace contextRef="#ctx0" brushRef="#br0">1 0 8064,'19'7'2976,"-11"0"-2304,6 4-192,-5-1-256,-1 3-224,3 3 64,-1 3 32,-1 2 32,-1-1-64,0 4 32,-1 6 0,-3 2-32,0-7 32,-4-5-128,-10-2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2.468"/>
    </inkml:context>
    <inkml:brush xml:id="br0">
      <inkml:brushProperty name="width" value="0.1" units="cm"/>
      <inkml:brushProperty name="height" value="0.1" units="cm"/>
      <inkml:brushProperty name="color" value="#8F0B18"/>
    </inkml:brush>
  </inkml:definitions>
  <inkml:trace contextRef="#ctx0" brushRef="#br0">0 1 7808,'12'11'1021,"1"1"0,0-2 1,25 16-1,-12-10-863,103 66 516,-124-78-643,-1-1-11,0 0 1,1 0-1,0 0 1,0 0-1,5 1 0,-9-3-22,0-1 0,0 0 0,0 0 0,0 1 0,0-1 0,0 0 0,0 0-1,0 0 1,0 0 0,0 0 0,0 0 0,0 0 0,0-1 0,0 1 0,0 0 0,0 0 0,0-1 0,0 1-1,0-1 1,0 1 0,-1-1 0,1 1 0,0-1 0,0 1 0,0-1 0,-1 0 0,1 1 0,0-1 0,-1 0-1,1 0 1,-1 0 0,1 1 0,-1-1 0,1-2 0,8-23 7,0-19 49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3.471"/>
    </inkml:context>
    <inkml:brush xml:id="br0">
      <inkml:brushProperty name="width" value="0.1" units="cm"/>
      <inkml:brushProperty name="height" value="0.1" units="cm"/>
      <inkml:brushProperty name="color" value="#8F0B18"/>
    </inkml:brush>
  </inkml:definitions>
  <inkml:trace contextRef="#ctx0" brushRef="#br0">241 34 7552,'3'1'3424,"2"1"-3342,1-1 0,0 0 0,-1 0 0,1 0 0,0-1 0,0 1 0,0-1 0,0-1 0,-1 1 0,1-1 0,0 0 0,8-3 0,29-6 499,-23 6-394,25-8 0,-18 4-331,-27 8 400,0 4-218,-1 0 1,0 0 0,0-1-1,0 1 1,-1 0-1,0-1 1,1 1-1,-1-1 1,0 1-1,-4 3 1,-2 7 33,-18 30 0,-1-1 0,-2-2 0,-52 58 0,52-69-12,-63 74 157,89-99-213,0-1 0,0 0 0,0 1 0,1 0 0,0-1 0,-3 7 0,5-10-5,0 0 1,0 0 0,-1-1 0,1 1 0,0 0 0,0 0 0,0 0-1,0 0 1,0 0 0,0 0 0,0-1 0,1 1 0,-1 0 0,0 0 0,0 0-1,1 0 1,-1 0 0,0-1 0,1 1 0,-1 0 0,1 0 0,-1-1-1,1 1 1,-1 0 0,1-1 0,0 1 0,-1 0 0,1-1 0,0 1-1,-1-1 1,1 1 0,0-1 0,0 0 0,-1 1 0,1-1 0,0 0 0,0 1-1,0-1 1,0 0 0,0 0 0,-1 0 0,1 0 0,2 0 0,4 1 8,1-1 0,-1 1 0,1-2 0,-1 1 0,0-1 0,1 0 0,-1-1 0,12-4 0,7-3 202,24-14 0,-24 11-180,-20 9-24,10-2 159,-16 24-74,-3-9-66,0-1-1,0 1 1,-1-1 0,-7 12 0,-1 2 32,4-6-43,-1-1 1,-1-1-1,0 0 1,-1 0 0,-17 16-1,-71 62 153,8-8 11,83-77-171,0 0-1,-1-1 1,-14 10 0,21-15 42,5-2-9,5-3 25,153-73 19,-110 53 19,-26 12-76,0 1 1,1 2 0,0 0-1,1 1 1,30-3-1,-54 10-30,0 0-1,0 0 1,0 0-1,0 0 1,0 0 0,0 0-1,0 1 1,0 0-1,0-1 1,0 1-1,0 0 1,0 1 0,0-1-1,0 0 1,-1 1-1,5 2 1,-6-2 6,1 0-1,0 0 1,-1 0 0,1 0 0,-1 0 0,1 0-1,-1 0 1,0 0 0,0 0 0,0 1-1,0-1 1,0 0 0,-1 1 0,1-1 0,-1 1-1,1-1 1,-1 1 0,0-1 0,0 1-1,-1 4 1,-2 15 14,-1 0 0,0-1 1,-2 1-1,-13 29 0,-44 78 249,56-117-242,-1-1 0,0-1 0,-16 17 0,22-26-18,1 1 0,-1-1 1,0 1-1,0-1 0,0 0 0,0 1 0,0-1 0,0 0 0,0-1 1,0 1-1,0 0 0,-1 0 0,1-1 0,0 1 0,0-1 0,-1 0 1,1 0-1,0 0 0,-1 0 0,1 0 0,0 0 0,-1-1 0,1 1 1,0-1-1,0 0 0,-5-1 0,3 0 1,0 0 0,0 0 0,0-1 0,1 1 0,-1-1 0,0 0 0,1 0-1,0 0 1,-1 0 0,1-1 0,1 1 0,-5-8 0,-8-19 41,-2-4 37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4.073"/>
    </inkml:context>
    <inkml:brush xml:id="br0">
      <inkml:brushProperty name="width" value="0.1" units="cm"/>
      <inkml:brushProperty name="height" value="0.1" units="cm"/>
      <inkml:brushProperty name="color" value="#8F0B18"/>
    </inkml:brush>
  </inkml:definitions>
  <inkml:trace contextRef="#ctx0" brushRef="#br0">589 1 9216,'-1'1'267,"1"-1"1,0 1 0,-1 0 0,1 0-1,0 0 1,0-1 0,-1 1-1,1 0 1,0 0 0,0 0 0,0-1-1,0 1 1,0 1 0,7 22 851,-2-2-994,-5-17-99,-1 1 1,1-1 0,-1 1 0,-1-1 0,1 0 0,-1 1 0,0-1 0,0 0 0,0 0 0,-1 0 0,-3 4-1,-5 8 81,-24 25 0,29-35-126,-38 38 80,-75 59 1,61-55-4,-210 186 17,234-201-70,46-36-5,11-7 0,25-14 193,66-43-1,-52 29-54,210-124 262,-270 159-388,4-1 27,0 0-1,-1-1 0,9-7 0,-12 10-40,-1 0 1,0 0-1,0-1 0,0 1 0,0 0 0,0-1 1,0 1-1,0-1 0,-1 1 0,1-1 1,-1 1-1,1-1 0,-1 1 0,1-1 0,-1 0 1,0 1-1,0-1 0,1 0 0,-1 1 1,-1-3-1,0-2-6,-1 0 1,0 1-1,0-1 1,-7-9 0,-3-4 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4.606"/>
    </inkml:context>
    <inkml:brush xml:id="br0">
      <inkml:brushProperty name="width" value="0.1" units="cm"/>
      <inkml:brushProperty name="height" value="0.1" units="cm"/>
      <inkml:brushProperty name="color" value="#8F0B18"/>
    </inkml:brush>
  </inkml:definitions>
  <inkml:trace contextRef="#ctx0" brushRef="#br0">92 0 10624,'7'7'4159,"-5"-6"-4072,-1 0-1,0 1 0,1-1 1,-1 0-1,0 1 0,0-1 1,1 1-1,-1-1 0,0 1 1,-1 0-1,1-1 0,0 1 1,0 0-1,-1 0 0,1 2 1,1 8-127,-1-1 0,-1 1-1,-1 19 1,0 1 105,1 23 31,-13 97 0,-24 31-6,9-50-57,13-48 80,3 0 1,0 118 0,19-104 87,-1-2 3,3-102-92,-4 0-103,0-1-1,-1 1 1,0-1-1,0-1 1,0 1-1,-1 0 1,6-14-1,1-3 20,28-52 24,117-265-253,-136 282 163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5.006"/>
    </inkml:context>
    <inkml:brush xml:id="br0">
      <inkml:brushProperty name="width" value="0.1" units="cm"/>
      <inkml:brushProperty name="height" value="0.1" units="cm"/>
      <inkml:brushProperty name="color" value="#8F0B18"/>
    </inkml:brush>
  </inkml:definitions>
  <inkml:trace contextRef="#ctx0" brushRef="#br0">1 0 8320,'2'1'3905,"9"7"-3346,-4-1-441,-1-1 0,0 1 0,10 15 0,10 13-57,43 43 221,42 43 49,-83-93-270,102 97 562,-105-104-487,1 0-1,1-2 1,41 22 0,-65-39-131,-1-1 0,1 1-1,0-1 1,0 0 0,-1 0 0,1 0 0,0 0 0,0 0 0,0-1-1,0 1 1,0-1 0,0 0 0,0 0 0,0 0 0,0 0-1,0 0 1,0-1 0,0 1 0,0-1 0,0 0 0,5-2 0,13-14-37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5.629"/>
    </inkml:context>
    <inkml:brush xml:id="br0">
      <inkml:brushProperty name="width" value="0.1" units="cm"/>
      <inkml:brushProperty name="height" value="0.1" units="cm"/>
      <inkml:brushProperty name="color" value="#8F0B18"/>
    </inkml:brush>
  </inkml:definitions>
  <inkml:trace contextRef="#ctx0" brushRef="#br0">26 84 10368,'125'-20'5466,"-104"15"-5391,0-2 0,35-15 0,18-6 52,-74 28-125,1 0 1,-1-1-1,1 1 0,-1 0 0,0 0 0,1 0 0,-1 0 1,1 0-1,-1 0 0,0-1 0,1 1 0,-1 0 1,1 0-1,-1 0 0,0 0 0,1 1 0,-1-1 0,1 0 1,-1 0-1,1 0 0,-1 0 0,0 0 0,1 0 0,-1 1 1,-1 4 1,0-5 1,-10 21-39,-1-2-1,-1 0 1,-1 0-1,-21 22 1,-72 63-119,76-75 100,2-3-2,12-11 31,0 0-1,-23 30 1,40-45 23,-1 1 1,1-1 0,-1 1 0,1-1 0,0 1 0,-1 0 0,1-1 0,0 1 0,-1 0 0,1-1 0,0 1 0,0 0 0,-1 0-1,1-1 1,0 1 0,0 0 0,0 0 0,0-1 0,0 2 0,1-1 0,-1-1 0,0 1 1,0-1-1,1 0 0,-1 1 1,0-1-1,1 1 0,-1-1 0,1 0 1,-1 1-1,0-1 0,1 0 0,-1 0 1,1 1-1,-1-1 0,1 0 0,-1 0 1,1 0-1,-1 0 0,1 0 0,0 1 1,3-1 9,0 0 1,-1 0 0,1 0 0,0 0 0,6-1 0,3-1 29,-1 0 0,1-1 0,-1-1 0,0 1 0,20-11 0,-31 14-40,26-13-2,-1-2-1,0 0 0,37-30 0,-60 42-7,0 1 0,-1-1-1,1 0 1,-1-1 0,0 1 0,0 0 0,0-1-1,0 1 1,0-1 0,1-5 0,-1 1-2,0 0 0,0 0 1,-1 0-1,0-10 1,0-18 11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5.985"/>
    </inkml:context>
    <inkml:brush xml:id="br0">
      <inkml:brushProperty name="width" value="0.1" units="cm"/>
      <inkml:brushProperty name="height" value="0.1" units="cm"/>
      <inkml:brushProperty name="color" value="#8F0B18"/>
    </inkml:brush>
  </inkml:definitions>
  <inkml:trace contextRef="#ctx0" brushRef="#br0">226 2 9472,'-12'-2'3468,"16"7"-1916,9 12-1164,-11-13-398,-1-1 1,0 1 0,0 0-1,0 0 1,-1 0 0,1 0 0,-1 0-1,0 1 1,0-1 0,-1 6 0,-9 41 1,10-48-5,-37 158 87,-44 167 199,69-285-135,-11 60 1,23-96-154,-1 0 0,0 0 0,-1 0 0,0-1 0,0 1 0,0 0 0,-1-1 0,0 1 0,0-1 0,-1 0 0,0 0 0,0 0 0,0 0 0,-1-1 0,-7 7 0,-10 7-22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6.456"/>
    </inkml:context>
    <inkml:brush xml:id="br0">
      <inkml:brushProperty name="width" value="0.1" units="cm"/>
      <inkml:brushProperty name="height" value="0.1" units="cm"/>
      <inkml:brushProperty name="color" value="#8F0B18"/>
    </inkml:brush>
  </inkml:definitions>
  <inkml:trace contextRef="#ctx0" brushRef="#br0">1 504 10496,'20'-13'4098,"5"-9"-3200,-12 10-566,19-12-239,1 1 1,66-33 0,-56 33-61,158-68 87,-48 25-64,99-76 131,-245 138-182,8-4 1,-11 6-4,1-1 0,-1 0 0,1 0 0,6-6 0,-24 17 169,-63 74-91,29-29-16,-375 446 64,287-318 66,110-146-143,16-23-68,0-1 0,-1 0 0,0-1 0,-18 16 0,27-25 10,-1-1 0,1 1 0,0 0 0,0 0 0,0-1-1,-1 1 1,1 0 0,0-1 0,-1 0 0,-1 1 0,2-1 6,1 0 0,-1 0 0,0 0 0,1 0 0,-1 0 0,0 0 0,1-1 0,-1 1 0,0 0 0,1 0 0,-1-1 0,0 1 0,1 0 0,-1-1 0,1 1 0,-1-1 0,1 1 0,-1-1 0,1 1 0,-1-1 0,1 1 0,-1-1 0,0 0 0,-7-14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7.295"/>
    </inkml:context>
    <inkml:brush xml:id="br0">
      <inkml:brushProperty name="width" value="0.1" units="cm"/>
      <inkml:brushProperty name="height" value="0.1" units="cm"/>
      <inkml:brushProperty name="color" value="#8F0B18"/>
    </inkml:brush>
  </inkml:definitions>
  <inkml:trace contextRef="#ctx0" brushRef="#br0">0 33 7680,'19'4'3212,"-17"-4"-3151,0 1 0,1-1 0,-1 0 0,0 1 0,0-1-1,0 1 1,0 0 0,0 0 0,0 0 0,0 0 0,-1 0 0,1 0 0,0 0 0,0 1-1,2 2 1,5 6-39,0 0-1,-1 1 0,0 0 1,-1 0-1,0 1 0,-1 0 1,0 0-1,-1 1 0,4 15 1,2 6 185,-7-19-150,1-1 1,-2 1-1,3 23 1,-3 83 292,-1 7 31,2-101-115,10 39 1,-14-65-263,0-1 0,0 1 0,0-1 0,1 1 0,-1-1 0,0 0 0,0 1 0,0-1 0,1 1 1,-1-1-1,0 0 0,1 1 0,-1-1 0,0 0 0,1 1 0,-1-1 0,0 0 0,1 1 0,-1-1 0,1 0 0,-1 0 0,1 1 0,-1-1 0,1 0 0,-1 0 1,0 0-1,2 0 0,0 0 9,-1 0-1,1 0 1,0 0 0,-1 0 0,1 0 0,0-1 0,-1 1 0,3-2 0,29-15 217,-32 16-226,7-4 35,0-1 1,-1-1-1,1 1 1,-1-1-1,8-11 1,29-44 97,-25 35-79,46-61-20,-32 46-77,-3-1-1,29-53 1,-48 76 27,-3 6 26,-1 0-1,10-27 0,-16 38-4,0-1 0,0 1-1,0-1 1,-1 0 0,1 1 0,-1-1 0,0 0-1,0 1 1,0-1 0,-1 0 0,1 1 0,-1-1 0,0 0-1,0 1 1,0-1 0,0 1 0,-3-5 0,1 4-7,1-1 0,-1 1 0,0 0 0,0 0 0,0 0 0,-1 0 0,1 1 0,-1-1 0,0 1 0,0 0 0,0 0 0,-1 1 0,1-1 0,-1 1 1,1 0-1,-1 0 0,0 0 0,0 1 0,0 0 0,0 0 0,0 0 0,0 0 0,0 1 0,0 0 0,0 0 0,0 0 0,0 1 0,0-1 0,0 1 0,-8 3 1,4-1 10,1 1 0,0 0 0,1 0 0,-1 1 0,1 0 1,-12 11-1,9-8-21,-1 0 0,-12 7 1,22-14 3,-1 0-1,1-1 1,-1 1 0,1 0 0,-1 0-1,1 0 1,0 0 0,0 0-1,-1 1 1,1-1 0,0 0 0,0 0-1,0 1 1,0-1 0,0 1 0,1-1-1,-1 1 1,0-1 0,1 1 0,-1-1-1,1 1 1,-1 0 0,1-1-1,0 1 1,0 0 0,0-1 0,0 1-1,0 0 1,0-1 0,0 1 0,0 0-1,1-1 1,-1 1 0,1 0 0,-1-1-1,1 1 1,0-1 0,-1 1-1,1-1 1,0 1 0,0-1 0,0 0-1,0 1 1,2 0 0,7 9 39,1-2 0,0 1 1,1-1-1,0-1 0,0 0 1,20 9-1,-6-3 22,48 28 5,183 112 244,-156-82 7,-36-24-2,-36-25-220,-29-23-90,0 0 1,1 0 0,-1 0 0,0 0 0,0 0 0,0 1 0,0-1 0,0 0 0,0 0 0,0 0 0,0 0 0,0 0 0,0 1 0,1-1 0,-1 0 0,0 0-1,0 0 1,0 0 0,0 0 0,0 0 0,1 0 0,-1 0 0,0 0 0,0 1 0,0-1 0,0 0 0,1 0 0,-1 0 0,0 0 0,0 0 0,0 0 0,0 0-1,1 0 1,-1 0 0,0 0 0,0 0 0,0 0 0,0 0 0,1-1 0,-1 1 0,0 0 0,0 0 0,0 0 0,0 0 0,0 0 0,1 0 0,-1 0 0,0 0-1,0 0 1,0-1 0,0 1 0,-2-12 66,-12-21-7,-12-17-45,-12-29 11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7.813"/>
    </inkml:context>
    <inkml:brush xml:id="br0">
      <inkml:brushProperty name="width" value="0.1" units="cm"/>
      <inkml:brushProperty name="height" value="0.1" units="cm"/>
      <inkml:brushProperty name="color" value="#8F0B18"/>
    </inkml:brush>
  </inkml:definitions>
  <inkml:trace contextRef="#ctx0" brushRef="#br0">0 9 8448,'69'-7'4520,"34"6"-3849,-88 1-470,-14 0-188,1 0 0,-1 0 0,1 0 0,-1 0 0,1 0 0,-1 0 0,1 1 0,-1-1 0,0 1 0,1-1 0,-1 1 0,0-1 0,1 1 0,-1 0 0,0 0 0,0 0 0,0 0 0,2 1 0,-3-2-9,1 1 0,-1-1 0,0 1 0,0-1 0,0 1 0,1-1 0,-1 1 0,0-1 0,0 1 0,0-1 0,0 1 0,0-1 0,0 1 0,0-1 0,0 1 0,0-1 0,0 1 0,0-1 0,0 1 0,0-1 0,-1 1 0,1 1-3,-1-1-1,0 0 1,0 0-1,0 0 1,0 1-1,0-1 1,0 0-1,0 0 1,0 0-1,-2 1 1,-18 11 20,-8 4-15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9.484"/>
    </inkml:context>
    <inkml:brush xml:id="br0">
      <inkml:brushProperty name="width" value="0.1" units="cm"/>
      <inkml:brushProperty name="height" value="0.1" units="cm"/>
      <inkml:brushProperty name="color" value="#CC0066"/>
    </inkml:brush>
  </inkml:definitions>
  <inkml:trace contextRef="#ctx0" brushRef="#br0">1 170 7552,'8'-5'2880,"1"1"-2240,8-5-160,-9 5-256,7-6-224,2-2 64,-3-1-32,-1 4 64,6-7-64,-4 4 64,3-2 0,3-3-128,-2 3 32,-11-1 0,-11-1 64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8.168"/>
    </inkml:context>
    <inkml:brush xml:id="br0">
      <inkml:brushProperty name="width" value="0.1" units="cm"/>
      <inkml:brushProperty name="height" value="0.1" units="cm"/>
      <inkml:brushProperty name="color" value="#8F0B18"/>
    </inkml:brush>
  </inkml:definitions>
  <inkml:trace contextRef="#ctx0" brushRef="#br0">0 1 9728,'1'3'789,"0"0"-1,1 0 1,-1 0 0,1-1 0,-1 1 0,3 3 0,0 0-865,-1-1 1,1 1 0,4 12 0,-5 0 99,-1 0 1,0 0 0,-2 0-1,0 1 1,-4 29-1,1-15 165,2 166 170,2-109-30,-2-89-324,1 0 0,0 0 0,0 0 0,0 0 0,0 0 0,0 0 0,0 0 0,0-1 0,0 1 0,1 0 0,-1 0 0,0 0 1,0 0-1,1 0 0,-1 0 0,1 0 0,-1-1 0,1 1 0,-1 0 0,1 0 0,-1-1 0,2 2 0,-1-2-3,-1 0-1,1 0 1,0 0-1,-1 0 1,1 0-1,0 0 1,0 0 0,-1-1-1,1 1 1,0 0-1,-1 0 1,1-1-1,-1 1 1,1-1-1,0 1 1,-1 0 0,1-1-1,-1 1 1,1-1-1,-1 1 1,1-2-1,5-4-38,-1 0-1,-1 0 0,8-13 1,-7 10-8,-1 0-1,0 0 1,4-17 0,-3-1 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8.570"/>
    </inkml:context>
    <inkml:brush xml:id="br0">
      <inkml:brushProperty name="width" value="0.1" units="cm"/>
      <inkml:brushProperty name="height" value="0.1" units="cm"/>
      <inkml:brushProperty name="color" value="#8F0B18"/>
    </inkml:brush>
  </inkml:definitions>
  <inkml:trace contextRef="#ctx0" brushRef="#br0">0 345 8320,'2'0'3746,"9"0"-3178,-1 0-532,0-1 0,0 0-1,-1-1 1,1 0-1,0-1 1,14-6 0,51-28 56,-73 36-87,164-99 54,13-8-75,-150 93 72,-1 2 1,2 1-1,0 1 1,49-10-1,-63 18-17,-1 1-1,1 0 1,18 0-1,-27 2 5,0 1 0,0 0 0,0 0-1,0 1 1,0 0 0,0 0-1,-1 0 1,1 1 0,8 4 0,-12-5-11,0 0 0,1 0 0,-1 0 0,0 0 1,0 1-1,0-1 0,-1 1 0,1-1 0,3 6 0,-5-7-18,0 1 0,-1 0 0,1 0 0,0 0 0,-1 0 0,0 0 0,1 0-1,-1 0 1,0-1 0,0 1 0,0 0 0,0 0 0,0 0 0,-1 0 0,1 0 0,0 0-1,-1 0 1,0 0 0,1 0 0,-2 2 0,-2 4 17,-1 0 0,1 0 0,-2-1 1,1 1-1,-1-1 0,0 0 0,0 0 0,-1-1 1,-13 11-1,0-3-50,0 0 0,-31 14 1,-53 24-19,53-27 37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8.917"/>
    </inkml:context>
    <inkml:brush xml:id="br0">
      <inkml:brushProperty name="width" value="0.1" units="cm"/>
      <inkml:brushProperty name="height" value="0.1" units="cm"/>
      <inkml:brushProperty name="color" value="#8F0B18"/>
    </inkml:brush>
  </inkml:definitions>
  <inkml:trace contextRef="#ctx0" brushRef="#br0">0 0 10624,'31'5'4187,"-25"-5"-4037,1 1 0,0 0 0,-1 1-1,1-1 1,-1 1 0,0 0 0,1 1 0,6 3 0,1 2-149,-10-6 30,1 0 0,-1 1 0,1 0 0,-1 0 0,5 4 0,-8-6-31,-1 0 0,1-1 0,0 1 0,-1 0 0,1 0 1,-1-1-1,0 1 0,1 0 0,-1 0 0,1 0 0,-1 0 0,0-1 1,0 1-1,1 0 0,-1 0 0,0 0 0,0 0 0,0 0 0,0 0 0,0 0 1,0 0-1,-1-1 0,1 1 0,0 0 0,0 0 0,-1 0 0,1 0 0,0 0 1,-1 0-1,1-1 0,-1 1 0,1 0 0,-1 0 0,1-1 0,-2 2 1,-1 1-54,0 0 0,-1 0 0,0-1 0,1 1 0,-1-1 0,0 0 0,0 0 0,-1 0 1,1-1-1,0 1 0,-5 0 0,-20 6-48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9.271"/>
    </inkml:context>
    <inkml:brush xml:id="br0">
      <inkml:brushProperty name="width" value="0.1" units="cm"/>
      <inkml:brushProperty name="height" value="0.1" units="cm"/>
      <inkml:brushProperty name="color" value="#8F0B18"/>
    </inkml:brush>
  </inkml:definitions>
  <inkml:trace contextRef="#ctx0" brushRef="#br0">229 110 8448,'18'11'3232,"4"-8"-2496,4-3-288,-9 0-320,4 0-256,2-3 0,-3-2 96,-2 2 0,-5 0 32,0-2 192,-4 5 128,-1 5-256,-8 1 0,-4 2-64,-9 4 0</inkml:trace>
  <inkml:trace contextRef="#ctx0" brushRef="#br0" timeOffset="1">0 461 10624,'2'0'3429,"29"-4"-1559,-2-1-1628,-5 1-204,-1-1 0,0-2 0,0 0 0,34-15 0,-35 13-36,161-81 218,-155 76-184,18-11 37,0-2 0,-2-2 1,58-48-1,-100 74-68,1 1-1,0-1 1,-1 1 0,1-1-1,-1 0 1,0 0 0,0 0-1,0 0 1,-1 0 0,1-1 0,-1 1-1,1 0 1,0-5 0,-2 5-17,1 0 0,-1 1 0,0-1 0,-1 0 0,1 0 0,0 1 0,-1-1 1,1 0-1,-1 1 0,0-1 0,0 1 0,0-1 0,0 1 0,0-1 1,-1 1-1,1 0 0,-1 0 0,-1-3 0,-13-14-57,-2 0 31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9.619"/>
    </inkml:context>
    <inkml:brush xml:id="br0">
      <inkml:brushProperty name="width" value="0.1" units="cm"/>
      <inkml:brushProperty name="height" value="0.1" units="cm"/>
      <inkml:brushProperty name="color" value="#8F0B18"/>
    </inkml:brush>
  </inkml:definitions>
  <inkml:trace contextRef="#ctx0" brushRef="#br0">560 1 8576,'-1'43'4856,"-8"58"-4507,-31 162 200,28-206-394,-3-1 0,-35 86-1,40-121-84,0-1 0,-2-1 1,0 0-1,-16 19 0,1-6 88,-39 36 0,58-60-126,-1 0 1,-1-1 0,1 0-1,-1 0 1,-1-1 0,1-1-1,-21 9 1,27-12-27,-1-1 0,0 0 1,0 0-1,1 0 0,-1 0 1,0-1-1,0 0 0,0 0 1,0 0-1,1 0 0,-1-1 1,0 0-1,0 0 0,1 0 1,-1-1-1,0 1 0,1-1 1,0 0-1,-1-1 0,1 1 1,-7-6-1,5 2-30,0 0 0,0 0 1,0-1-1,1 0 0,0 0 1,1 0-1,-1-1 0,-4-10 1,1-6-9</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39.973"/>
    </inkml:context>
    <inkml:brush xml:id="br0">
      <inkml:brushProperty name="width" value="0.1" units="cm"/>
      <inkml:brushProperty name="height" value="0.1" units="cm"/>
      <inkml:brushProperty name="color" value="#8F0B18"/>
    </inkml:brush>
  </inkml:definitions>
  <inkml:trace contextRef="#ctx0" brushRef="#br0">1 0 10368,'10'14'2512,"25"23"0,41 28-2160,-36-34-155,68 54 64,76 64 454,-176-143-662,0 0-39,-6-5 47,-3-3 72,-60-67-37,36 41-91,12 13-5,1 0 0,-15-21 0,16 15 0,-11-25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0.743"/>
    </inkml:context>
    <inkml:brush xml:id="br0">
      <inkml:brushProperty name="width" value="0.1" units="cm"/>
      <inkml:brushProperty name="height" value="0.1" units="cm"/>
      <inkml:brushProperty name="color" value="#8F0B18"/>
    </inkml:brush>
  </inkml:definitions>
  <inkml:trace contextRef="#ctx0" brushRef="#br0">0 186 7808,'46'-2'3506,"-21"-1"-3148,0-2 1,32-9-1,-30 5-250,-1-1 1,0-2-1,-1 0 1,0-2-1,39-27 1,-30 19 40,-25 18-65,-1-1 0,0-1 0,15-12 0,-19 11 40,-9 6-79,-11 5-139,8 1 77,0 1 0,0 1 1,1-1-1,-1 2 0,1-1 1,1 1-1,-9 11 0,4-4 49,-2 2 23,0 1 0,2 1 0,-1 0-1,2 0 1,1 1 0,1 1 0,0-1 0,1 1-1,2 1 1,-5 31 0,-9 154 257,-3 18 160,18-192-216,0 54 0,-1-56-64,5-31-191,0 0-1,0 0 1,0 1 0,0-1-1,0 0 1,0 0 0,-1 1-1,1-1 1,0 0 0,0 0 0,0 0-1,0 1 1,-1-1 0,1 0-1,0 0 1,0 0 0,-1 0-1,1 0 1,0 1 0,0-1-1,0 0 1,-1 0 0,1 0 0,0 0-1,0 0 1,-1 0 0,1 0-1,0 0 1,-1 0 0,1 0-1,0 0 1,0 0 0,-1 0-1,1 0 1,0 0 0,0 0 0,-1 0-1,1 0 1,0 0 0,-1-1-1,-11-2-1,-62-32-666,52 24 566</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1.206"/>
    </inkml:context>
    <inkml:brush xml:id="br0">
      <inkml:brushProperty name="width" value="0.1" units="cm"/>
      <inkml:brushProperty name="height" value="0.1" units="cm"/>
      <inkml:brushProperty name="color" value="#8F0B18"/>
    </inkml:brush>
  </inkml:definitions>
  <inkml:trace contextRef="#ctx0" brushRef="#br0">11 494 7808,'-10'-1'4465,"17"2"-4258,2-3-124,-1 1 0,1-1 1,-1 0-1,1-1 0,-1 0 1,16-8-1,-4 2-96,24-12 111,-1-3 0,74-53 0,6-3 227,-105 69-269,-12 7-30,1 0-1,-1 0 0,1 1 0,-1 0 1,10-3-1,-16 6-24,1 0 0,-1 0 0,0-1 0,1 1 0,-1 0 0,1 0 1,-1 0-1,1 0 0,-1 0 0,1 0 0,-1 0 0,1 0 0,-1 0 0,1 0 0,-1 0 0,1 0 0,-1 0 0,1 0 1,-1 1-1,1-1 0,-1 0 0,0 0 0,1 1 0,-1-1 0,1 0 0,-1 0 0,0 1 0,1-1 0,-1 0 0,0 1 1,1-1-1,-1 1 0,0-1 0,1 0 0,-1 1 0,0-1 0,0 1 0,0-1 0,1 1 0,-1-1 0,0 0 0,0 1 1,0-1-1,0 2 0,0 1 2,0 0 0,0 0 0,0 0-1,-1-1 1,1 1 0,-3 6 0,-11 29-105,-36 71-1,0-4-246,9 4 227,34-87 204,1 0 1,2 1-1,-3 23 1,6-44-73,1 1 1,0-1-1,0 0 1,0 0-1,0 0 1,0 0-1,1 1 1,-1-1-1,1 0 1,-1 0 0,1 0-1,0 0 1,0 0-1,0 0 1,2 3-1,-2-4-7,0 0 0,0 0-1,0 0 1,1 0-1,-1 0 1,0-1 0,1 1-1,-1 0 1,0-1 0,1 1-1,-1-1 1,1 1 0,-1-1-1,1 0 1,-1 1-1,1-1 1,-1 0 0,1 0-1,-1 0 1,1 0 0,-1-1-1,4 1 1,3-2 20,1-1 1,-1 1-1,0-1 0,0-1 1,0 0-1,0 0 0,0 0 1,11-10-1,-2 1 24,-1-1 1,22-24-1,75-107 186,-11-10-37,-83 127-172,23-39-228,-3-2-1,39-92 1,-60 110 135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1.591"/>
    </inkml:context>
    <inkml:brush xml:id="br0">
      <inkml:brushProperty name="width" value="0.1" units="cm"/>
      <inkml:brushProperty name="height" value="0.1" units="cm"/>
      <inkml:brushProperty name="color" value="#8F0B18"/>
    </inkml:brush>
  </inkml:definitions>
  <inkml:trace contextRef="#ctx0" brushRef="#br0">110 1 7808,'-2'0'3206,"4"5"-1943,1 13-1044,1 11-6,-2-25-185,-1 1-1,-1 0 1,1 0-1,0 0 1,-1 8-1,-20 115-55,5-43 120,-2 27 258,-9 66 116,-2 39-55,21-168-304,-1 8 266,13-70-293,6-30-4,10-70 0,-7-47-281,-9 102 157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2.159"/>
    </inkml:context>
    <inkml:brush xml:id="br0">
      <inkml:brushProperty name="width" value="0.1" units="cm"/>
      <inkml:brushProperty name="height" value="0.1" units="cm"/>
      <inkml:brushProperty name="color" value="#8F0B18"/>
    </inkml:brush>
  </inkml:definitions>
  <inkml:trace contextRef="#ctx0" brushRef="#br0">9 250 4736,'-8'4'1744,"8"0"-285,1-4-1412,0 1 0,0 0 1,1 0-1,-1-1 0,1 1 0,-1-1 1,0 1-1,1-1 0,-1 0 0,2 1 0,1-1-9,-1 0-1,1 0 1,-1 0-1,0 0 0,1-1 1,-1 1-1,0-1 1,1 0-1,-1 0 1,0 0-1,0 0 0,5-3 1,4-3 105,19-14 1,-25 17-118,99-84 350,-76 61-198,1 1 0,1 2 0,38-22 0,-67 44-132,0 1-1,0 0 0,1 0 0,-1 0 0,1 0 0,-1 0 1,1 0-1,0 0 0,-1 1 0,1 0 0,-1-1 0,4 1 1,-4 0-18,0 1 0,-1-1-1,1 1 1,0 0 0,-1 0 0,1-1 0,-1 1 0,1 0 0,-1 0 0,1 1 0,-1-1 0,0 0 0,1 0 0,-1 1 0,0-1 0,0 0 0,0 1 0,0-1 0,1 3 0,7 7 1375,-9-3-1099,-12 146 113,2-58-168,-38 373 759,47-465-987,-4 25 56,2-21-18,3-8-57,-1 0 0,1 0 1,0 0-1,0 0 0,0 0 0,0 0 0,0 0 1,-1 0-1,1 0 0,0 0 0,0 0 0,0 0 1,0 0-1,0 0 0,-1 0 0,1 0 0,0 0 1,0 0-1,0-1 0,0 1 0,0 0 0,0 0 1,-1 0-1,1 0 0,0 0 0,0 0 0,0 0 1,0-1-1,0 1 0,0 0 0,0 0 1,0 0-1,0 0 0,0 0 0,0 0 0,0-1 1,-1 1-1,1 0 0,0 0 0,0 0 0,0 0 1,0 0-1,0-1 0,0 1 0,-10-26 46,-26-42 0,9 22-42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0.002"/>
    </inkml:context>
    <inkml:brush xml:id="br0">
      <inkml:brushProperty name="width" value="0.1" units="cm"/>
      <inkml:brushProperty name="height" value="0.1" units="cm"/>
      <inkml:brushProperty name="color" value="#CC0066"/>
    </inkml:brush>
  </inkml:definitions>
  <inkml:trace contextRef="#ctx0" brushRef="#br0">70 0 7808,'25'9'3765,"11"6"-3270,3 2-521,-38-17 33,0 0-1,0 0 0,0 1 1,-1-1-1,1 0 0,0 1 0,0-1 1,-1 1-1,1-1 0,0 1 1,0-1-1,-1 1 0,1 0 1,-1-1-1,1 1 0,0 0 0,-1 0 1,1-1-1,-1 1 0,0 0 1,1 0-1,-1 0 0,0-1 1,1 1-1,-1 0 0,0 1 1,0 1 20,0 0 1,0 0 0,-1 0 0,0 0 0,1 0 0,-3 5 0,1-2-20,-5 17-2,2 0 1,1 0 0,0 1 0,2-1-1,0 28 1,13 119 65,-3-76-46,2 13 137,1 67-118,-10-169-28,-1 1 0,-1-1 0,1 0-1,-1 1 1,0-1 0,0 0 0,0 0-1,-1 1 1,1-1 0,-1 0 0,-1-1-1,1 1 1,-6 8 0,7-12-12,1-1 0,-1 1 0,0-1 0,0 0 0,1 1 0,-1-1 0,0 1 0,0-1 0,0 0 0,0 0 0,0 0 0,1 1 0,-1-1 0,0 0 0,0 0 0,0 0 0,0 0 0,0 0 0,0 0 0,0-1 0,0 1 0,1 0 0,-1 0 0,0-1 0,0 1 0,0 0 0,0-1 0,1 1 0,-2-2 0,-2 0 63,0 0 0,1 0 1,-1-1-1,1 0 1,-5-3-1,-10-16-38,0 0 0,1-1 0,2-1-1,-19-36 1,16 18 24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2.544"/>
    </inkml:context>
    <inkml:brush xml:id="br0">
      <inkml:brushProperty name="width" value="0.1" units="cm"/>
      <inkml:brushProperty name="height" value="0.1" units="cm"/>
      <inkml:brushProperty name="color" value="#8F0B18"/>
    </inkml:brush>
  </inkml:definitions>
  <inkml:trace contextRef="#ctx0" brushRef="#br0">430 0 10112,'5'5'2716,"-4"-5"-2445,0 0 1,-1 1-1,1-1 1,0 0 0,-1 0-1,2 1 1,10 4 156,-11-4-435,0 0-1,0-1 1,0 1 0,0 0 0,-1 0-1,1 0 1,0 0 0,0 0 0,-1 0-1,1 0 1,0 0 0,-1 0 0,1 0-1,-1 0 1,0 0 0,1 1 0,-1-1-1,0 0 1,0 0 0,0 0 0,1 1-1,-1-1 1,0 0 0,-1 2 0,2 17 93,0-12 26,-1 0 0,0 0-1,-2 14 1,0-10-74,-3 16-15,0 0 0,-14 38 0,-49 99 163,53-133-99,-3 0 0,-41 58 1,32-55 4,-20 27 139,-78 79 0,120-137-214,0 1-1,0-1 0,-1 0 1,0 0-1,-7 4 1,12-7-19,0-1 0,0 1 1,1-1-1,-1 0 1,0 1-1,0-1 1,0 0-1,0 1 1,0-1-1,1 0 1,-1 0-1,0 0 0,0 0 1,0 0-1,0 0 1,0 0-1,0 0 1,0 0-1,0 0 1,1-1-1,-1 1 1,0 0-1,0-1 1,0 1-1,0 0 0,1-1 1,-1 1-1,0-1 1,0 1-1,1-1 1,-1 0-1,0 1 1,1-1-1,-1 0 1,1 1-1,-1-1 0,1 0 1,-1 0-1,1 1 1,-1-1-1,1 0 1,0 0-1,-1 0 1,1 0-1,0 0 1,0 1-1,0-1 1,0 0-1,0-1 0,-1-12 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2.907"/>
    </inkml:context>
    <inkml:brush xml:id="br0">
      <inkml:brushProperty name="width" value="0.1" units="cm"/>
      <inkml:brushProperty name="height" value="0.1" units="cm"/>
      <inkml:brushProperty name="color" value="#8F0B18"/>
    </inkml:brush>
  </inkml:definitions>
  <inkml:trace contextRef="#ctx0" brushRef="#br0">0 201 10880,'21'-3'4761,"-1"3"-3778,-17 0-1016,-3 0 32,1 0 0,-1 0 0,1 1 0,-1-1 0,1 0-1,-1 0 1,1 1 0,-1-1 0,1 0 0,-1 1 0,1-1-1,-1 1 1,1-1 0,-1 1 0,0-1 0,1 0 0,-1 1-1,0 0 1,0-1 0,1 1 0,-1-1 0,0 1 0,0-1-1,0 1 1,1-1 0,-1 1 0,0 0 0,0-1-1,0 1 1,0-1 0,0 2 0,0 25 74,-1-19-77,1 13 67,-1-9-45,1 0-1,0 0 1,4 17-1,-4-26-16,1 0-1,0 0 1,0 1 0,0-1-1,1 0 1,-1 0 0,1 0-1,-1 0 1,1 0 0,0 0-1,0-1 1,0 1 0,1-1-1,-1 1 1,1-1 0,5 4-1,1-1 1,0-1-1,0 1 1,1-2-1,0 1 0,0-1 1,0-1-1,0 0 0,0 0 1,0-1-1,0-1 1,1 1-1,-1-2 0,16-1 1,0-2 31,0-1 0,0-2 0,0 0 0,24-11 0,24-15 130,68-41 1,-137 72-146,0-1 1,-1 0-1,1 0 0,-1 0 0,0 0 0,0-1 1,0 0-1,0 0 0,5-7 0,-8 9 11,0-1 0,0 1 0,0 0 0,0-1 0,0 1 0,-1-1 0,1 1 0,-1-1 0,1 0 0,-1 1 0,0-1 0,0 1 0,0-1 0,-1 1 0,1-1 0,0 0 0,-1 1 0,0-1 0,1 1 0,-1 0 0,0-1 0,-2-2 0,-1-2 32,0 1-1,-1-1 1,1 1-1,-9-9 1,-4-4 15,-14-27-5,-2-14-60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3.878"/>
    </inkml:context>
    <inkml:brush xml:id="br0">
      <inkml:brushProperty name="width" value="0.1" units="cm"/>
      <inkml:brushProperty name="height" value="0.1" units="cm"/>
      <inkml:brushProperty name="color" value="#8F0B18"/>
    </inkml:brush>
  </inkml:definitions>
  <inkml:trace contextRef="#ctx0" brushRef="#br0">366 0 8960,'-7'3'5082,"7"-2"-4828,-6 14-819,4-10 999,-12 30-393,-1-1-1,-22 37 1,5-12 72,8-17-12,-37 50 0,53-82-80,2-1 39,0-1 1,-10 20 0,16-28-58,0 0 0,-1 1 0,1-1 1,0 1-1,0-1 0,0 1 0,-1-1 1,1 1-1,0-1 0,0 1 0,0-1 0,0 1 1,0-1-1,0 1 0,0-1 0,0 1 0,0-1 1,0 1-1,0-1 0,0 1 0,0-1 0,0 1 1,1-1-1,-1 1 0,0-1 0,0 1 0,1-1 1,-1 1-1,0-1 0,0 0 0,1 1 0,0 0 1,0-1 3,0 1 1,0-1 0,1 1 0,-1-1-1,0 0 1,0 0 0,1 0 0,-1 0-1,0 0 1,1 0 0,-1 0 0,2 0-1,6-2 15,0 0 0,13-5 0,-2-1-10,0-2 0,24-15 0,-7 3 37,158-93 218,-152 87-86,-36 24-96,-5 3 81,-3 5-47,-2 3-137,-4 14 53,-1-1 0,-1 0 0,-17 28 0,-43 55 138,11-19-11,-90 153 19,74-138-22,31-45-78,8-11-134,35-43 52,0 1 0,-1 0 0,1 0 0,-1-1 0,1 1 0,-1 0 0,0-1 0,1 1 0,-1-1 0,0 1 0,1 0 0,-1-1 0,0 1 0,0-1 0,1 0 0,-1 1 0,0-1 0,0 0 0,0 0 0,0 1 0,0-1 0,1 0 0,-1 0 0,0 0 0,0 0 0,0 0 0,0 0 0,0 0 0,0 0 0,0 0 0,1-1 0,-1 1 0,0 0 0,0 0 0,0-1 0,1 1 0,-1-1 0,0 1 0,-1-2 0,-2-1 2,1-1-1,-1 0 0,1 0 1,0 0-1,0-1 0,-2-5 0,-17-33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4.782"/>
    </inkml:context>
    <inkml:brush xml:id="br0">
      <inkml:brushProperty name="width" value="0.1" units="cm"/>
      <inkml:brushProperty name="height" value="0.1" units="cm"/>
      <inkml:brushProperty name="color" value="#8F0B18"/>
    </inkml:brush>
  </inkml:definitions>
  <inkml:trace contextRef="#ctx0" brushRef="#br0">97 151 11008,'1'2'4357,"15"4"-3023,-9-4-1345,0 0 0,0 0 0,11 0 0,-5-3-126,0 0 0,-1 0 0,1-1 0,23-8 0,47-22 21,-36 13 48,18-5-141,2 2 0,0 3-1,105-16 1,-169 35 233,-1 0 0,0 0 0,1 0-1,-1 0 1,0 0 0,1 1 0,-1-1 0,0 1 0,1-1 0,-1 1-1,3 1 1,-4-1-18,-1-1 1,1 1-1,0-1 0,-1 1 0,1-1 0,0 1 0,-1-1 0,1 1 0,-1 0 0,1-1 0,-1 1 0,1 0 0,-1-1 0,0 1 0,1 0 1,-1 0-1,0 0 0,0-1 0,1 1 0,-1 0 0,0 0 0,0 0 0,0-1 0,0 1 0,0 0 0,0 0 0,0 0 0,0 0 1,0-1-1,-1 1 0,1 0 0,0 0 0,0 0 0,-1-1 0,1 1 0,-1 0 0,1 0 0,-11 17 26,0-1 1,0-1-1,-15 16 0,13-16-17,-65 97 37,39-54 8,-33 46 135,-59 86 74,109-161-174,16-23-44,0 1 0,0 0 0,-5 10 0,14-19-27,0 0-1,0 0 1,0 0 0,0 0-1,0 0 1,0-1 0,0 1-1,3-3 1,110-85 92,-72 53-75,81-50-1,-72 55-10,101-54-60,-140 77 30,-12 7 5,-1-1 0,1 1 0,0 0 0,0 0 0,0 0 0,0 0 0,0 0 0,0 1-1,0-1 1,0 1 0,3-1 0,-6 21-26,-2-4 23,-1-1-1,-1 1 1,-12 26 0,12-31 23,-16 38 44,-3-2 0,-2-1 1,-45 62-1,-16 19-17,-51 66 211,127-180-192,0-1 1,-1 0 0,0 0 0,-1-1-1,-20 13 1,25-19-83,0-1 1,-1 1-1,0-2 1,0 1-1,0-1 1,0-1-1,0 1 1,-1-2-1,1 1 1,-1-1-1,-9 0 1,-6-2 13,1-1 0,-1-1 1,1-1-1,0-1 0,0-1 1,1-1-1,-40-18 0,10-2 349</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5.129"/>
    </inkml:context>
    <inkml:brush xml:id="br0">
      <inkml:brushProperty name="width" value="0.1" units="cm"/>
      <inkml:brushProperty name="height" value="0.1" units="cm"/>
      <inkml:brushProperty name="color" value="#8F0B18"/>
    </inkml:brush>
  </inkml:definitions>
  <inkml:trace contextRef="#ctx0" brushRef="#br0">0 1 9216,'18'38'3520,"-5"-30"-2752,4 7-288,-8-7-256,3 3-160,1-3 96,0 3-64,5 2-64,-1-2 0,6-3-32,2-5 64,10-6-32,-4-10-32,3-6 32,6-26-32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5.484"/>
    </inkml:context>
    <inkml:brush xml:id="br0">
      <inkml:brushProperty name="width" value="0.1" units="cm"/>
      <inkml:brushProperty name="height" value="0.1" units="cm"/>
      <inkml:brushProperty name="color" value="#8F0B18"/>
    </inkml:brush>
  </inkml:definitions>
  <inkml:trace contextRef="#ctx0" brushRef="#br0">438 0 11136,'1'3'578,"1"-1"-1,-1 0 1,1-1 0,0 1 0,-1 0 0,1 0 0,0-1-1,2 2 1,2 1-468,0-1 0,1 0 1,8 3-1,8 3 67,-12-6-122,-3-2 42,-8-1-79,0 0 0,0 0 1,0 0-1,0 1 0,0-1 1,0 0-1,0 0 0,0 0 1,0 0-1,0 0 0,0 0 1,0 1-1,0-1 0,0 0 1,0 0-1,0 0 1,0 0-1,0 0 0,0 1 1,0-1-1,0 0 0,0 0 1,0 0-1,0 0 0,0 0 1,0 0-1,0 1 0,0-1 1,0 0-1,0 0 0,0 0 1,0 0-1,-1 0 1,1 0-1,0 0 0,0 0 1,0 0-1,0 1 0,0-1 1,0 0-1,0 0 0,-1 0 1,1 0-1,0 0 0,0 0 1,0 0-1,0 0 0,-1 0 1,-127 85 318,48-34-370,80-51 33,-283 201 229,247-168-144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6.070"/>
    </inkml:context>
    <inkml:brush xml:id="br0">
      <inkml:brushProperty name="width" value="0.1" units="cm"/>
      <inkml:brushProperty name="height" value="0.1" units="cm"/>
      <inkml:brushProperty name="color" value="#8F0B18"/>
    </inkml:brush>
  </inkml:definitions>
  <inkml:trace contextRef="#ctx0" brushRef="#br0">82 0 10880,'20'2'4916,"-17"-2"-4816,1 1 0,-1 0 0,0 0 0,0 0 1,1 0-1,-1 0 0,0 1 0,0-1 0,0 1 0,-1 0 0,4 3 0,-5-4-99,0 0 1,-1 0-1,1 0 1,0 1-1,-1-1 1,1 0-1,-1 1 1,0-1-1,1 0 1,-1 1-1,0-1 1,0 1 0,0-1-1,0 0 1,0 1-1,0-1 1,-1 3-1,1 5 9,-2 79 148,-4 0 1,-29 146-1,11-91 558,9-44-483,6-30-473,7-63 174,2-10-19,-2-9 76,0 6 39,0 1 0,-1-1-1,1 0 1,-1 1 0,-1 0-1,-7-12 1,-14-24-14,81 95 59,105 102-513,-160-154 438,1 1 0,-1-1 0,1 1 0,-1-1 0,1 0 0,0 1 0,0-1 0,-1 0 0,1 0 0,0 0 0,0-1 0,0 1 0,2 0 0,-2-1 0,-1 0 0,0 0 0,0 0 0,0-1 0,0 1 0,0 0 0,1-1 0,-1 1 0,0-1 0,0 1 0,0-1 0,0 1 0,0-1 0,0 0 0,0 0 0,-1 1 0,1-1 0,0 0 0,0 0 0,0 0 0,-1 0 0,1 0 0,-1 0 0,1 0 0,0-2 0,7-13 0,0 0 0,6-23 0,0-16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6.403"/>
    </inkml:context>
    <inkml:brush xml:id="br0">
      <inkml:brushProperty name="width" value="0.1" units="cm"/>
      <inkml:brushProperty name="height" value="0.1" units="cm"/>
      <inkml:brushProperty name="color" value="#8F0B18"/>
    </inkml:brush>
  </inkml:definitions>
  <inkml:trace contextRef="#ctx0" brushRef="#br0">1 50 11648,'29'-8'4234,"18"5"-2150,-2 0-1811,-30 1-335,30-6-211,-40 7 245,-1-1-1,0 1 0,0-1 0,0 1 0,0-1 1,0 0-1,7-5 0,-11 7 37,0-1 1,0 1-1,1 0 0,-1 0 1,0 0-1,0 0 1,0 0-1,0 0 0,1-1 1,-1 1-1,0 0 0,0 0 1,0 0-1,0-1 0,0 1 1,1 0-1,-1 0 0,0 0 1,0-1-1,0 1 0,0 0 1,0 0-1,0-1 0,0 1 1,0 0-1,0 0 0,0 0 1,0-1-1,0 1 0,0 0 1,0-1-1,0 1 8,-1 0 1,1 0-1,-1 0 0,1-1 0,-1 1 0,1 0 1,0 0-1,-1 0 0,1 0 0,-1 0 1,1 0-1,-1 0 0,1 0 0,0 0 1,-1 0-1,1 0 0,-1 1 0,1-1 1,-1 0-1,1 0 0,-7 3-58,1-1 0,-1 1 1,1 0-1,-7 5 0,-2 1-53,-36 22-86,-11 10 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7.204"/>
    </inkml:context>
    <inkml:brush xml:id="br0">
      <inkml:brushProperty name="width" value="0.1" units="cm"/>
      <inkml:brushProperty name="height" value="0.1" units="cm"/>
      <inkml:brushProperty name="color" value="#8F0B18"/>
    </inkml:brush>
  </inkml:definitions>
  <inkml:trace contextRef="#ctx0" brushRef="#br0">0 356 11136,'51'-24'4512,"15"-11"-3259,208-93-886,-154 77-286,-90 38 11,-15 7-90,27-14 0,-41 19-9,1 0 0,-1 0 0,0 0 1,1 0-1,-1 0 0,0 0 0,0-1 1,0 1-1,0 0 0,1-3 0,-1 4 3,-1-1 0,0 1 1,0-1-1,0 0 0,1 1 0,-1-1 0,0 0 0,0 1 0,0-1 1,0 0-1,0 1 0,0-1 0,0 0 0,0 1 0,0-1 1,0 0-1,-1 1 0,1-2 0,-1 1-23,0-1 0,0 1 0,0-1 0,0 1 0,0 0 0,-1 0 0,1 0 0,0 0 0,-1 0 0,1 0-1,-1 0 1,1 0 0,-1 0 0,1 1 0,-1-1 0,1 0 0,-4 0 0,-32-7-630,24 6 431,0-1-1,0 0 1,-24-11 0,36 14 232,1 0 1,0 0 0,-1 0 0,1-1 0,-1 1-1,1 0 1,-1 0 0,1 0 0,-1 0 0,1 0 0,-1 0-1,1 0 1,-1 0 0,1 0 0,-1 0 0,1 0 0,-1 0-1,1 0 1,-1 0 0,1 1 0,-1-1 0,1 0 0,-1 0-1,1 1 1,0-1 0,-1 0 0,1 0 0,-1 1-1,1-1 1,0 0 0,-1 1 0,1-1 0,0 1 0,-1-1-1,1 1 1,-8 18-22,6-12 35,-15 45 94,3 2 0,-14 96-1,14-60 26,3-25-40,7-31 32,-2-1-1,-12 39 1,16-68-143,0-1 0,0 0 0,0 0 0,-1-1 0,1 1-1,-1 0 1,1-1 0,-1 1 0,0-1 0,0 0 0,0 0 0,-5 2 0,-8 7-130,-113 73-903,123-80 1085,10-6 50,13-8 57,95-29-158,-93 33 38,27-7 51,0 2 1,75-7-1,-89 15 59,1 1 1,-1 2 0,1 1-1,37 6 1,-44 1 59,-26-14-53,-5-24-185,3 0-1,0-40 1,11-63-6,1 40 47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7.857"/>
    </inkml:context>
    <inkml:brush xml:id="br0">
      <inkml:brushProperty name="width" value="0.1" units="cm"/>
      <inkml:brushProperty name="height" value="0.1" units="cm"/>
      <inkml:brushProperty name="color" value="#8F0B18"/>
    </inkml:brush>
  </inkml:definitions>
  <inkml:trace contextRef="#ctx0" brushRef="#br0">795 1 11008,'0'1'336,"1"0"0,-1 0 0,1 0 0,-1 0 1,1 0-1,-1 0 0,0 0 0,1 1 0,-1-1 1,0 0-1,0 0 0,0 0 0,0 1 0,0 1 1,-1-1-174,1 1 0,-1 0 1,0-1-1,0 1 0,0 0 1,-1 2-1,-4 4-446,0 0 0,-11 13 0,13-17 684,-225 238-134,152-171-230,77-72-35,0 0-1,0 0 0,0 0 1,0 0-1,0 0 1,0 0-1,0 0 1,0 0-1,0 0 1,0 0-1,0 0 0,0 0 1,-1 0-1,1 0 1,0 0-1,0 1 1,0-1-1,0 0 0,0 0 1,0 0-1,0 0 1,0 0-1,0 0 1,0 0-1,0 0 1,0 0-1,0 0 0,0 0 1,0 0-1,0 0 1,0 0-1,0 0 1,0 1-1,0-1 1,0 0-1,0 0 0,0 0 1,0 0-1,0 0 1,0 0-1,0 0 1,0 0-1,0 0 0,0 0 1,0 0-1,0 0 1,0 0-1,0 0 1,0 0-1,0 0 1,0 1-1,1-1 0,-1 0 1,0 0-1,0 0 1,0 0-1,0 0 1,0 0-1,0 0 1,0 0-1,6 0 17,9-2-23,-4-1 5,-1-1 0,1 0 0,-1 0 0,16-11 0,37-28 0,-29 19 0,-5 4 0,15-11 0,1 2 0,82-40 0,-97 56 6,60-22-17,-78 31 22,1 0-1,0 1 1,0 1 0,0 0-1,16 0 1,-26 3-4,0-1 1,-1 0-1,1 1 0,0 0 0,0-1 1,0 1-1,0 0 0,-1 1 0,1-1 1,0 0-1,-1 1 0,5 3 0,-6-5 1,0 1-1,0 0 0,-1-1 0,1 1 0,0 0 0,-1 0 0,1-1 0,0 1 0,-1 0 1,1 0-1,-1 0 0,1 0 0,-1 0 0,0 0 0,1 0 0,-1 0 0,0 0 0,0 0 1,0 0-1,0 0 0,1 0 0,-1 0 0,-1 0 0,1 0 0,0 0 0,0 0 0,0 0 0,0 0 1,-1 0-1,1 0 0,0 0 0,-1 0 0,1 0 0,-1-1 0,1 1 0,-1 0 0,0 0 1,1 0-1,-2 0 0,-121 116 864,25-28-964,-162 154-67,-134 136-85,391-376 240,-205 205 175,203-204-142,0 0 0,-1 1 0,-8 4 0,-10-2 68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3:54.823"/>
    </inkml:context>
    <inkml:brush xml:id="br0">
      <inkml:brushProperty name="width" value="0.1" units="cm"/>
      <inkml:brushProperty name="height" value="0.1" units="cm"/>
      <inkml:brushProperty name="color" value="#CC0066"/>
    </inkml:brush>
  </inkml:definitions>
  <inkml:trace contextRef="#ctx0" brushRef="#br0">12 224 7040,'-1'0'79,"1"0"0,-1 0 0,1 0 0,-1 0 0,1 0 0,-1 0 0,1 1 1,-1-1-1,1 0 0,-1 0 0,1 1 0,-1-1 0,1 0 0,-1 0 0,1 1 0,0-1 0,-1 0 1,1 1-1,0-1 0,-1 1 0,1-1 0,0 1 0,0-1 0,-1 0 0,1 1 0,0-1 0,0 1 0,0-1 1,-1 1-1,1-1 0,0 1 0,0-1 0,0 1 0,0-1 0,0 1 0,0-1 0,0 1 0,0-1 1,0 1-1,0-1 0,1 1 0,-1-1 0,0 1 0,0-1 0,0 1 0,1-1 0,-1 1 0,3 4-52,0 0 0,0-1 0,0 0 0,5 5 0,0 1 111,-1-3-116,0 0 1,0 0-1,1-1 0,11 9 1,5 3-7,-4-1-11,-9-7 37,1 0 0,-1-1 0,2 0-1,-1-1 1,28 13 0,-37-20-39,1 0 1,-1 0-1,1-1 0,0 1 1,0-1-1,-1 0 0,1 0 1,0-1-1,-1 1 0,1-1 1,0 0-1,-1 0 0,1 0 1,-1 0-1,1 0 0,-1-1 1,1 0-1,2-2 0,9-5 30,-1-1 0,21-19 0,-23 19 45,64-56 8,67-54-1,-122 103-84,17-13 36,79-48 0,-105 72-32,0 0 1,0 0 0,0 1 0,1 1-1,0 0 1,0 0 0,1 2 0,-1-1-1,0 2 1,1 0 0,21 1 0,-24 2 6,-1 0 0,0 0 0,0 1 0,0 0 0,-1 1 0,1 0 0,-1 1 0,0 0 0,16 12 0,5 6 26,36 37 0,-50-44 16,29 31-63,-27-28 38,33 30-1,-29-31 17,-10-8 17,18 13 0,-26-20-48,0-1-1,0 0 1,0 0-1,0 0 1,1-1-1,-1 1 1,0-1-1,1 0 1,6 1-1,-2-2-7,0 0 0,0-1-1,0 0 1,0 0 0,0-1-1,-1 0 1,12-4 0,57-29 102,-42 18 37,30-16-49,-43 20-55,1 2-1,0 1 1,1 0-1,37-9 1,-37 15-100,0 0 1,0 2 0,0 1 0,0 1 0,45 6 0,-33 0 121,1 1 0,-1 3 0,37 14 1,-50-16 31,-1-1 1,41 8-1,-53-13-73,1-1 0,-1-1 1,1 0-1,-1 0 0,0-1 0,1 0 0,-1-1 0,17-4 0,9-8 38,-1-1 1,45-26-1,7-4-54,-55 31 65,2 1 0,64-17 0,-88 29-68,-1-1 1,1 2 0,0-1-1,-1 1 1,1 1-1,0 0 1,-1 0-1,1 1 1,-1 0-1,0 1 1,1 0-1,13 7 1,8 6 12,0 1 1,33 25-1,2 1 44,-50-33-20,0-2 1,1 1-1,0-2 1,1 0-1,0-1 1,24 4-1,-33-8-31,1-1 0,0 0-1,0-1 1,0 0 0,0-1-1,0 0 1,0 0 0,0-1-1,0 0 1,-1-1 0,1 0 0,-1-1-1,14-6 1,16-13 62,64-53 0,3-1-21,-95 70-46,0 0 1,1 1-1,-1 0 1,1 1-1,0 0 1,0 1-1,1 1 1,-1 0 0,1 0-1,0 1 1,0 1-1,22 0 1,-14 3 10,-1 0 0,1 2 0,-1 0 0,0 1 0,0 1 0,27 13 1,-12-3-6,-1 2 1,51 36 0,-80-50 2,-1-1-1,1 0 1,0 0 0,-1 0-1,1-1 1,1 0 0,-1 0-1,0 0 1,0-1 0,1 1-1,-1-1 1,1-1-1,-1 1 1,1-1 0,-1 0-1,1 0 1,-1 0 0,11-3-1,19-6 28,68-27 0,-74 24-26,0 2-1,0 0 0,52-8 1,-55 16 5,1 1 1,-1 1 0,1 1 0,-1 1 0,29 7 0,126 37 120,-176-45-143,18 6 26,0-1 0,0-1 1,1-1-1,-1-1 0,1-2 1,0 0-1,34-3 0,50-9 52,-63 6 62,79 2 0,-95 3-123,-28 0 300,12 2-282,-3-1 203,-9-1-212,6-3 578,-2 7 146,-3 0-888,9 15-122,-11-19 264,0 0-1,0 0 1,0 1 0,0-1 0,1 0 0,-1 0 0,0 0 0,0 0 0,0 0 0,0 0 0,0 0 0,0 1-1,0-1 1,0 0 0,0 0 0,1 0 0,-1 0 0,0 0 0,0 0 0,0 0 0,0 0 0,0 0 0,0 0-1,1 0 1,-1 0 0,0 0 0,0 0 0,0 0 0,0 0 0,0 0 0,1 0 0,-1 0 0,0 0 0,0 0-1,0 0 1,0 0 0,1 0 0,-1-11 198,-6-23 190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0.404"/>
    </inkml:context>
    <inkml:brush xml:id="br0">
      <inkml:brushProperty name="width" value="0.1" units="cm"/>
      <inkml:brushProperty name="height" value="0.1" units="cm"/>
      <inkml:brushProperty name="color" value="#CC0066"/>
    </inkml:brush>
  </inkml:definitions>
  <inkml:trace contextRef="#ctx0" brushRef="#br0">1 362 6528,'8'-5'3008,"13"-18"-2496,-17 21-32,9-14-352,8-16-64,-2 4-32,-4 6 32,16-16-32,14-11-32,-4 3 96,3-4-64,-4-1 64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8.220"/>
    </inkml:context>
    <inkml:brush xml:id="br0">
      <inkml:brushProperty name="width" value="0.1" units="cm"/>
      <inkml:brushProperty name="height" value="0.1" units="cm"/>
      <inkml:brushProperty name="color" value="#8F0B18"/>
    </inkml:brush>
  </inkml:definitions>
  <inkml:trace contextRef="#ctx0" brushRef="#br0">1 1 10624,'13'9'2017,"21"12"0,37 12-537,131 48-904,98 44-213,-240-96-318,148 64 96,-200-90-129,7 3 36,24 5-1,-35-10-34,1 0 0,-1 0-1,1-1 1,0 0-1,-1 0 1,1 0-1,-1 0 1,1-1 0,-1 0-1,5-1 1,-7 2-8,-1-1-1,0 1 1,0 0 0,0-1 0,0 1 0,0-1 0,0 1-1,0-1 1,0 0 0,0 0 0,0 1 0,0-1 0,0 0-1,0 0 1,0 0 0,-1 0 0,1 0 0,0 0 0,0-2-1,0 2-2,-1 0-1,0 0 0,0 0 1,0 0-1,0 0 0,0 0 0,0-1 1,0 1-1,-1 0 0,1 0 0,0 0 1,-1 0-1,1 0 0,0 0 1,-1 0-1,1 0 0,-2-1 0,-1-3-8,-1 1 1,0-1-1,0 1 0,0 0 0,-1 1 0,1-1 0,-7-3 0,-30-16-31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48.874"/>
    </inkml:context>
    <inkml:brush xml:id="br0">
      <inkml:brushProperty name="width" value="0.1" units="cm"/>
      <inkml:brushProperty name="height" value="0.1" units="cm"/>
      <inkml:brushProperty name="color" value="#8F0B18"/>
    </inkml:brush>
  </inkml:definitions>
  <inkml:trace contextRef="#ctx0" brushRef="#br0">169 246 3712,'-7'13'1087,"7"-13"-1051,0 0 0,0 1 0,-1-1 0,1 1 0,0-1 0,0 0 0,0 1 0,1-1 0,-1 0 0,0 1 0,0-1 0,0 0 0,0 1 0,0-1 0,0 1 0,0-1 0,1 0 0,-1 0 0,0 1 0,0-1 0,0 0 0,1 1 0,1 0 21,-1 0 1,1 0-1,0 0 1,0-1-1,-1 1 1,1-1-1,0 1 1,0-1-1,0 1 1,0-1-1,0 0 1,0 0-1,3 0 1,13-1 161,0-1 1,0-1-1,0 0 0,0-1 1,23-8-1,86-40 489,-114 46-732,142-56 113,-133 55 41,1 1 0,0 1 0,0 1 0,0 1 0,27 0 0,-47 3-110,0-1 0,1 2 0,-1-1 0,0 0 1,1 1-1,-1 0 0,0-1 0,0 1 0,0 0 0,1 1 0,-1-1 0,0 1 0,-1-1 0,1 1 0,0 0 1,3 3-1,-4-3-4,0 0 1,-1 1 0,1-1 0,-1 0-1,0 1 1,0-1 0,0 1 0,0 0-1,0-1 1,0 1 0,-1 0 0,1 0-1,-1-1 1,0 1 0,1 0 0,-1 0-1,-1-1 1,1 1 0,0 0 0,-1 3-1,-2 5 44,-1 1 0,1 0 0,-2-1 0,1 0 0,-2 0-1,0 0 1,0-1 0,-8 12 0,-8 5 204,-38 41 0,36-43-137,-64 59 244,76-73-288,-1-1 0,0-1 0,0 0 1,-1-1-1,-21 9 0,32-16-60,0 0-1,0 0 0,0 0 0,0 0 0,0 0 1,0-1-1,0 0 0,0 0 0,0 1 0,0-2 1,-1 1-1,1 0 0,0-1 0,0 1 0,0-1 1,-3-1-1,2 0 5,0 0-1,1 0 1,-1 0 0,1-1 0,0 1-1,0-1 1,0 0 0,0 0 0,0 0-1,1 0 1,-3-4 0,-1-3 17,0-1 0,1 1 0,0-1 0,1 0 0,0-1 0,1 1 0,-3-19 0,3 11-99,2-1 0,0 0 1,1 0-1,1 1 0,1-1 0,9-36 0,-2 20-71,2 1 0,29-61-1,-32 76 163,-6 15-1,0 0 1,0 0-1,0 0 1,0 0 0,1 0-1,0 1 1,0-1-1,0 1 1,0 0-1,6-6 1,-13 26 167,-8 15-8,-1 0 0,-2 0 0,-1-2 0,-31 45 0,36-59-145,-1-2-1,0 1 1,0-2-1,-2 0 1,1 0-1,-2-1 1,1-1-1,-1 0 1,-1-1-1,-26 11 1,10-8 40,-62 14 1,19-14-80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50.764"/>
    </inkml:context>
    <inkml:brush xml:id="br0">
      <inkml:brushProperty name="width" value="0.1" units="cm"/>
      <inkml:brushProperty name="height" value="0.1" units="cm"/>
      <inkml:brushProperty name="color" value="#8F0B18"/>
    </inkml:brush>
  </inkml:definitions>
  <inkml:trace contextRef="#ctx0" brushRef="#br0">1 263 7808,'0'-1'196,"1"1"0,-1-1 0,0 0 0,1 1-1,-1-1 1,1 0 0,-1 1 0,1-1 0,-1 1 0,1-1 0,0 1 0,-1 0 0,1-1 0,-1 1 0,1-1 0,0 1 0,0 0 0,-1 0 0,2-1-1,17-4 121,7 6-246,-1 1 1,1 1-1,25 7 0,73 24 139,-84-21-121,1-2 0,0-2 1,66 7-1,-52-15 12,80-9 0,54-19 153,-32-3-62,177-24 381,-251 51-397,139 14-1,-183-8-75,19 0-22,0-3 0,0-2 1,0-3-1,73-16 0,221-76 305,-266 69-305,1 4 1,1 4-1,127-12 0,-81 22 81,1 7 1,159 15-1,-141-7 92,-124-5-175,-28 0-81,1 0 0,0 0 0,-1 0 0,1 0 1,-1 1-1,1-1 0,-1 0 0,1 1 0,-1-1 0,0 1 0,1 0 0,-1 0 0,0-1 0,1 1 0,-1 0 0,0 0 0,0 0 0,2 2 0,-3-2 0,1-1 0,-1 1 0,0 0 0,1-1 0,-1 1 0,0 0 0,0 0 0,0-1 0,0 1 0,0 0 0,0 0 0,0-1 0,0 1 0,0 0 1,0 0-1,0 0 0,0-1 0,0 1 0,-1 0 0,1-1 0,0 1 0,-1 0 0,1 0 0,0-1 0,-1 1 0,1 0 0,-1-1 0,1 1 0,-1-1 0,1 1 0,-1-1 0,0 1 0,1-1 0,-1 1 0,0-1 0,1 0 0,-1 1 0,-1-1 0,-2 3-4,0-1 0,-1 0 1,0 0-1,-6 1 1,-30 9-23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51.412"/>
    </inkml:context>
    <inkml:brush xml:id="br0">
      <inkml:brushProperty name="width" value="0.1" units="cm"/>
      <inkml:brushProperty name="height" value="0.1" units="cm"/>
      <inkml:brushProperty name="color" value="#8F0B18"/>
    </inkml:brush>
  </inkml:definitions>
  <inkml:trace contextRef="#ctx0" brushRef="#br0">276 170 7936,'0'2'3674,"-1"8"-2703,-1-6-902,0 0 0,0 0 0,-1 0 0,1 0 0,-1-1 0,0 1 0,0-1 0,-7 6 0,-3 5-71,-116 151 146,105-132 3,8-12-7,0 1 1,2 1-1,-16 32 1,30-54-139,-1 0-1,1 0 1,0 1 0,-1-1 0,1 0 0,0 0-1,0 0 1,-1 0 0,1 0 0,0 1-1,0-1 1,1 0 0,-1 0 0,0 0-1,0 0 1,0 0 0,1 1 0,-1-1-1,1 0 1,-1 0 0,1 0 0,0 2 0,1-1 4,0-1 1,-1 1 0,1 0 0,0 0-1,0-1 1,0 1 0,1-1 0,-1 1-1,5 1 1,3 1 48,0-1-1,0 0 0,20 3 0,-4-3 28,1-1 0,-1-2-1,0 0 1,45-8 0,100-27 114,-151 30-182,22-5 245,55-22-1,-94 31-243,-1 0-1,1 0 0,-1 0 1,0 0-1,1-1 0,-1 1 1,0-1-1,0 1 1,0-1-1,0 0 0,0 1 1,-1-1-1,1 0 1,0-1-1,-1 1 0,1 0 1,-1 0-1,0 0 0,0-1 1,0 1-1,0-1 1,0 1-1,0-5 0,-1 3 9,0-1 0,0 1-1,0-1 1,-1 1 0,0-1-1,0 1 1,0-1 0,0 1-1,-1 0 1,1 0 0,-1-1-1,-5-6 1,-8-11 24,-1 1 1,-1 0-1,-29-27 0,-5-5-22,-132-159 257,145 170-229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5:52.215"/>
    </inkml:context>
    <inkml:brush xml:id="br0">
      <inkml:brushProperty name="width" value="0.1" units="cm"/>
      <inkml:brushProperty name="height" value="0.1" units="cm"/>
      <inkml:brushProperty name="color" value="#8F0B18"/>
    </inkml:brush>
  </inkml:definitions>
  <inkml:trace contextRef="#ctx0" brushRef="#br0">0 205 7936,'0'1'74,"0"-1"0,0 0 0,0 0 0,0 0 0,0 1 0,0-1 0,0 0 0,0 0 0,1 1 0,-1-1 0,0 0 0,0 0 0,0 1 0,0-1 0,0 0 0,0 0 0,0 0 0,0 1 0,1-1 0,-1 0 0,0 0 0,0 0 0,0 0 0,0 1 0,1-1 0,-1 0 0,0 0 0,0 0-1,1 0 1,-1 0 0,0 0 0,0 0 0,0 0 0,1 0 0,-1 1 0,0-1 0,0 0 0,1 0 0,-1 0 0,0 0 0,0 0 0,1 0 0,-1 0 0,0-1 0,0 1 0,0 0 0,1 0 0,-1 0 0,0 0 0,0 0 0,1 0 0,-1 0 0,0 0 0,0-1 0,16-8-80,-10 6 167,-4 2-156,1 0 0,-1 0-1,0 0 1,1 1 0,-1-1 0,1 1 0,-1 0 0,1-1 0,0 1 0,-1 1 0,1-1 0,-1 0 0,1 1 0,-1-1 0,1 1 0,-1-1 0,4 3-1,5 2 97,-1 0-1,17 12 1,3 1 127,-19-12-142,1-1-1,0-1 0,0 0 1,1-1-1,-1 0 0,1 0 1,0-2-1,15 1 0,-1-1 151,-21 0-213,1 0 1,-1-1-1,0 0 0,1 0 1,-1-1-1,0 0 1,1 0-1,-1 0 0,7-3 1,3-3-11,-1-1 0,0-1 1,0-1-1,-1 0 0,0 0 1,-1-2-1,0 1 0,-1-2 1,0 0-1,-1 0 0,0-1 1,-1 0-1,9-19 0,23-58-7,-42 90-6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5.836"/>
    </inkml:context>
    <inkml:brush xml:id="br0">
      <inkml:brushProperty name="width" value="0.1" units="cm"/>
      <inkml:brushProperty name="height" value="0.1" units="cm"/>
      <inkml:brushProperty name="color" value="#8F0B18"/>
    </inkml:brush>
  </inkml:definitions>
  <inkml:trace contextRef="#ctx0" brushRef="#br0">244 1 4480,'4'0'2138,"112"3"-554,15-3 539,-136 8-1750,-50 58 251,49-59-572,-1 0-1,1 1 0,-1-2 0,-1 1 0,1-1 1,-16 9-1,-10 9 17,-54 38 48,-104 83 152,131-90-177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6.639"/>
    </inkml:context>
    <inkml:brush xml:id="br0">
      <inkml:brushProperty name="width" value="0.1" units="cm"/>
      <inkml:brushProperty name="height" value="0.1" units="cm"/>
      <inkml:brushProperty name="color" value="#8F0B18"/>
    </inkml:brush>
  </inkml:definitions>
  <inkml:trace contextRef="#ctx0" brushRef="#br0">0 1 6784,'2'1'438,"-1"1"0,1-1 0,0 0 0,0 0 0,0 0 0,0 0 0,0 0 1,3 1-1,14 7-312,-3 4 9,1 0-1,-2 1 1,28 30 0,-42-42-100,1 1 0,-1-1 0,1 1 0,-1-1 1,0 1-1,0-1 0,0 1 0,0 0 0,-1 0 1,1-1-1,-1 1 0,1 0 0,-1 0 0,0 0 1,-1 5-1,0 2 107,-1 0 1,-1 1-1,-3 9 1,-4 12 25,5-4-70,2 1 0,0-1 0,2 1 0,1-1 0,1 1 0,1-1 0,12 52 0,-12-69-52,2 5 120,-1 0 0,-1 0-1,0 23 1,-2-38 250,-9-1-272,-20 0 112,29 1-257,0 0 0,0-1 0,0 1-1,0 0 1,1-1 0,-1 1 0,0-1 0,0 1 0,0 0-1,1-1 1,-1 1 0,0-1 0,1 1 0,-1-1-1,0 1 1,1 0 0,0 0 0,26 29 76,-18-21-4,-1 0 0,12 15 0,-11-11 45,5 6 31,-14-18-144,1 0 0,-1 0 0,0 0 0,1 0 0,-1 0 0,0 0 0,0 0 0,0 1 0,1-1 0,-1 0 0,0 0 0,-1 0 0,1 0 0,0 0 0,0 0 0,0 0 0,-1 0 0,1 2 0,-1-3-3,1 0 1,0 1 0,0-1-1,0 0 1,-1 1-1,1-1 1,0 0 0,-1 0-1,1 1 1,0-1-1,0 0 1,-1 0 0,1 1-1,0-1 1,-1 0-1,1 0 1,-1 0 0,1 0-1,0 0 1,-1 1-1,1-1 1,0 0-1,-1 0 1,1 0 0,-1 0-1,1 0 1,0 0-1,-1 0 1,1 0 0,-1-1-1,1 1 1,0 0-1,-1 0 1,1 0 0,-1 0-1,-36-15 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8.227"/>
    </inkml:context>
    <inkml:brush xml:id="br0">
      <inkml:brushProperty name="width" value="0.1" units="cm"/>
      <inkml:brushProperty name="height" value="0.1" units="cm"/>
      <inkml:brushProperty name="color" value="#8F0B18"/>
    </inkml:brush>
  </inkml:definitions>
  <inkml:trace contextRef="#ctx0" brushRef="#br0">71 0 5120,'31'12'2780,"-21"-9"-2663,0 0 0,0 0 0,0-1 0,0-1 0,17 1 0,68-2 689,-85-3-508,-9 1 133,-8 1 8,-3 1-352,1 1 1,0 1 0,0-1 0,0 2-1,0-1 1,0 1 0,0 1 0,-10 5 0,-1 1-10,2 1 0,-27 21 0,-5 9 34,-3 8-16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8.606"/>
    </inkml:context>
    <inkml:brush xml:id="br0">
      <inkml:brushProperty name="width" value="0.1" units="cm"/>
      <inkml:brushProperty name="height" value="0.1" units="cm"/>
      <inkml:brushProperty name="color" value="#8F0B18"/>
    </inkml:brush>
  </inkml:definitions>
  <inkml:trace contextRef="#ctx0" brushRef="#br0">1 223 6656,'87'-22'3562,"-48"13"-3131,-26 7-345,0-1-1,21-9 1,-6-1 0,1-2-1,-2-1 0,31-23 1,37-22 164,-94 61-248,-1-1-1,1 1 1,0-1 0,0 1-1,-1-1 1,1 0-1,0 1 1,0-1-1,-1 0 1,1 0 0,-1 1-1,1-1 1,-1 0-1,1 0 1,-1 0-1,1-1 1,-1 1-2,0 1-1,-1-1 1,1 0 0,0 1 0,-1-1-1,1 0 1,-1 1 0,1-1-1,-1 1 1,1-1 0,-1 1 0,1-1-1,-1 1 1,1-1 0,-1 1-1,1 0 1,-1-1 0,-1 0 0,-7-6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9.029"/>
    </inkml:context>
    <inkml:brush xml:id="br0">
      <inkml:brushProperty name="width" value="0.1" units="cm"/>
      <inkml:brushProperty name="height" value="0.1" units="cm"/>
      <inkml:brushProperty name="color" value="#8F0B18"/>
    </inkml:brush>
  </inkml:definitions>
  <inkml:trace contextRef="#ctx0" brushRef="#br0">200 0 6528,'2'1'3723,"1"5"-3158,-3 55-326,-9 232 770,7-267-873,2-18-76,-1 1 0,0-1 0,-3 14 0,3-19-52,0 1-1,-1-1 1,1 0-1,-1 0 1,0 0 0,1 0-1,-2 0 1,1-1-1,0 1 1,0-1-1,-1 1 1,-3 2-1,-3 1-30,-1 0-1,1-1 0,-1 0 1,0 0-1,-13 3 0,10-3-12,0 0 0,-20 11 0,5-1 142,27-15-104,1 0 0,0 0 0,0 0 1,0 0-1,0 0 0,0 0 0,0 0 0,0 0 0,0 0 0,0 0 0,0 0 0,0 0 0,0 0 0,0 0 0,0 0 0,-1 0 0,1-1 0,0 1 1,0 0-1,0 0 0,0 0 0,0 0 0,0 0 0,0 0 0,0 0 0,0 0 0,0 0 0,0 0 0,0 0 0,0-1 0,0 1 0,0 0 0,0 0 0,0 0 1,0 0-1,0 0 0,0 0 0,0 0 0,1 0 0,-1 0 0,0 0 0,0 0 0,0-1 0,0 1 0,0 0 0,0 0 0,0 0 0,0 0 0,0 0 1,0 0-1,0 0 0,0 0 0,0 0 0,0 0 0,0 0 0,1 0 0,-1 0 0,0 0 0,0 0 0,0 0 0,0 0 0,9-5 39,0 2 0,0-1 0,1 1 0,16-3 0,1-1-6,139-52 578,-130 46-463,4-3 122,-40 16-268,0 0 1,0 0-1,0 0 1,1 0-1,-1 0 1,0 0-1,0-1 1,0 1-1,0 0 1,1 0-1,-1 0 0,0 0 1,0 0-1,0 0 1,0-1-1,0 1 1,1 0-1,-1 0 1,0 0-1,0-1 1,0 1-1,0 0 0,0 0 1,0 0-1,0 0 1,0-1-1,0 1 1,0 0-1,0 0 1,0-1-1,0 1 1,0 0-1,0 0 1,0 0-1,0-1 0,0 1 1,0 0-1,0 0 1,0 0-1,0-1 1,0 1-1,0 0 1,-1 0-1,1 0 1,0 0-1,0-1 0,0 1 1,0 0-1,0 0 1,0 0-1,-1 0 1,1 0-1,0 0 1,0-1-1,-13-7 103,9 6-91,-18-18-64,13 5 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0.747"/>
    </inkml:context>
    <inkml:brush xml:id="br0">
      <inkml:brushProperty name="width" value="0.1" units="cm"/>
      <inkml:brushProperty name="height" value="0.1" units="cm"/>
      <inkml:brushProperty name="color" value="#CC0066"/>
    </inkml:brush>
  </inkml:definitions>
  <inkml:trace contextRef="#ctx0" brushRef="#br0">309 0 5632,'-1'2'3835,"-3"8"-3777,-2 1 28,0 0 1,0 0-1,-1-1 1,0 1-1,-11 11 1,-49 45 240,24-26-170,24-21-119,2-2-24,0-1 1,-1 0-1,-33 23 1,29-29-15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39.763"/>
    </inkml:context>
    <inkml:brush xml:id="br0">
      <inkml:brushProperty name="width" value="0.1" units="cm"/>
      <inkml:brushProperty name="height" value="0.1" units="cm"/>
      <inkml:brushProperty name="color" value="#8F0B18"/>
    </inkml:brush>
  </inkml:definitions>
  <inkml:trace contextRef="#ctx0" brushRef="#br0">616 0 7808,'-1'2'3451,"-3"6"-2433,2 15-894,-1 0 0,-1 0 0,-8 26 0,12-49-124,-13 41 28,-1-1 0,-23 44 0,23-54-139,4-13 56,8-16 112,1 1-1,0 0 1,-1 0-1,1 0 0,0 0 1,0 0-1,0 0 0,0 1 1,1-1-1,-2 4 1,21-17 332,140-127-160,-147 128-142,19-12 0,5-4 17,-35 24-114,3 0 208,-4 5 92,-1 6-294,0-1 32,0 0-1,-1 0 1,0-1 0,0 1-1,-1-1 1,0 0-1,-6 11 1,-3 8 98,-98 239 306,93-227-398,-1-1 0,-2-1 0,-2-1 0,-25 32-1,-114 123 182,157-185-206,-78 84 49,63-71-89,0 0 0,-34 23-1,43-36 24,1 1-1,-1-2 1,1 1-1,-17 4 1,-52 11-24</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0.179"/>
    </inkml:context>
    <inkml:brush xml:id="br0">
      <inkml:brushProperty name="width" value="0.1" units="cm"/>
      <inkml:brushProperty name="height" value="0.1" units="cm"/>
      <inkml:brushProperty name="color" value="#8F0B18"/>
    </inkml:brush>
  </inkml:definitions>
  <inkml:trace contextRef="#ctx0" brushRef="#br0">1 1 7680,'29'18'3389,"12"14"-2501,11 8-963,51 25 422,183 84 0,-22-36 85,-247-107-430,-12-5 19,0 1-1,1 0 1,-1 0 0,-1 0-1,1 1 1,0 0-1,-1 0 1,1 0 0,-1 0-1,5 6 1,0 6 22</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0.696"/>
    </inkml:context>
    <inkml:brush xml:id="br0">
      <inkml:brushProperty name="width" value="0.1" units="cm"/>
      <inkml:brushProperty name="height" value="0.1" units="cm"/>
      <inkml:brushProperty name="color" value="#8F0B18"/>
    </inkml:brush>
  </inkml:definitions>
  <inkml:trace contextRef="#ctx0" brushRef="#br0">1 207 7424,'43'-17'3736,"-21"7"-3539,-1-1-1,28-20 0,-15 9-119,2 1 0,0 2-1,1 2 1,45-16 0,-55 25-29,49-8 0,-74 16-40,0-1 0,1 1 0,-1 0 0,1-1 0,-1 1 0,0 1 0,1-1 0,-1 0 0,1 0 0,-1 1 0,0 0 0,1-1 0,-1 1-1,0 0 1,0 0 0,1 0 0,-1 0 0,0 1 0,0-1 0,0 0 0,-1 1 0,4 2 0,-3-1 11,0 0 0,-1 0-1,1 0 1,0 1 0,-1-1-1,0 0 1,1 1 0,-1-1 0,-1 1-1,1-1 1,0 1 0,-1 0 0,0-1-1,0 5 1,0 1 22,-1 0 1,0 0-1,0-1 1,-1 1-1,-1 0 0,-3 10 1,-25 48 244,16-37-206,5-11 5,-1 0 1,0 0-1,-1-2 0,-1 1 1,-1-1-1,0-1 0,-27 23 1,38-36-72,0-1 1,0 0-1,0 0 1,0 0-1,-1 0 1,1 0-1,0-1 1,-1 0-1,1 1 1,-1-1-1,0-1 1,1 1-1,-1 0 1,0-1-1,0 0 1,1 0-1,-6-1 1,6 1-10,0-1 1,0 0 0,0 0 0,0 0 0,1 0 0,-1-1-1,0 1 1,1-1 0,-1 1 0,1-1 0,-1 0 0,1 0-1,0 0 1,0 0 0,0-1 0,0 1 0,0-1 0,0 1-1,1-1 1,-1 0 0,-1-3 0,-7-26-54,1-6 11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1.097"/>
    </inkml:context>
    <inkml:brush xml:id="br0">
      <inkml:brushProperty name="width" value="0.1" units="cm"/>
      <inkml:brushProperty name="height" value="0.1" units="cm"/>
      <inkml:brushProperty name="color" value="#8F0B18"/>
    </inkml:brush>
  </inkml:definitions>
  <inkml:trace contextRef="#ctx0" brushRef="#br0">303 0 6656,'5'8'2464,"0"0"-1920,-2 11-32,-3-7-128,0 7-192,0 13 32,-3 1-128,-7 6-64,2 4 0,-5 4 32,-4 2 96,-6 1-64,-5 0 0,-13 4 32,-7 4 0,-11-15-64,-7-13-64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1.536"/>
    </inkml:context>
    <inkml:brush xml:id="br0">
      <inkml:brushProperty name="width" value="0.1" units="cm"/>
      <inkml:brushProperty name="height" value="0.1" units="cm"/>
      <inkml:brushProperty name="color" value="#8F0B18"/>
    </inkml:brush>
  </inkml:definitions>
  <inkml:trace contextRef="#ctx0" brushRef="#br0">0 1 7680,'15'14'2880,"1"-1"-2240,-7 1-160,-1-6-256,5 0-160,0 0 96,1-1-64,-1 1 0,0-3-32,0-2 32,0 0 0,-5 2-32,1 3 32,-4 3-128,-5 5 0,-5 6 32,-4-2 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2.670"/>
    </inkml:context>
    <inkml:brush xml:id="br0">
      <inkml:brushProperty name="width" value="0.1" units="cm"/>
      <inkml:brushProperty name="height" value="0.1" units="cm"/>
      <inkml:brushProperty name="color" value="#8F0B18"/>
    </inkml:brush>
  </inkml:definitions>
  <inkml:trace contextRef="#ctx0" brushRef="#br0">0 213 5504,'83'-19'2725,"-53"10"-2565,0-1 0,-1-1 0,0-2 0,34-20 0,105-71 571,-151 91-475,-16 12-139,-6 2-53,-8 5-136,-17 4 149,28-10-63,-1 1 0,0 0-1,1 0 1,-1 0-1,1 0 1,-1 0-1,1 0 1,0 1 0,-1-1-1,1 1 1,0 0-1,0-1 1,0 1-1,0 0 1,0 0 0,1 1-1,-1-1 1,1 0-1,-1 0 1,0 3 0,-3 5 50,2 0-1,-1 0 1,-3 21 0,1-6-18,-31 161 717,32-160-627,1-11 7,2 1 0,-2 23 0,4-37-36,1-4-17,6-9-44,68-103 304,-65 100-324,1 2 0,1-1-1,0 1 1,1 1 0,0 0 0,16-10-1,-21 17-25,-4 1 22,0 0 0,1 0 0,0 0 0,-1 1 0,1 0 0,0 0 0,7-1 0,-12 2-24,1 1 0,-1 0 0,1 0 0,-1 0 1,1 0-1,-1 0 0,0 0 0,1 0 0,-1 0 0,1 0 0,-1 0 0,1 0 0,-1 1 0,1-1 0,-1 0 0,1 0 0,-1 0 0,0 0 0,1 1 0,-1-1 0,1 0 0,-1 1 1,0-1-1,1 0 0,-1 0 0,0 1 0,1 0 0,-1 0 3,1 0 0,-1-1 0,0 1 0,0 0 1,0 0-1,1 0 0,-1 0 0,0 0 0,0 0 0,0 0 1,0 0-1,-1 2 0,-9 25 118,0-5-98,-1 0 0,-1 0-1,-1-1 1,-1 0 0,-1-2-1,-1 0 1,-26 26 0,42-46-19,-1 1 1,0 0 0,1-1 0,-1 1-1,0 0 1,0-1 0,0 1 0,0-1-1,1 1 1,-1-1 0,0 0 0,-2 1-1,3-1-7,0 0 0,0 0 0,-1 0-1,1 0 1,0 0 0,0 0-1,0-1 1,0 1 0,-1 0 0,1 0-1,0 0 1,0 0 0,0 0 0,0 0-1,-1-1 1,1 1 0,0 0 0,0 0-1,0 0 1,0 0 0,0-1 0,0 1-1,0 0 1,0 0 0,0 0 0,-1-1-1,1 1 1,0 0 0,0 0 0,0 0-1,0-1 1,0 1 0,0 0 0,0 0-1,1-1 1,3-25-453,-2 17 499,-1-3 141,-1 12-181,0 0 0,0 0 0,0 0 0,0 0 0,0 0 0,0 1 0,0-1 0,0 0 0,1 0 0,-1 0 0,0 0 0,0 0 0,0 0 0,0 0 0,0 0 0,0 0 0,0 0 0,0 0 0,0 0 0,0 0 0,0 0 0,0 0 0,0 0 0,0 0 0,0 0 0,0 0 0,0 0 0,0 0 0,0 0 0,0 0 0,0 0 0,0 0 0,0 0 0,1 0 0,-1 0 0,0 0 0,0 0 0,0 0 0,0 0 0,0 0 0,0 0 0,0 0 0,0 0 0,0 0 0,0 0 0,0 0 0,0 0 0,0 0 0,0 0 0,0 0 0,0 0 0,0 0 0,0 0 0,0 0 0,1 0 0,-1 0 0,0 0 0,0 0 0,0 0 0,0 0 0,0 0 0,0 0 0,0 0 0,0 0 0,0 0 0,0-1 0,0 1 0,0 0 0,6 19-5,-3-10 29,2 9 0,0 1 0,-2 0 0,0 0 0,0 33 0,0-7 106,-1 120 233,-3-88-168,-4 0 247,4-75-409,1-1 1,-1 1-1,0-1 1,1 1-1,-1-1 1,0 1-1,0-1 1,0 1-1,0-1 1,0 0-1,-1 1 1,1-1 0,0 0-1,-1 0 1,1 0-1,0 0 1,-1 0-1,0 0 1,1 0-1,-4 0 1,0-1-1,0 0 0,0-1 1,0 0-1,0 0 0,0 0 0,0-1 1,0 1-1,-7-5 0,-3-2 50,-18-14 0,-2-1-64,-41-19-25,40 19 5</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3.017"/>
    </inkml:context>
    <inkml:brush xml:id="br0">
      <inkml:brushProperty name="width" value="0.1" units="cm"/>
      <inkml:brushProperty name="height" value="0.1" units="cm"/>
      <inkml:brushProperty name="color" value="#8F0B18"/>
    </inkml:brush>
  </inkml:definitions>
  <inkml:trace contextRef="#ctx0" brushRef="#br0">0 0 7040,'9'9'3715,"3"3"-3164,-10-8-487,0 1 0,0-1-1,-1 1 1,0-1-1,0 1 1,0 0 0,0-1-1,0 9 1,-1 2 63,-3 24 0,-11 30 118,2-19 22,12-23 21,0-31-101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3.387"/>
    </inkml:context>
    <inkml:brush xml:id="br0">
      <inkml:brushProperty name="width" value="0.1" units="cm"/>
      <inkml:brushProperty name="height" value="0.1" units="cm"/>
      <inkml:brushProperty name="color" value="#8F0B18"/>
    </inkml:brush>
  </inkml:definitions>
  <inkml:trace contextRef="#ctx0" brushRef="#br0">1 454 5632,'22'19'2176,"-9"-11"-1664,0 11-32,-5-11-128,1 3-224,-1-3-32,5 0 32,0 0 0,0 0-64,-4-4-64,-1-1 32,2-3-32,-15-7 0</inkml:trace>
  <inkml:trace contextRef="#ctx0" brushRef="#br0" timeOffset="1">143 319 3968,'3'-1'246,"0"0"0,0-1 0,-1 1 0,1-1 1,0 1-1,-1-1 0,1 0 0,2-3 0,18-13 333,99-60 608,-47 30-816,-13 7-17,25-15 326,-84 54-638,-1 1-9,0 0 0,-1 0 0,1 0 0,0 0 0,0 0 0,-1-1 0,1 1 0,1-3 0,-3 3-29,1 1 1,-1-1-1,0 0 0,0 1 1,0-1-1,1 0 0,-1 0 1,0 1-1,0-1 1,0 0-1,0 1 0,0-1 1,-1 0-1,1 0 1,0 1-1,0-1 0,0 0 1,-1 1-1,1-1 1,0 0-1,-1 1 0,1-1 1,0 1-1,-1-1 1,1 0-1,-1 1 0,1-1 1,-1 1-1,1-1 1,-2 1-1,-10-12 17,-5-2-15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3.740"/>
    </inkml:context>
    <inkml:brush xml:id="br0">
      <inkml:brushProperty name="width" value="0.1" units="cm"/>
      <inkml:brushProperty name="height" value="0.1" units="cm"/>
      <inkml:brushProperty name="color" value="#8F0B18"/>
    </inkml:brush>
  </inkml:definitions>
  <inkml:trace contextRef="#ctx0" brushRef="#br0">265 0 7168,'4'3'2748,"-4"-3"-2670,3 4 392,12 0 126,-13-4-569,0 0 0,0 0-1,0 1 1,1-1 0,-1 1 0,0 0-1,0 0 1,0-1 0,0 1 0,3 2-1,-4-1 18,1 0 0,-1 0 0,0 0 0,1-1 0,-1 1 0,0 1 0,0-1-1,0 0 1,0 0 0,-1 0 0,1 0 0,-1 1 0,1-1 0,-1 0 0,0 1-1,0 1 1,-2 43 159,2-39-154,-7 42 88,-3-2-1,-17 55 1,2-24 102,-4 0 0,-3-2-1,-66 114 1,91-177-190,-1 0-1,-1-1 1,0 0 0,-1-1 0,0 0-1,-21 18 1,18-21 37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6:44.087"/>
    </inkml:context>
    <inkml:brush xml:id="br0">
      <inkml:brushProperty name="width" value="0.1" units="cm"/>
      <inkml:brushProperty name="height" value="0.1" units="cm"/>
      <inkml:brushProperty name="color" value="#8F0B18"/>
    </inkml:brush>
  </inkml:definitions>
  <inkml:trace contextRef="#ctx0" brushRef="#br0">5 1 7168,'-4'167'3872,"5"-153"-3793,0 1 0,1 0-1,1 0 1,0-1 0,1 0 0,1 0 0,0 0 0,1 0 0,12 20 0,-14-28-31,0 1-1,1-2 1,-1 1-1,1 0 1,0-1-1,1 0 1,-1 0-1,1-1 1,0 0-1,13 7 1,-15-9-23,1 0 1,-1 0-1,1 0 0,0-1 1,-1 0-1,1 0 1,0 0-1,0-1 0,0 0 1,0 1-1,0-2 1,0 1-1,0-1 0,0 1 1,-1-1-1,10-4 1,-7 3 7,-1-1 1,0 1-1,0-2 1,0 1-1,0-1 1,0 1-1,-1-2 1,0 1 0,1-1-1,6-7 1,-9 8-40,-1-1 0,1 1 0,-1 0 1,1-1-1,-1 0 0,0 1 0,-1-1 1,1 0-1,-1 0 0,0 0 0,-1 0 1,1 0-1,-1 0 0,0-9 0,-8-40-4,-4-6 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1.091"/>
    </inkml:context>
    <inkml:brush xml:id="br0">
      <inkml:brushProperty name="width" value="0.1" units="cm"/>
      <inkml:brushProperty name="height" value="0.1" units="cm"/>
      <inkml:brushProperty name="color" value="#CC0066"/>
    </inkml:brush>
  </inkml:definitions>
  <inkml:trace contextRef="#ctx0" brushRef="#br0">31 1 7040,'-1'6'4160,"-1"11"-4687,1-15 824,1 0-296,-12 64 23,-2 74-1,13-128 10,1 0 0,0-1 1,1 1-1,1-1 0,0 1 0,4 14 0,-5-23-23,0 0 0,0 0 0,0 0 1,1 0-1,-1 0 0,1 0 0,0-1 1,0 1-1,0 0 0,0-1 0,0 0 0,0 1 1,1-1-1,-1 0 0,1 0 0,-1 0 1,1-1-1,0 1 0,0-1 0,0 1 1,0-1-1,0 0 0,0 0 0,0 0 0,0-1 1,0 1-1,1-1 0,2 1 0,6-1 21,1-1-1,-1 0 1,0-1 0,0-1-1,20-5 1,58-28 188,-61 23-23,50-15 0,-79 28-195,0 0 0,-1 0 0,1 0 0,0 0 0,0 0 0,0 0 0,0 0 0,0 1 0,-1-1 0,1 0 1,0 0-1,0 0 0,0 0 0,0 0 0,0 1 0,0-1 0,0 0 0,0 0 0,0 0 0,0 0 0,0 1 0,0-1 0,0 0 0,0 0 0,0 0 0,0 0 0,0 1 0,0-1 0,0 0 0,0 0 1,0 0-1,0 0 0,0 1 0,0-1 0,0 0 0,0 0 0,0 0 0,0 0 0,0 1 0,1-1 0,-1 0 0,0 0 0,0 0 0,0 0 0,0 0 0,0 0 0,0 0 0,1 1 0,-1-1 0,0 0 1,0 0-1,0 0 0,0 0 0,1 0 0,-1 0 0,0 0 0,0 0 0,0 0 0,0 0 0,1 0 0,-1 0 0,0 0 0,0 0 0,0 0 0,1 0 0,-12 5 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05.448"/>
    </inkml:context>
    <inkml:brush xml:id="br0">
      <inkml:brushProperty name="width" value="0.1" units="cm"/>
      <inkml:brushProperty name="height" value="0.1" units="cm"/>
      <inkml:brushProperty name="color" value="#8F0B18"/>
    </inkml:brush>
  </inkml:definitions>
  <inkml:trace contextRef="#ctx0" brushRef="#br0">5 0 8192,'-5'0'3072,"10"5"-2400,-2-5 128,2 3-832,3 2 0,2 2 32,2 1 64,1 0-32,0 3 128,5 0 128,-6 5-160,1 8 0,-8 2-64,3-14 32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09.374"/>
    </inkml:context>
    <inkml:brush xml:id="br0">
      <inkml:brushProperty name="width" value="0.1" units="cm"/>
      <inkml:brushProperty name="height" value="0.1" units="cm"/>
      <inkml:brushProperty name="color" value="#8F0B18"/>
    </inkml:brush>
  </inkml:definitions>
  <inkml:trace contextRef="#ctx0" brushRef="#br0">36 0 3968,'1'2'187,"1"0"0,-1 0 0,1 0 0,0 0 0,0-1 0,0 1 0,-1 0 0,1-1 0,1 0 0,-1 1 0,0-1 0,4 1 0,30 9 257,-13-5-359,-16-4 157,1 0 0,-1-1 0,1 0 0,14 1 0,-22 14 350,-7 2-402,0-1 0,-12 24-1,13-30-123,-18 33 225,-30 41 1,2-5 293,50-78-552,2-2-26,-1 0 0,1 1-1,0-1 1,-1 1 0,1-1 0,0 1-1,0-1 1,-1 1 0,1-1-1,0 1 1,0-1 0,0 1 0,0-1-1,0 1 1,-1-1 0,1 1 0,0-1-1,0 1 1,0-1 0,1 1 0,-1 0-1,1-1 3,-1 1 1,1-1-1,0 0 0,0 0 0,-1 0 0,1 0 0,0 0 0,0-1 0,0 1 0,-1 0 0,1 0 0,0 0 0,0-1 1,1 0-1,-2 1-2,19-9 204,-16 7-155,1 0 0,-1 1 0,1-1 0,0 1 0,0-1 0,-1 1 0,1 0 0,5 0 0,-9 1-50,1 0 1,-1 0-1,1 0 1,-1 0-1,1 0 1,-1 1-1,0-1 1,1 0-1,-1 0 1,1 1-1,-1-1 1,0 0-1,1 0 1,-1 1-1,0-1 0,1 0 1,-1 1-1,0-1 1,0 0-1,1 1 1,-1-1-1,0 1 1,0-1-1,0 0 1,1 1-1,-1-1 1,0 1-1,0-1 1,0 1-1,0-1 1,0 1-1,0-1 0,0 1 1,0-1-1,0 0 1,0 1-1,0 0 1,-4 22 24,3-17-15,-14 62 80,9-17 139,4-47-203,1 1 0,0 0 0,1-1 0,-1 1 0,1 6 0,2-3 26,1-8-35,-2 0-8,3-2 14,-1 1 0,1-1 0,-1 0 0,1 1 0,-1-2 0,0 1 0,0 0 1,0-1-1,0 1 0,5-6 0,-5 4 8,1 0 0,0 1 1,1-1-1,-1 1 1,7-4-1,-11 7-38,1 0-1,-1 0 1,1-1 0,-1 1-1,0 0 1,1 0 0,-1 0 0,1 0-1,-1 0 1,0 0 0,1 0-1,-1 0 1,1 0 0,-1 0 0,0 0-1,1 0 1,-1 0 0,1 0-1,-1 1 1,0-1 0,1 0-1,-1 0 1,0 0 0,1 1 0,-1-1-1,0 0 1,1 0 0,-1 1-1,0-1 1,1 0 0,-1 1 0,0-1-1,1 4-152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09.706"/>
    </inkml:context>
    <inkml:brush xml:id="br0">
      <inkml:brushProperty name="width" value="0.1" units="cm"/>
      <inkml:brushProperty name="height" value="0.1" units="cm"/>
      <inkml:brushProperty name="color" value="#8F0B18"/>
    </inkml:brush>
  </inkml:definitions>
  <inkml:trace contextRef="#ctx0" brushRef="#br0">1 366 7296,'0'11'2816,"5"-11"-2208,0 0-160,3-3-224,1-5-160,4-4 96,0 1-64,-5 0 0,9-21-32,9-18 32,-4 9 64,-4 5-64,3-18 0,9-15-32,-12 19-64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0.825"/>
    </inkml:context>
    <inkml:brush xml:id="br0">
      <inkml:brushProperty name="width" value="0.1" units="cm"/>
      <inkml:brushProperty name="height" value="0.1" units="cm"/>
      <inkml:brushProperty name="color" value="#8F0B18"/>
    </inkml:brush>
  </inkml:definitions>
  <inkml:trace contextRef="#ctx0" brushRef="#br0">0 155 4736,'18'-8'1760,"-8"8"-1376,15-12 32,-20 12 0,11-4-224,6-8 64,4 1-224,0-5-32,1 5 0,-6 0 128,-4 3 64,-4 0-64,5 1-96,-1-6 64,-9 7 0,-8-7-32,-3-1-64</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1.210"/>
    </inkml:context>
    <inkml:brush xml:id="br0">
      <inkml:brushProperty name="width" value="0.1" units="cm"/>
      <inkml:brushProperty name="height" value="0.1" units="cm"/>
      <inkml:brushProperty name="color" value="#8F0B18"/>
    </inkml:brush>
  </inkml:definitions>
  <inkml:trace contextRef="#ctx0" brushRef="#br0">0 1 6400,'1'7'549,"0"-1"0,0 1 0,0 0-1,1 0 1,0-1 0,5 12 0,-4-11-555,0 1-1,-1 0 0,0 0 1,0 0-1,1 13 0,-5 139 386,2-155-391,-1 1 1,0-1-1,-1 1 0,1-1 0,-1 0 1,-2 6-1,0 0 19,-4 7 47</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1.567"/>
    </inkml:context>
    <inkml:brush xml:id="br0">
      <inkml:brushProperty name="width" value="0.1" units="cm"/>
      <inkml:brushProperty name="height" value="0.1" units="cm"/>
      <inkml:brushProperty name="color" value="#8F0B18"/>
    </inkml:brush>
  </inkml:definitions>
  <inkml:trace contextRef="#ctx0" brushRef="#br0">1 288 6528,'2'0'2144,"15"-5"-1704,0 0 0,0 0 0,31-16 0,127-81 114,-109 65-323,80-34-1,-140 68-221,3-1 5,2-2 21,0 1 0,0 0 0,1 1 0,-1 0-1,1 1 1,0 0 0,19-1 0,-23 6-3,-10-2 27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1.926"/>
    </inkml:context>
    <inkml:brush xml:id="br0">
      <inkml:brushProperty name="width" value="0.1" units="cm"/>
      <inkml:brushProperty name="height" value="0.1" units="cm"/>
      <inkml:brushProperty name="color" value="#8F0B18"/>
    </inkml:brush>
  </inkml:definitions>
  <inkml:trace contextRef="#ctx0" brushRef="#br0">572 0 6144,'-4'6'869,"0"0"-1,0 0 1,-5 13 0,-13 47-501,14-42-190,-35 94-50,-121 202 176,120-249-159,-78 97-1,71-102-1,-27 31-42,60-74-95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2.297"/>
    </inkml:context>
    <inkml:brush xml:id="br0">
      <inkml:brushProperty name="width" value="0.1" units="cm"/>
      <inkml:brushProperty name="height" value="0.1" units="cm"/>
      <inkml:brushProperty name="color" value="#8F0B18"/>
    </inkml:brush>
  </inkml:definitions>
  <inkml:trace contextRef="#ctx0" brushRef="#br0">1 0 7040,'2'29'3970,"5"11"-3621,1 1-332,0 36 350,-3 124 0,-5-151-211,1-34-81,2-7-27,0-9-34,0-5-7,-3 2-6,1 1-1,0 0 1,-1-1 0,1 1-1,-1-1 1,0 1-1,0 0 1,0-5 0,0-21-1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2.666"/>
    </inkml:context>
    <inkml:brush xml:id="br0">
      <inkml:brushProperty name="width" value="0.1" units="cm"/>
      <inkml:brushProperty name="height" value="0.1" units="cm"/>
      <inkml:brushProperty name="color" value="#8F0B18"/>
    </inkml:brush>
  </inkml:definitions>
  <inkml:trace contextRef="#ctx0" brushRef="#br0">0 58 7040,'1'-2'428,"0"0"0,1 1 0,-1-1 0,0 0 0,1 0 0,-1 1 0,1-1 0,3-1 0,1-2-425,1 1 0,13-6 0,-4 3 285,-9 4-268,1 0 0,-1 1-1,1 0 1,-1 0 0,1 1 0,0 0-1,0 0 1,0 1 0,9 1 0,-13-1-15,-3 0-3,0 0 0,0 0 1,0 1-1,-1-1 0,1 0 0,0 1 1,0-1-1,0 1 0,0-1 1,0 1-1,-1-1 0,1 1 0,0-1 1,-1 1-1,1 0 0,0 0 1,-1-1-1,1 1 0,-1 0 0,1 0 1,-1 0-1,1-1 0,-1 1 1,0 0-1,1 0 0,-1 0 0,0 1 1,2 2 9,-1 0 1,-1 1 0,1-1 0,0 8 0,2 66 101,15 97 1,8-41 33,-4-20-253,-15-78 454,15 46 0,-21-81-345,-1-1 1,0 0-1,0 1 0,0-1 0,0 0 0,0 0 0,0 1 0,0-1 0,1 1 1,-1-1-1,0 0 0,0 1 0,0-1 0,0 0 0,0 1 0,-1-1 0,1 0 0,0 1 1,0-1-1,0 0 0,0 1 0,0-1 0,0 0 0,0 1 0,-1-1 0,1 0 1,0 0-1,0 1 0,0-1 0,-1 0 0,1 0 0,0 1 0,0-1 0,-1 0 1,1 0-1,0 0 0,-1 1 0,1-1 0,0 0 0,-1 0 0,1 0 0,0 0 1,-1 0-1,1 0 0,0 0 0,-1 1 0,1-1 0,0 0 0,-1 0 0,1 0 1,0-1-1,-1 1 0,1 0 0,-1 0 0,-21-5 175,-72-35 103,70 33-318,-29-12-98,17 1 86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3.029"/>
    </inkml:context>
    <inkml:brush xml:id="br0">
      <inkml:brushProperty name="width" value="0.1" units="cm"/>
      <inkml:brushProperty name="height" value="0.1" units="cm"/>
      <inkml:brushProperty name="color" value="#8F0B18"/>
    </inkml:brush>
  </inkml:definitions>
  <inkml:trace contextRef="#ctx0" brushRef="#br0">0 119 7040,'10'-4'3328,"11"-7"-2976,-8 6-192,0 2-160,-4 0 64,9-10 32,7-1 32,1-2-64,0 1-64,-9-1 32,-7 5-32,-10 3 0</inkml:trace>
  <inkml:trace contextRef="#ctx0" brushRef="#br0" timeOffset="1">130 378 8064,'10'-5'3648,"28"-22"-3168,-28 24-256,11-13-224,14-18 0,-5 2 0,-4 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1.458"/>
    </inkml:context>
    <inkml:brush xml:id="br0">
      <inkml:brushProperty name="width" value="0.1" units="cm"/>
      <inkml:brushProperty name="height" value="0.1" units="cm"/>
      <inkml:brushProperty name="color" value="#CC0066"/>
    </inkml:brush>
  </inkml:definitions>
  <inkml:trace contextRef="#ctx0" brushRef="#br0">1 1 5120,'5'34'3173,"-2"-19"-2924,-1 0 0,0 19 0,-7 208 1015,6-234-1150,1-12-53,0-16-103,-2-3 5,2-5 5</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3.399"/>
    </inkml:context>
    <inkml:brush xml:id="br0">
      <inkml:brushProperty name="width" value="0.1" units="cm"/>
      <inkml:brushProperty name="height" value="0.1" units="cm"/>
      <inkml:brushProperty name="color" value="#8F0B18"/>
    </inkml:brush>
  </inkml:definitions>
  <inkml:trace contextRef="#ctx0" brushRef="#br0">1 151 7040,'17'-8'2720,"1"5"-2112,4-5-192,-9 3-128,5 2-192,7-5 32,1 0-64,4-4 32,1-2-64,-1-2-32,-4 0 96,-1 5-64,-2-1 64,-5 1-64,-6 3-32,-4 3 32,-3 2-32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3.753"/>
    </inkml:context>
    <inkml:brush xml:id="br0">
      <inkml:brushProperty name="width" value="0.1" units="cm"/>
      <inkml:brushProperty name="height" value="0.1" units="cm"/>
      <inkml:brushProperty name="color" value="#8F0B18"/>
    </inkml:brush>
  </inkml:definitions>
  <inkml:trace contextRef="#ctx0" brushRef="#br0">1 290 7552,'4'0'2816,"9"-5"-2208,5-6-96,-13 11-192,12-11-192,9-8 64,4-4-96,4-1 0,1-3-32,-4 0-64,-1 4 32,-4 1-32,-4 3 64,-4-2-32,-5 2 64,-1 0-128,-7-1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4.101"/>
    </inkml:context>
    <inkml:brush xml:id="br0">
      <inkml:brushProperty name="width" value="0.1" units="cm"/>
      <inkml:brushProperty name="height" value="0.1" units="cm"/>
      <inkml:brushProperty name="color" value="#8F0B18"/>
    </inkml:brush>
  </inkml:definitions>
  <inkml:trace contextRef="#ctx0" brushRef="#br0">97 1 7424,'-1'3'288,"1"0"0,-1 0 0,1 0 0,0 1 0,0-1 0,1 0 0,-1 0 0,1 0 0,-1 1 0,1-1 0,1 3 0,3 16 352,0 4-587,-2-14 0,-1-1 1,0 22-1,-3 13-19,-3 0 0,-2 0 0,-2-1 1,-16 54-1,16-70-34,-2-1 0,-21 43 0,6-32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4.433"/>
    </inkml:context>
    <inkml:brush xml:id="br0">
      <inkml:brushProperty name="width" value="0.1" units="cm"/>
      <inkml:brushProperty name="height" value="0.1" units="cm"/>
      <inkml:brushProperty name="color" value="#8F0B18"/>
    </inkml:brush>
  </inkml:definitions>
  <inkml:trace contextRef="#ctx0" brushRef="#br0">1 373 7552,'35'-27'3520,"22"-9"-2775,-10 6-594,17-12-11,3 2 1,125-53-1,-78 36-117,-67 31-19,-31 16 86,0-1 91,-16 11-178,0 0 0,0 0 0,0 0 1,0 0-1,0 0 0,0 0 1,0 0-1,0 1 0,0-1 0,0 0 1,0 0-1,0 0 0,0 0 1,1 0-1,-1 0 0,0 0 1,0 0-1,0 0 0,0 1 0,0-1 1,0 0-1,0 0 0,0 0 1,0 0-1,0 0 0,0 0 1,0 0-1,1 0 0,-1 0 0,0 0 1,0 0-1,0 0 0,0 0 1,0 0-1,0 0 0,0 0 1,0 0-1,1 0 0,-1 0 0,0 0 1,0 0-1,0 0 0,0 0 1,-17 30 94,5-8-107,-16 20 0,-153 182 34,112-141 344,-78 74 26,116-130-283,-47 31 0,61-46-21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5.104"/>
    </inkml:context>
    <inkml:brush xml:id="br0">
      <inkml:brushProperty name="width" value="0.1" units="cm"/>
      <inkml:brushProperty name="height" value="0.1" units="cm"/>
      <inkml:brushProperty name="color" value="#8F0B18"/>
    </inkml:brush>
  </inkml:definitions>
  <inkml:trace contextRef="#ctx0" brushRef="#br0">5 1 6656,'-3'23'2512,"1"3"-1664,15 217-187,-13-127-368,0-114-289,0-1 0,0 0 0,0 1 0,1-1 0,-1 0 0,0 1 0,0-1 0,1 0 0,-1 0 0,1 1 0,-1-1-1,1 0 1,0 0 0,-1 0 0,1 0 0,0 1 0,0-1 0,-1 0 0,1-1 0,0 1 0,0 0 0,2 1 0,-1-1 11,1 0 1,-1 0 0,0 0-1,1 0 1,-1 0 0,1-1 0,-1 1-1,1-1 1,-1 0 0,1 0-1,2 0 1,4-1 23,-1 0-1,1 0 1,-1-1 0,1 0-1,-1 0 1,9-5 0,-8 2-59,0 0 0,0 0 1,0-1-1,-1 0 0,0-1 1,0 0-1,0 0 1,11-16-1,2-5-112,22-40 0,-21 32 93,77-144 327,-98 178-259,-1 1 0,1-1 0,-1 1 0,1-1 0,-1 0 0,1 1 0,-1-1 0,0 1 0,0-1 0,0 0 0,0 1 0,0-1 0,0 0 0,0 1 0,-1-1 0,1 1 0,-1-4 0,0 4-18,1 1 0,-1-1 1,0 0-1,1 0 1,-1 0-1,0 1 0,1-1 1,-1 0-1,0 1 1,0-1-1,0 0 0,0 1 1,0-1-1,1 1 1,-1 0-1,0-1 0,0 1 1,0 0-1,0-1 1,0 1-1,0 0 0,0 0 1,0 0-1,-1 0 1,1 0-1,0 0 0,0 0 1,0 0-1,-1 1 1,-7 1 29,-1 0 1,1 1 0,0 0 0,0 1 0,-8 5 0,-43 26 207,55-32-205,4-2-38,0-1 0,1 0 0,-1 1 0,1-1 0,-1 1 0,0-1 0,1 1 0,-1-1 1,1 1-1,0-1 0,-1 1 0,1-1 0,-1 1 0,1 0 0,0-1 0,-1 1 0,1 0 1,0-1-1,0 1 0,0 0 0,0-1 0,-1 1 0,1 0 0,0-1 0,0 1 0,0 0 1,0 0-1,0-1 0,1 1 0,-1 0 0,0-1 0,0 1 0,0 0 0,1-1 0,-1 1 1,0 0-1,1-1 0,-1 2 0,3 2-19,0 0 0,0-1 0,0 1 1,7 5-1,-5-4 31,28 25 35,71 49-1,-40-34 221,-8-4-45,1-3-1,105 52 1,-140-78-36,-22-12-188,0 0 0,0 0 0,0 0 0,0 0 0,1 0 0,-1 0 0,0-1 0,0 1 0,0 0 0,0 0 0,0 0 1,0 0-1,0 0 0,0 0 0,0 0 0,0 0 0,0 0 0,0-1 0,0 1 0,0 0 0,0 0 0,0 0 0,0 0 0,0 0 0,0 0 0,0 0 0,0-1 0,0 1 0,0 0 1,0 0-1,0 0 0,0 0 0,0 0 0,0 0 0,0 0 0,0-1 0,0 1 0,0 0 0,0 0 0,0 0 0,0 0 0,0 0 0,0 0 0,0 0 0,-1 0 0,1 0 0,0 0 0,0 0 1,0-1-1,-3-1 3,0-1 1,0 1 0,0-1-1,0 1 1,0 0 0,-1 0-1,1 0 1,-1 1 0,1-1-1,-1 1 1,0 0 0,0 0-1,1 0 1,-1 1 0,-4-1-1,7 1-7,-21-4 22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5.573"/>
    </inkml:context>
    <inkml:brush xml:id="br0">
      <inkml:brushProperty name="width" value="0.1" units="cm"/>
      <inkml:brushProperty name="height" value="0.1" units="cm"/>
      <inkml:brushProperty name="color" value="#8F0B18"/>
    </inkml:brush>
  </inkml:definitions>
  <inkml:trace contextRef="#ctx0" brushRef="#br0">6 46 8576,'-5'-3'4544,"10"-2"-4896,3 2 480,-3 0 160,3-5-128,1 0-96,-1 5 32,-8-2-64,-3-3-32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6.264"/>
    </inkml:context>
    <inkml:brush xml:id="br0">
      <inkml:brushProperty name="width" value="0.1" units="cm"/>
      <inkml:brushProperty name="height" value="0.1" units="cm"/>
      <inkml:brushProperty name="color" value="#8F0B18"/>
    </inkml:brush>
  </inkml:definitions>
  <inkml:trace contextRef="#ctx0" brushRef="#br0">63 1 7808,'-1'0'196,"-1"0"1,0 1-1,1-1 0,-1 0 1,0 1-1,1 0 1,-1-1-1,1 1 1,-1 0-1,1 0 0,0 0 1,-1 0-1,1 0 1,0 0-1,-1 0 1,1 0-1,0 0 0,0 1 1,0-1-1,0 0 1,0 1-1,1-1 0,-1 1 1,-1 1-1,-1 6-121,0-1-1,0 1 0,-2 10 1,4-16 13,-4 24-96,1 1 1,1 0 0,1 0-1,1 0 1,2 0 0,5 36 0,0-26 133,2 0 1,1-1-1,2 0 0,16 36 1,-25-68-114,1 1 0,0-1 0,0 0-1,1 0 1,-1 0 0,1 0 0,0 0 0,0-1 0,1 0 0,0 0 0,8 6 0,-11-8-10,0-1 0,1 0 0,-1 1 0,1-1 0,-1 0 0,1 0 0,0-1 0,-1 1 0,1 0 0,0-1 0,-1 0 0,1 0 0,0 0 0,0 0 0,-1 0 0,1 0 0,0-1 0,-1 1 1,1-1-1,0 0 0,-1 1 0,1-1 0,-1-1 0,1 1 0,-1 0 0,1 0 0,2-4 0,-1 2 1,-1 0 0,0 0 1,-1 0-1,5-6 0,11-17 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6.776"/>
    </inkml:context>
    <inkml:brush xml:id="br0">
      <inkml:brushProperty name="width" value="0.1" units="cm"/>
      <inkml:brushProperty name="height" value="0.1" units="cm"/>
      <inkml:brushProperty name="color" value="#8F0B18"/>
    </inkml:brush>
  </inkml:definitions>
  <inkml:trace contextRef="#ctx0" brushRef="#br0">351 0 3712,'23'3'951,"-1"-1"-1,38-3 1,-20 1-27,-38-2-558,-7 2 153,-3 4-430,0 1 0,0 1 0,0 0-1,1 0 1,-1 0 0,1 1 0,-9 12 0,3-5 0,-63 68 211,-202 199 77,222-238-371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7.624"/>
    </inkml:context>
    <inkml:brush xml:id="br0">
      <inkml:brushProperty name="width" value="0.1" units="cm"/>
      <inkml:brushProperty name="height" value="0.1" units="cm"/>
      <inkml:brushProperty name="color" value="#8F0B18"/>
    </inkml:brush>
  </inkml:definitions>
  <inkml:trace contextRef="#ctx0" brushRef="#br0">1 0 5760,'0'0'3546,"1"2"-3396,44 38 522,-31-24 384,-13-15-1028,0 1 1,-1-1-1,1 0 1,-1 1 0,0-1-1,0 0 1,1 1-1,-1-1 1,0 0 0,0 3-1,0 44 161,9 283 577,-1-122 125,-8-208-884,0-1 1,1 1-1,-1-1 1,0 0-1,0 1 0,0-1 1,0 0-1,-1 1 1,1-1-1,0 0 1,0 1-1,0-1 1,0 1-1,0-1 1,0 0-1,0 0 1,-1 1-1,1-1 1,0 0-1,0 1 1,-1-1-1,1 0 1,0 1-1,0-1 1,-1 0-1,1 0 1,0 0-1,0 1 0,-1-1 1,1 0-1,0 0 1,-1 0-1,1 0 1,0 0-1,-1 1 1,0-1-1,0 0 4,0 0 0,-1-1-1,1 1 1,0 0 0,-1-1 0,1 1-1,0 0 1,-1-1 0,1 0-1,-2 0 1,-2-3 28,-1 1 0,1-1-1,-7-6 1,10 8-2,2 1-22,-1 1-1,0-1 1,0 0 0,0 0 0,1 0 0,-1 1 0,0-1 0,0 1 0,0-1 0,0 1 0,0-1 0,0 1-1,0-1 1,-1 1 0,1 0 0,0 0 0,0-1 0,-2 1 0,3 0 38,1 2-5,18 15 94,-1 2 0,15 20 0,-13-16 51,-16-17-109,-7-8 0,-7-6-92,-7-7-45,-5-16-11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8.610"/>
    </inkml:context>
    <inkml:brush xml:id="br0">
      <inkml:brushProperty name="width" value="0.1" units="cm"/>
      <inkml:brushProperty name="height" value="0.1" units="cm"/>
      <inkml:brushProperty name="color" value="#8F0B18"/>
    </inkml:brush>
  </inkml:definitions>
  <inkml:trace contextRef="#ctx0" brushRef="#br0">1 1 6272,'15'10'3308,"10"-1"-2642,-1-1-443,-12-4-159,-11-4-50,-1 0 1,1 0-1,0 0 1,0 0-1,-1 1 0,1-1 1,0 0-1,0 0 1,-1 1-1,1-1 0,0 0 1,-1 1-1,1-1 1,0 0-1,-1 1 0,1-1 1,0 1-1,-1-1 1,1 1-1,-1 0 0,1-1 1,-1 1-1,0-1 1,1 1-1,-1 0 0,1-1 1,-1 1-1,0 0 1,0 0-1,1-1 0,-1 1 1,0 0-1,0 0 1,0-1-1,0 1 0,0 0 1,0 0-1,0-1 1,0 2-1,-2 7-8,0-1 0,0 1-1,-1-1 1,0 0 0,0 0 0,-1 0 0,0 0 0,-1-1-1,1 0 1,-10 12 0,-8 8-43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1.817"/>
    </inkml:context>
    <inkml:brush xml:id="br0">
      <inkml:brushProperty name="width" value="0.1" units="cm"/>
      <inkml:brushProperty name="height" value="0.1" units="cm"/>
      <inkml:brushProperty name="color" value="#CC0066"/>
    </inkml:brush>
  </inkml:definitions>
  <inkml:trace contextRef="#ctx0" brushRef="#br0">1 55 6784,'0'-2'153,"1"0"0,-1 1 0,1-1 0,0 0 0,0 1 0,0-1 0,0 0 0,0 1 0,0-1 0,0 1 0,0 0 0,0-1 0,1 1 0,-1 0 0,0 0 0,1 0 0,-1 0 0,1 0 0,0 0 0,-1 0 0,1 0 0,0 1 0,-1-1 0,1 1 0,3-1 0,20-9 85,-21 8-192,0 0 1,0 0-1,0 1 0,0-1 0,0 1 1,0 0-1,8-1 0,-11 3-39,0-1 0,0 0 1,0 0-1,0 0 0,0 0 0,0 1 0,0-1 0,-1 0 0,1 1 0,0-1 0,0 0 0,0 1 0,0-1 0,-1 1 0,1 0 0,0-1 1,0 1-1,-1 0 0,1-1 0,0 2 0,1 1 13,-1-1 1,0 0 0,1 1-1,-1-1 1,0 1-1,-1-1 1,2 5-1,-1 3 45,1 0 0,-1 19-1,-1-27-64,-6 203 480,3-74 48,3-130-536,0-1 7,0 0 0,0 0 0,0 1-1,1-1 1,-1 0 0,0 0 0,0 0 0,0 0 0,0 0-1,0 1 1,0-1 0,0 0 0,0 0 0,0 0 0,0 0 0,0 0-1,0 0 1,0 1 0,0-1 0,0 0 0,0 0 0,0 0-1,0 0 1,0 0 0,0 1 0,0-1 0,-1 0 0,1 0 0,0 0-1,0 0 1,0 0 0,0 0 0,0 0 0,0 1 0,0-1-1,0 0 1,0 0 0,-1 0 0,1 0 0,0 0 0,0 0 0,0 0-1,0 0 1,0 0 0,0 0 0,-1 0 0,1 0 0,0 0-1,0 0 1,0 0 0,0 0 0,0 0 0,-1 0 0,1 0-1,0 0 1,0 0 0,0 0 0,0 0 0,0 0 0,-1 0 0,1 0-1,0 0 1,0 0 0,0 0 0,0 0 0,0 0 0,-6-6 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19.528"/>
    </inkml:context>
    <inkml:brush xml:id="br0">
      <inkml:brushProperty name="width" value="0.1" units="cm"/>
      <inkml:brushProperty name="height" value="0.1" units="cm"/>
      <inkml:brushProperty name="color" value="#8F0B18"/>
    </inkml:brush>
  </inkml:definitions>
  <inkml:trace contextRef="#ctx0" brushRef="#br0">1 152 7040,'10'-1'566,"0"0"-1,0-2 1,0 1 0,0-1 0,0 0 0,-1-1 0,13-7 0,73-42-688,26-13 538,-117 64-428,2 0 30,-8 4 46,-6 8-6,-23 30 18,2 2 0,2 1 0,-29 59 0,37-63-37,8-17-11,0 0 0,-8 29 0,9-35-6,2-1-12,17-19-42,-6 1 19,0 0 0,1 0 0,-1 0 0,-1-1 0,1 1 0,0-1 0,-1 0 1,3-4-1,7-11-69,6-6-2,35-46-294,-43 60 290,0 0-1,0 1 1,23-18-1,10-7 201,-43 34-104,0 1 0,1-1 0,-1 1 0,0 0 1,0-1-1,1 1 0,-1 0 0,0 0 0,1-1 0,-1 1 0,0 0 0,1 0 0,-1-1 0,1 1 0,-1 0 0,0 0 0,1 0 0,-1 0 0,1-1 0,-1 1 0,1 0 0,-1 0 0,0 0 0,1 0 0,-1 0 0,1 0 0,-1 0 1,1 0-1,-1 1 0,1-1 0,0 1 1,-1 0 1,0 1-1,0-1 0,0 0 1,0 1-1,0-1 1,0 0-1,0 0 1,0 1-1,0-1 1,-1 2-1,-2 9 33,0 0 0,-1-1 0,0 1 0,-10 15 0,2-1 52,-3 6-59,-2 0 0,-2-1 0,-1-1 0,-1-1 0,-1-1 0,-28 27 0,-32 22 173,77-71-160,0-1 0,0 0 0,-9 6 0,10-10 19,6-6-41,9-6-7,3 4-13,-1 1-1,1 0 0,0 1 0,28-6 1,-18 4-91,59-11 570,131-14 1,-44 9 31,-153 19-383,-11 0-50,-6 4-81,0 0-1,0 0 1,0 0-1,0 0 1,0-1-1,0 1 1,0 0-1,0 0 1,0 0-1,0 0 1,0-1-1,-1 1 1,1 0-1,0 0 1,0 0-1,0 0 1,0-1-1,0 1 1,0 0-1,0 0 1,-1 0 0,1 0-1,0 0 1,0 0-1,0 0 1,0-1-1,0 1 1,-1 0-1,1 0 1,0 0-1,0 0 1,0 0-1,0 0 1,-1 0-1,1 0 1,-64-28 34,6 2-31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0.685"/>
    </inkml:context>
    <inkml:brush xml:id="br0">
      <inkml:brushProperty name="width" value="0.1" units="cm"/>
      <inkml:brushProperty name="height" value="0.1" units="cm"/>
      <inkml:brushProperty name="color" value="#8F0B18"/>
    </inkml:brush>
  </inkml:definitions>
  <inkml:trace contextRef="#ctx0" brushRef="#br0">1 0 7808,'0'0'3128,"4"0"-1371,-4 0-1757,4 0 15,0 0 1,0 0-1,0 1 0,-1-1 0,1 1 0,7 2 1,-9-2-15,0-1 0,0 1 0,0-1 0,0 1 0,0-1 0,0 0 0,1 0 0,2 0 0,-1 0 1179,-4 2-1068,2 2-99,0 0 1,0 0-1,-1 0 1,1 0-1,-1 1 1,0-1-1,-1 1 1,1 4-1,0 40 52,-2-30-38,1 600 768,1-618-791,-1-1 1,0 0 0,0 0-1,0 1 1,0-1 0,0 0-1,0 1 1,0-1-1,0 0 1,0 0 0,0 1-1,0-1 1,0 0 0,0 1-1,0-1 1,0 0-1,0 1 1,-1-1 0,1 0-1,0 0 1,0 1-1,0-1 1,0 0 0,-1 0-1,1 1 1,0-1 0,0 0-1,0 0 1,-1 0-1,1 1 1,0-1 0,0 0-1,-1 0 1,1 0 0,0 0-1,0 0 1,-1 0-1,1 1 1,0-1 0,-1 0-1,1 0 1,0 0-1,0 0 1,-1 0 0,1 0-1,0 0 1,-1 0 0,-17-9-27,16 7-3,0 1 1,0-1-1,-1 1 1,1 0-1,-1 0 0,1 0 1,0 0-1,-6-1 1,7 5-71,5 5 92,8 10 82,-9-12-82,24 34 203,50 58 0,-77-98-195,0 1-1,1-1 0,-1 1 0,1-1 1,-1 1-1,1-1 0,-1 1 1,1-1-1,-1 1 0,1-1 1,0 0-1,-1 1 0,1-1 1,-1 0-1,1 1 0,0-1 0,-1 0 1,1 0-1,0 0 0,-1 1 1,1-1-1,1 0 0,-2-1-2,0 1 0,1 0-1,-1-1 1,1 1 0,-1 0-1,0-1 1,1 1 0,-1-1-1,0 1 1,0-1 0,1 1-1,-1-1 1,0 1 0,0-1 0,0 1-1,0-1 1,1 1 0,-1-1-1,0 1 1,0-1 0,0 0-1,0-7 3,0 1 0,-3-15 0,3 21-2,-4-34-2,-5-12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1.533"/>
    </inkml:context>
    <inkml:brush xml:id="br0">
      <inkml:brushProperty name="width" value="0.1" units="cm"/>
      <inkml:brushProperty name="height" value="0.1" units="cm"/>
      <inkml:brushProperty name="color" value="#8F0B18"/>
    </inkml:brush>
  </inkml:definitions>
  <inkml:trace contextRef="#ctx0" brushRef="#br0">1 303 7424,'0'-1'172,"0"0"1,0 1-1,0-1 1,0 0-1,0 1 0,1-1 1,-1 1-1,0-1 1,0 0-1,1 1 1,-1-1-1,0 1 1,1-1-1,-1 1 0,0-1 1,1 1-1,0-1 1,16-9 309,-11 7-234,64-36 25,-20 12-274,59-48 149,-4 3-52,-90 63-64,0 1 1,1 1-1,0 0 0,1 1 0,22-5 1,-31 9-4,11-3 128,1 2-1,0 0 1,26-1 0,40 4 467,-85 0-144,-13 1-10,12-2-456,-1 1 1,0 0-1,1 0 1,-1 0-1,0-1 1,1 1-1,-1 0 1,0 0-1,1 0 1,-1 0-1,0 0 1,1 0-1,-1 1 1,0-1-1,1 0 1,-1 0-1,0 0 1,1 0-1,-1 1 1,1-1-1,-1 0 1,0 1-1,1-1 1,-1 1-1,1-1 1,-1 0-1,1 1 1,-1 0-1,-3 8-5,1-1 0,0 1 1,0 0-1,1-1 0,0 1 0,1 0 0,-1 15 0,6 67 220,-2-52-211,3 103 128,4 55 7,-8-182-128,14 316 259,-15-319-262,0 18 38,-1-1 0,-6 40 1,-18 92 318,25-149-366,-2 6 83,2-18-92,0 0 0,0 0 1,0 1-1,-1-1 0,1 0 0,0 0 0,0 1 0,-1-1 0,1 0 0,0 0 0,0 0 0,-1 1 0,1-1 0,0 0 0,0 0 1,-1 0-1,1 0 0,0 0 0,-1 0 0,1 0 0,0 0 0,-1 1 0,1-1 0,0 0 0,-1 0 0,1 0 0,0-1 0,-1 1 1,1 0-1,0 0 0,0 0 0,-1 0 0,1 0 0,0 0 0,-1 0 0,1 0 0,0-1 0,0 1 0,-1 0 0,1 0 1,0 0-1,0-1 0,-1 1 0,1-1 0,-8-4 27,1-1 0,0 0-1,0 0 1,0-1 0,1 0 0,0 0 0,-9-14 0,-32-64-154,28 48 132,-21-33 12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2.172"/>
    </inkml:context>
    <inkml:brush xml:id="br0">
      <inkml:brushProperty name="width" value="0.1" units="cm"/>
      <inkml:brushProperty name="height" value="0.1" units="cm"/>
      <inkml:brushProperty name="color" value="#8F0B18"/>
    </inkml:brush>
  </inkml:definitions>
  <inkml:trace contextRef="#ctx0" brushRef="#br0">333 0 5504,'0'3'2746,"0"10"-2223,0-7-440,-1 0 1,0 0-1,0 0 0,-2 8 0,-3 10-3,3-9-36,1 1-1,-2-1 1,0 0-1,-1-1 1,-1 1-1,0-1 1,-1 0-1,0 0 1,-1-1 0,-1 0-1,-11 13 1,17-23-10,0 0 1,0 0 0,1 0-1,0 0 1,0 0 0,-1 1-1,2-1 1,-1 1 0,0 0-1,1-1 1,-2 6 0,4-9-28,0 0 1,0 0 0,0 0 0,0 0-1,0 0 1,0 0 0,-1 0-1,1 0 1,0 0 0,0 0-1,0-1 1,0 1 0,0 0 0,0 0-1,-1-1 1,1 1 0,1-2-1,11-8 46,-1 0 0,0-1-1,0 0 1,-1-1 0,15-21 0,18-21 89,-24 34-89,1 0 1,1 1-1,32-21 0,-53 39-45,-1 1 0,1-1 0,0 1-1,-1-1 1,1 1 0,0 0 0,-1-1 0,1 1-1,0 0 1,-1-1 0,1 1 0,0 0-1,0 0 1,-1 0 0,1-1 0,0 1 0,0 0-1,0 0 1,-1 0 0,1 0 0,0 0 0,0 1-1,-1-1 1,1 0 0,0 0 0,0 0-1,-1 1 1,2-1 0,-1 2 3,-1-1 0,1 0 0,-1 0 1,1 0-1,-1 0 0,1 0 0,-1 1 0,0-1 0,0 0 1,0 0-1,1 0 0,-1 1 0,0-1 0,-1 0 0,1 0 1,0 1-1,-1 1 0,-4 23 94,-2-1 0,0 1 0,-2-1 1,-1-1-1,-1 0 0,-18 29 0,3-10 13,-1-2 1,-3 0-1,-1-2 1,-61 59-1,63-70-57,16-14-67,0-1 1,-1-1 0,-20 14-1,31-23 10,-1-1 0,0 1 1,-1-1-1,1 0 0,0-1 0,-1 1 0,1-1 0,0 0 0,-1 0 0,0 0 0,1 0 1,-1-1-1,1 0 0,-1 0 0,0 0 0,1-1 0,-1 1 0,-4-2 0,-18-9 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2.593"/>
    </inkml:context>
    <inkml:brush xml:id="br0">
      <inkml:brushProperty name="width" value="0.1" units="cm"/>
      <inkml:brushProperty name="height" value="0.1" units="cm"/>
      <inkml:brushProperty name="color" value="#8F0B18"/>
    </inkml:brush>
  </inkml:definitions>
  <inkml:trace contextRef="#ctx0" brushRef="#br0">0 1 4480,'20'10'1079,"-1"0"0,38 13 0,-28-15-779,0-2-1,59 6 1,-19-4 54,-46-3-147,-19-3-154,0-1 1,0 0 0,1 0-1,-1-1 1,5 1-1,15 0 224,-17 2-92,-7-3-177,-1 0 1,1 1-1,0-1 1,0 0-1,0 0 0,0 1 1,0-1-1,-1 0 1,1 0-1,0 1 1,0-1-1,0 0 1,-1 0-1,1 0 1,0 1-1,0-1 1,-1 0-1,1 0 1,0 0-1,0 0 1,-1 0-1,1 0 1,0 1-1,0-1 1,-1 0-1,1 0 1,-1 0-1,-15 7 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2.952"/>
    </inkml:context>
    <inkml:brush xml:id="br0">
      <inkml:brushProperty name="width" value="0.1" units="cm"/>
      <inkml:brushProperty name="height" value="0.1" units="cm"/>
      <inkml:brushProperty name="color" value="#8F0B18"/>
    </inkml:brush>
  </inkml:definitions>
  <inkml:trace contextRef="#ctx0" brushRef="#br0">16 0 6784,'13'8'2624,"-8"-5"-2048,13 2-64,-10-5-160,6 0-128,-6 0 32,0 0-64,2 0-32,-2 0-96,1 0-64,-1 0 96,-3 0-64,-10 8 0,0-5-32,-3 2 0</inkml:trace>
  <inkml:trace contextRef="#ctx0" brushRef="#br0" timeOffset="1">0 96 7040,'4'-3'2720,"5"11"-2112,-1-13-192,0 10-128,2-5-192,-2 0 32,5-5 64,-4 2 32,-1 3-96,2 0-96,-2 0 0,0 0-32,-8 8 64,-3 3-32,-2-3-32</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3.290"/>
    </inkml:context>
    <inkml:brush xml:id="br0">
      <inkml:brushProperty name="width" value="0.1" units="cm"/>
      <inkml:brushProperty name="height" value="0.1" units="cm"/>
      <inkml:brushProperty name="color" value="#8F0B18"/>
    </inkml:brush>
  </inkml:definitions>
  <inkml:trace contextRef="#ctx0" brushRef="#br0">0 148 7808,'18'-5'2880,"-2"2"-2240,14-5-96,-12 5-224,8-8-192,9-2 64,3-2-32,6-1 0,0 5-96,-5 0-64,-1 0 96,-3 3-64,-9 3 64,-8 2-64,-10 3 64,-11-8-64,-10-8-32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27:23.654"/>
    </inkml:context>
    <inkml:brush xml:id="br0">
      <inkml:brushProperty name="width" value="0.1" units="cm"/>
      <inkml:brushProperty name="height" value="0.1" units="cm"/>
      <inkml:brushProperty name="color" value="#8F0B18"/>
    </inkml:brush>
  </inkml:definitions>
  <inkml:trace contextRef="#ctx0" brushRef="#br0">0 1 8192,'18'13'3072,"-5"-2"-2400,9 16-32,-9-16-224,5 5-224,-2 4-32,1 2-96,1 5 32,-5 4-64,-4 7 64,-9 12 0,-5 12-32,-7-1 32,-11 5 0,-10 7 32,-7-12-64,-4-6-64</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7.111"/>
    </inkml:context>
    <inkml:brush xml:id="br0">
      <inkml:brushProperty name="width" value="0.1" units="cm"/>
      <inkml:brushProperty name="height" value="0.1" units="cm"/>
      <inkml:brushProperty name="color" value="#8F0B18"/>
    </inkml:brush>
  </inkml:definitions>
  <inkml:trace contextRef="#ctx0" brushRef="#br0">248 193 5888,'1'-3'225,"1"-1"1,0 1-1,-1 0 0,1 0 1,0 0-1,1 1 1,-1-1-1,0 0 0,1 1 1,-1-1-1,1 1 1,0 0-1,0 0 0,0 0 1,0 0-1,0 1 1,0-1-1,7-1 0,-2 0-190,1 2 0,0-1 1,0 1-1,-1 0 0,1 1 0,13 1 0,-9 0 53,24 1 245,59 11-1,-84-11-263,-1 1 0,0 0 1,0 1-1,0 1 0,0-1 0,-1 2 0,0 0 1,0 0-1,14 11 0,-19-11-33,1-1 1,-1 1-1,-1 0 1,1 0-1,-1 1 1,0-1-1,-1 1 1,0 0-1,0 0 1,0 0-1,2 12 1,1 8 133,5 49 1,-10-68-161,3 30 196,-2 1-1,-1 0 0,-7 57 1,3-80-108,-2 1 0,0-1 1,0 0-1,-2-1 0,0 1 1,-1-1-1,0-1 1,-21 27-1,24-34-60,-1-1 0,0 1-1,0-1 1,-1-1 0,1 1 0,-1-1 0,0-1 0,-1 1 0,1-1-1,-12 5 1,7-5 6,0-1-1,-1 0 0,1 0 1,-1-2-1,1 1 0,-20-1 1,17-1 5,-1-1 1,1 0-1,0-1 1,-1-1-1,1-1 1,1 0-1,-1 0 0,1-2 1,-1 0-1,-17-10 1,4 0 41,1-1-1,0-1 1,-43-39-1,58 45-66,1 0-1,0 0 1,1-1-1,0-1 1,1 0-1,1 0 1,0-1-1,1 0 1,-8-21-1,13 26 3,0 0 0,0 0 0,1 0-1,0 0 1,1 0 0,0 0 0,0-1-1,1 1 1,4-19 0,4-4-3,19-50 0,-20 61 11,2 1 0,22-37 0,-24 46-14,0 0-1,1 0 1,1 1-1,0 1 0,22-18 1,88-49 92,-113 72-131,0 0 1,0 0 0,7-9-1,7-4 7,-3 8 12</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7.696"/>
    </inkml:context>
    <inkml:brush xml:id="br0">
      <inkml:brushProperty name="width" value="0.1" units="cm"/>
      <inkml:brushProperty name="height" value="0.1" units="cm"/>
      <inkml:brushProperty name="color" value="#8F0B18"/>
    </inkml:brush>
  </inkml:definitions>
  <inkml:trace contextRef="#ctx0" brushRef="#br0">1 133 4480,'4'0'313,"-1"0"0,1 0 1,0 0-1,0-1 0,-1 0 0,1 0 1,0 0-1,-1 0 0,5-2 0,34-18 133,-24 11-270,25-9-182,-23 10 261,1 0 0,-2-2 0,30-20 0,-35 17-37,-22 19-212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2.151"/>
    </inkml:context>
    <inkml:brush xml:id="br0">
      <inkml:brushProperty name="width" value="0.1" units="cm"/>
      <inkml:brushProperty name="height" value="0.1" units="cm"/>
      <inkml:brushProperty name="color" value="#CC0066"/>
    </inkml:brush>
  </inkml:definitions>
  <inkml:trace contextRef="#ctx0" brushRef="#br0">1 45 7296,'2'0'3424,"17"-2"-2976,-8 0-160,1-1-256,5-1-32,4-2 96,2 1 64,0-1-64,-1 0-64,-4 1 0,-1 1-128,0 2 64,-5 2 32,-4 2 64</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8.078"/>
    </inkml:context>
    <inkml:brush xml:id="br0">
      <inkml:brushProperty name="width" value="0.1" units="cm"/>
      <inkml:brushProperty name="height" value="0.1" units="cm"/>
      <inkml:brushProperty name="color" value="#8F0B18"/>
    </inkml:brush>
  </inkml:definitions>
  <inkml:trace contextRef="#ctx0" brushRef="#br0">0 0 8320,'3'0'278,"-1"0"0,1 1 1,-1-1-1,1 0 0,-1 1 0,0 0 1,1 0-1,-1-1 0,0 1 0,1 1 1,-1-1-1,0 0 0,0 0 0,3 4 1,-1-2-132,-1 1 1,1-1-1,-1 1 1,0 0-1,0 1 1,4 7-1,0 5-228,0 0-1,-1 0 1,3 19-1,-7-28 316,4 25-708,-6-37 442</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8.444"/>
    </inkml:context>
    <inkml:brush xml:id="br0">
      <inkml:brushProperty name="width" value="0.1" units="cm"/>
      <inkml:brushProperty name="height" value="0.1" units="cm"/>
      <inkml:brushProperty name="color" value="#8F0B18"/>
    </inkml:brush>
  </inkml:definitions>
  <inkml:trace contextRef="#ctx0" brushRef="#br0">0 69 3712,'1'-4'235,"0"1"-1,1-1 1,-1 0 0,1 1 0,-1-1 0,1 1-1,0 0 1,0 0 0,1-1 0,-1 1 0,0 1-1,5-5 1,-5 5-205,0 0-1,0 0 0,0 0 1,0 1-1,1-1 1,-1 1-1,0-1 0,1 1 1,-1 0-1,0 0 0,1 0 1,0 0-1,-1 1 1,1-1-1,0 0 0,-1 1 1,1 0-1,3 0 0,-4 1 3,0-1 1,0 1-1,0 0 0,0 0 0,0 0 0,0 1 0,0-1 0,-1 0 0,1 1 0,0-1 0,-1 1 0,1-1 0,-1 1 0,0 0 0,1 0 0,-1-1 0,0 1 0,0 0 0,0 0 0,0 0 0,-1 0 0,2 4 1,0 2-20,0 1 1,-1-1-1,1 0 1,-1 15 0,-1 21 594,0-43-491,2-3-83,-1 1 0,1 0 0,-1-1-1,1 1 1,-1-1 0,0 1 0,0-1 0,1 1 0,-1-1-1,0 0 1,1-2 0,0 1 72,-1-3-5,-4 8-95</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8.809"/>
    </inkml:context>
    <inkml:brush xml:id="br0">
      <inkml:brushProperty name="width" value="0.1" units="cm"/>
      <inkml:brushProperty name="height" value="0.1" units="cm"/>
      <inkml:brushProperty name="color" value="#8F0B18"/>
    </inkml:brush>
  </inkml:definitions>
  <inkml:trace contextRef="#ctx0" brushRef="#br0">3 226 3968,'-3'4'1920,"9"-6"-1536,-2-1 32,2-4-224,0 2 64,5-16-32,-1 5 96,5-6-160,-1 5-96,5-8 32,-4 4 0,5-10 32,-3 6-64,3-9-64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9.210"/>
    </inkml:context>
    <inkml:brush xml:id="br0">
      <inkml:brushProperty name="width" value="0.1" units="cm"/>
      <inkml:brushProperty name="height" value="0.1" units="cm"/>
      <inkml:brushProperty name="color" value="#8F0B18"/>
    </inkml:brush>
  </inkml:definitions>
  <inkml:trace contextRef="#ctx0" brushRef="#br0">0 0 7040,'4'3'3434,"4"11"-3052,-4-7-161,55 73 59,3 3-69,27 34 162,-39-59-144,2-2 1,84 70-1,-129-120-183,1 0 1,-1-1-1,1 0 1,0 0-1,1 0 1,11 3-1,-20-7-47,0-1 0,1 0 0,-1 0 0,1 1 0,-1-1 0,0 0 0,1 0 0,-1 0 0,1 0 0,-1 0 0,1 0 0,-1 0 0,1 0 0,-1 0 0,1 0 0,-1 0 0,0 0 0,1 0 0,-1 0 0,1 0 0,-1-1 0,1 1 0,-1 0 0,0 0 0,1 0 0,-1-1 0,1 1 0,-1 0 0,0 0 0,1-1 0,-1 1 0,0 0 0,1-1 0,-1 1 0,0-1 0,0 1 0,1 0 0,-1-1 0,0-1-8,1 0-1,-1 0 0,0 0 0,0 0 0,0 0 1,0 0-1,0-4 0,-4-16-27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39.592"/>
    </inkml:context>
    <inkml:brush xml:id="br0">
      <inkml:brushProperty name="width" value="0.1" units="cm"/>
      <inkml:brushProperty name="height" value="0.1" units="cm"/>
      <inkml:brushProperty name="color" value="#8F0B18"/>
    </inkml:brush>
  </inkml:definitions>
  <inkml:trace contextRef="#ctx0" brushRef="#br0">226 305 8064,'-2'4'1225,"2"-4"-1126,0 1 0,0-1 0,0 1 0,0-1 0,-1 0 0,1 1 0,0-1 0,0 1 0,0-1 0,-1 1 0,1-1 0,0 0 0,-1 1 0,1-1 0,0 1 0,-1-1 0,1 0 0,0 0 0,-1 1 0,1-1 0,-1 0 0,1 0 0,0 1 0,-1-1 0,1 0 0,-1 0 0,1 0 0,-1 1 0,-2 8 189,-11 31-195,-3-1 0,-21 39 0,33-69-63,0 3-8,-40 69 115,40-72-135,-1 0-1,-1-1 1,0 0 0,0 0-1,0 0 1,-14 10 0,7-11-2,1-10 0</inkml:trace>
  <inkml:trace contextRef="#ctx0" brushRef="#br0" timeOffset="1">120 0 7680,'8'0'3520,"3"2"-3040,-9 0-192,2-1-192,0-1 96,0 5-96,-1-1-64,2-3 0,-4 1-32,3 3 64,0 0-32,-2-1-32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0.173"/>
    </inkml:context>
    <inkml:brush xml:id="br0">
      <inkml:brushProperty name="width" value="0.1" units="cm"/>
      <inkml:brushProperty name="height" value="0.1" units="cm"/>
      <inkml:brushProperty name="color" value="#8F0B18"/>
    </inkml:brush>
  </inkml:definitions>
  <inkml:trace contextRef="#ctx0" brushRef="#br0">1 2 7936,'0'-2'4352,"0"4"-4448,0 0 64,0 3 32,0-2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0.542"/>
    </inkml:context>
    <inkml:brush xml:id="br0">
      <inkml:brushProperty name="width" value="0.1" units="cm"/>
      <inkml:brushProperty name="height" value="0.1" units="cm"/>
      <inkml:brushProperty name="color" value="#8F0B18"/>
    </inkml:brush>
  </inkml:definitions>
  <inkml:trace contextRef="#ctx0" brushRef="#br0">12 4 8576,'-2'-3'3968,"-4"9"-3456,6-4-256,-1 0-480,-2-2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1.516"/>
    </inkml:context>
    <inkml:brush xml:id="br0">
      <inkml:brushProperty name="width" value="0.1" units="cm"/>
      <inkml:brushProperty name="height" value="0.1" units="cm"/>
      <inkml:brushProperty name="color" value="#8F0B18"/>
    </inkml:brush>
  </inkml:definitions>
  <inkml:trace contextRef="#ctx0" brushRef="#br0">1 154 6912,'0'0'2282,"17"-3"-634,-8 0-1603,17-3 89,-1-2 1,27-11-1,-21 5-76,-2 0 102,48-28 1,-58 32-63,-16 9-81,1-1-1,-1 1 1,1-1 0,-1 0 0,0 0 0,0-1-1,0 1 1,0 0 0,0-1 0,4-5 0,-6 5-33,-2-1-16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1.923"/>
    </inkml:context>
    <inkml:brush xml:id="br0">
      <inkml:brushProperty name="width" value="0.1" units="cm"/>
      <inkml:brushProperty name="height" value="0.1" units="cm"/>
      <inkml:brushProperty name="color" value="#8F0B18"/>
    </inkml:brush>
  </inkml:definitions>
  <inkml:trace contextRef="#ctx0" brushRef="#br0">212 1 4096,'-4'16'3395,"-7"28"-3366,-20 32 342,-49 88-1,37-82 73,8-19-539,27-52 64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2.295"/>
    </inkml:context>
    <inkml:brush xml:id="br0">
      <inkml:brushProperty name="width" value="0.1" units="cm"/>
      <inkml:brushProperty name="height" value="0.1" units="cm"/>
      <inkml:brushProperty name="color" value="#8F0B18"/>
    </inkml:brush>
  </inkml:definitions>
  <inkml:trace contextRef="#ctx0" brushRef="#br0">1 1 6912,'0'52'4042,"11"26"-3554,-3-17-341,-3-17-4,7 66 290,-12-100-445,1-10 10,-1 0 0,0 0 0,0 0 0,0 0 0,0 1 0,0-1 0,0 0 1,0 0-1,0 0 0,0 0 0,0 0 0,0 1 0,0-1 0,0 0 0,0 0 0,0 0 1,0 0-1,0 0 0,0 1 0,0-1 0,0 0 0,0 0 0,0 0 0,0 0 0,0 0 0,0 1 1,0-1-1,0 0 0,-1 0 0,1 0 0,0 0 0,0 0 0,0 0 0,0 0 0,0 1 0,0-1 1,0 0-1,-1 0 0,1 0 0,0 0 0,0 0 0,0 0 0,0 0 0,0 0 0,0 0 1,-1 0-1,-2-8-30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2.514"/>
    </inkml:context>
    <inkml:brush xml:id="br0">
      <inkml:brushProperty name="width" value="0.1" units="cm"/>
      <inkml:brushProperty name="height" value="0.1" units="cm"/>
      <inkml:brushProperty name="color" value="#CC0066"/>
    </inkml:brush>
  </inkml:definitions>
  <inkml:trace contextRef="#ctx0" brushRef="#br0">1 66 9472,'6'-2'4384,"28"-11"-3872,-15 8-288,4-7-224,4-1 0,-4 2-96,-4 2 64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42.686"/>
    </inkml:context>
    <inkml:brush xml:id="br0">
      <inkml:brushProperty name="width" value="0.1" units="cm"/>
      <inkml:brushProperty name="height" value="0.1" units="cm"/>
      <inkml:brushProperty name="color" value="#8F0B18"/>
    </inkml:brush>
  </inkml:definitions>
  <inkml:trace contextRef="#ctx0" brushRef="#br0">0 46 6144,'3'0'368,"1"-1"0,-1 0-1,0 0 1,0 0 0,0 0 0,0-1 0,0 1 0,0-1-1,5-3 1,12-7-324,-7 5 136,-10 5-152,0 1-1,-1-1 1,1 1-1,0-1 1,0 1-1,0 0 1,4-1-1,-6 2-20,-1 1 0,0-1 0,1 0 0,-1 0 0,1 0 0,-1 0 0,1 1 0,-1-1 0,0 0 0,1 1 0,-1-1 0,0 0 0,1 1 0,-1-1 0,0 0 0,1 1 0,-1-1 0,0 0 0,0 1 0,0-1 0,1 1 0,-1-1 0,0 1-1,0-1 1,0 1 0,0-1 0,0 1 0,3 17 122,-2-12-122,12 101 374,0-4-282,0-37 277,42 124 0,-54-189-369,-1 0 0,0 0 0,1 0 0,-1 0 0,0 0 1,0 0-1,1 0 0,-1 0 0,0 0 0,0 0 0,0 0 0,0 0 0,-1 0 0,1 1 0,0-1 0,-1 1 1,1-2 4,0 1 0,-1-1 0,1 1 1,0-1-1,-1 1 0,1-1 0,-1 0 1,1 1-1,0-1 0,-1 1 0,1-1 1,-1 0-1,0 0 0,1 1 0,-1-1 1,1 0-1,-1 0 0,1 0 0,-1 1 1,1-1-1,-2 0 0,-1 0-4,1 0-1,-1-1 1,0 1-1,1 0 1,-1-1 0,1 0-1,-1 0 1,1 1-1,0-1 1,-1-1-1,1 1 1,0 0-1,-3-2 1,-28-26-35,13 8 81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56.489"/>
    </inkml:context>
    <inkml:brush xml:id="br0">
      <inkml:brushProperty name="width" value="0.1" units="cm"/>
      <inkml:brushProperty name="height" value="0.1" units="cm"/>
      <inkml:brushProperty name="color" value="#8F0B18"/>
    </inkml:brush>
  </inkml:definitions>
  <inkml:trace contextRef="#ctx0" brushRef="#br0">2 50 8064,'-1'-7'3053,"1"12"-1878,0-3-1318,4-5 258,0 1 0,0 0 0,0 0 0,0 0 0,0 0 0,6-1 0,-6 3-86,-1 0 0,1-1 0,-1 0 0,0 0 0,1 0 0,-1 0 1,0-1-1,1 1 0,-1-1 0,0 0 0,0 1 0,0-1 0,0-1 0,-1 1 0,1 0 0,-1-1 0,3-2 0,-5 2-130,0 4 37</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56.920"/>
    </inkml:context>
    <inkml:brush xml:id="br0">
      <inkml:brushProperty name="width" value="0.1" units="cm"/>
      <inkml:brushProperty name="height" value="0.1" units="cm"/>
      <inkml:brushProperty name="color" value="#8F0B18"/>
    </inkml:brush>
  </inkml:definitions>
  <inkml:trace contextRef="#ctx0" brushRef="#br0">1 13 8704,'10'-12'4064,"-1"17"-3520,-7-4-224,3-2-288,-2-1 64,3 2-64,0 0-32,1 0 32,1 0-32,0 2 64,1-1-96</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59.406"/>
    </inkml:context>
    <inkml:brush xml:id="br0">
      <inkml:brushProperty name="width" value="0.1" units="cm"/>
      <inkml:brushProperty name="height" value="0.1" units="cm"/>
      <inkml:brushProperty name="color" value="#8F0B18"/>
    </inkml:brush>
  </inkml:definitions>
  <inkml:trace contextRef="#ctx0" brushRef="#br0">63 0 3456,'3'32'3421,"0"18"-3178,-13 76 741,-30 143 0,32-234-804,5-25-61,1 1 0,-1 0 0,0 18 0,3-27-112,1-4-15,4-11-71,6-3 15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3:59.819"/>
    </inkml:context>
    <inkml:brush xml:id="br0">
      <inkml:brushProperty name="width" value="0.1" units="cm"/>
      <inkml:brushProperty name="height" value="0.1" units="cm"/>
      <inkml:brushProperty name="color" value="#8F0B18"/>
    </inkml:brush>
  </inkml:definitions>
  <inkml:trace contextRef="#ctx0" brushRef="#br0">55 0 7424,'1'1'307,"-1"0"0,1 0 0,-1 0-1,1 0 1,-1 0 0,1 0 0,-1 1 0,1-1 0,-1 0 0,0 0 0,0 0 0,0 0 0,0 0 0,0 1-1,0 1 1,-1 26-965,1-20 1088,-12 116 80,7-99-342,0 1 0,-16 43 0,15-59-63,6-11-105,0 0 0,0 0 0,0 0 0,0 0 0,0 0 0,0 1 0,0-1 0,0 0 0,0 0 0,0 0 0,0 0-1,0 1 1,-1-1 0,1 0 0,0 0 0,0 0 0,0 0 0,0 0 0,0 0 0,0 1 0,0-1 0,-1 0 0,1 0 0,0 0-1,0 0 1,0 0 0,0 0 0,0 0 0,-1 0 0,1 0 0,0 0 0,0 0 0,0 0 0,0 0 0,-1 0 0,1 0 0,0 0-1,0 0 1,0 0 0,0 0 0,-1 0 0,1 0 0,0 0 0,0 0 0,0 0 0,0 0 0,-1 0 0,1 0 0,0 0 0,0 0 0,0 0-1,0-1 1,0 1 0,0 0 0,-1 0 0,1 0 0,0 0 0,0-1 0,-2-9-37</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4:00.190"/>
    </inkml:context>
    <inkml:brush xml:id="br0">
      <inkml:brushProperty name="width" value="0.1" units="cm"/>
      <inkml:brushProperty name="height" value="0.1" units="cm"/>
      <inkml:brushProperty name="color" value="#8F0B18"/>
    </inkml:brush>
  </inkml:definitions>
  <inkml:trace contextRef="#ctx0" brushRef="#br0">1 42 7808,'3'-2'3722,"8"-2"-2822,-1 0-973,10-5 225,-5 3-91,-11 4-20,0-1-1,0 1 0,-1 1 1,2-1-1,-1 0 0,0 1 1,0 0-1,0 0 0,5 0 1,-7 1-49,-1 0 0,0 0 1,0 0-1,0 0 0,0 0 0,0 1 1,0-1-1,0 1 0,0-1 1,0 0-1,0 1 0,0 0 0,0-1 1,0 1-1,2 1 0,-2-1 6,0 1 0,0-1 0,1 1 0,-1 0 0,0-1 0,-1 1 0,1 0 0,0 0 0,0-1 0,-1 1 0,1 3 0,1 6 95,-1 0 0,0-1 0,0 1 0,-3 19 0,-8 41 338,9-64-403,0-4-36,1 0-1,0 1 1,-1-1 0,0 0-1,1 0 1,-1 0 0,0 1-1,-1-1 1,1 0 0,-1-1-1,1 1 1,-1 0-1,0 0 1,0-1 0,0 1-1,0-1 1,-5 5 0,-1-2-24</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4:00.569"/>
    </inkml:context>
    <inkml:brush xml:id="br0">
      <inkml:brushProperty name="width" value="0.1" units="cm"/>
      <inkml:brushProperty name="height" value="0.1" units="cm"/>
      <inkml:brushProperty name="color" value="#8F0B18"/>
    </inkml:brush>
  </inkml:definitions>
  <inkml:trace contextRef="#ctx0" brushRef="#br0">122 1 7040,'1'3'451,"1"1"0,-1-1-1,0 1 1,0 0 0,-1 0 0,1-1 0,-1 1 0,0 0 0,0 5 0,-6 35-703,3-25 624,0 6-215,-1 0-1,-12 37 1,14-54-129,-1-1 0,0 1 0,-1-1-1,1 0 1,-1 0 0,-1 0 0,1-1 0,-1 1 0,0-1-1,-1 0 1,1-1 0,-8 6 0,13-10-36,-1 0 0,0-1 0,1 1 0,-1-1 0,0 1 0,0-1 1,1 1-1,-1-1 0,0 0 0,0 1 0,0-1 0,0 0 0,1 1 0,-1-1 0,0 0 0,0 0 0,0 0 0,0 0 0,0 0 1,0 0-1,0 0 0,0 0 0,1 0 0,-1-1 0,0 1 0,0 0 0,0 0 0,0-1 0,1 1 0,-1-1 0,0 1 1,-1-2-1,-4-6-40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4:00.924"/>
    </inkml:context>
    <inkml:brush xml:id="br0">
      <inkml:brushProperty name="width" value="0.1" units="cm"/>
      <inkml:brushProperty name="height" value="0.1" units="cm"/>
      <inkml:brushProperty name="color" value="#8F0B18"/>
    </inkml:brush>
  </inkml:definitions>
  <inkml:trace contextRef="#ctx0" brushRef="#br0">1 202 7808,'4'22'3648,"2"5"-3104,-4-21-160,1 3-352,0-3-32,0 2-64,1 0 0,0-5 64,0-1 0,1-7 0,-1 1-96,2-9 64</inkml:trace>
  <inkml:trace contextRef="#ctx0" brushRef="#br0" timeOffset="1">170 4 6784,'10'-4'3104,"-6"9"-2432,-2 0-576,0 0 96,0 7-96,-2-1 0,0 10-32,0-7 32,0 0 64,0-2-128,1 4-32,-1-3 64,3-4 96,-1-2-64,-1-11-64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4:01.273"/>
    </inkml:context>
    <inkml:brush xml:id="br0">
      <inkml:brushProperty name="width" value="0.1" units="cm"/>
      <inkml:brushProperty name="height" value="0.1" units="cm"/>
      <inkml:brushProperty name="color" value="#8F0B18"/>
    </inkml:brush>
  </inkml:definitions>
  <inkml:trace contextRef="#ctx0" brushRef="#br0">34 1 7680,'2'3'1186,"-2"-3"-1117,0 0 1,0 0 0,1 0 0,-1 0-1,0 0 1,0 0 0,0 0 0,1 0-1,-1 0 1,0 0 0,0 1 0,0-1-1,1 0 1,-1 0 0,0 0 0,0 0-1,3-2 1327,-3 1-1327,1 1 1,-1 0 0,0 0 0,0 0-1,0 0 1,0-1 0,0 1 0,0 0-1,0 0 1,0 0 0,0-1 0,0 1-1,7 19-108,0 13 89,-2 0 0,1 45-1,-3-34 10,5 220 736,-8-258-744,0 0 1,0 1-1,-1-1 1,0 0-1,0 0 1,0 0-1,-3 8 0,4-12-39,-1 0-1,0 1 1,1-1-1,-1 0 1,0 0-1,0 0 1,0 0-1,0 0 1,0 0-1,0 0 1,0 0-1,0 0 1,0 0-1,0-1 1,-1 1-1,1 0 0,0-1 1,0 1-1,-1-1 1,1 1-1,0-1 1,-1 0-1,1 0 1,-1 1-1,1-1 1,0 0-1,-1 0 1,1 0-1,-1 0 1,1-1-1,-2 1 1,1-1-17,1 1-1,-1-1 1,1 1 0,-1-1 0,1 0 0,-1 0 0,1 1 0,-1-1 0,1 0 0,0 0 0,-1-1 0,1 1 0,0 0 0,0 0 0,0 0 0,0-1-1,0 1 1,0-1 0,-1-1 0,-4-12 27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4:01.667"/>
    </inkml:context>
    <inkml:brush xml:id="br0">
      <inkml:brushProperty name="width" value="0.1" units="cm"/>
      <inkml:brushProperty name="height" value="0.1" units="cm"/>
      <inkml:brushProperty name="color" value="#8F0B18"/>
    </inkml:brush>
  </inkml:definitions>
  <inkml:trace contextRef="#ctx0" brushRef="#br0">27 1 9984,'1'1'4608,"1"6"-3712,-2 12-832,0-4 32,0 15 32,0-6 0,0 13-64,0-8-64,-3 16 96,0-8-64,-2 11-32,-1-10 32,-6 7-32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3.349"/>
    </inkml:context>
    <inkml:brush xml:id="br0">
      <inkml:brushProperty name="width" value="0.1" units="cm"/>
      <inkml:brushProperty name="height" value="0.1" units="cm"/>
      <inkml:brushProperty name="color" value="#CC0066"/>
    </inkml:brush>
  </inkml:definitions>
  <inkml:trace contextRef="#ctx0" brushRef="#br0">221 1 7296,'-8'11'1761,"-18"24"907,-38 45-2991,62-78 329,0 0-1,1-1 1,-1 1 0,1 0-1,0 0 1,-1 0-1,1 0 1,0 0-1,0 0 1,0 0-1,0 3 1,1-5-5,0 0 1,0 1-1,0-1 0,0 0 1,0 1-1,0-1 0,0 0 0,0 1 1,0-1-1,0 0 0,0 1 1,1-1-1,-1 0 0,0 1 1,0-1-1,0 0 0,1 0 1,-1 1-1,0-1 0,0 0 0,1 0 1,-1 1-1,0-1 0,0 0 1,1 0-1,0 1 0,16 1 15,61-7 94,0-1 9,-71 5-100,10 2 61,-16-1-79,-1 0 0,0 0 0,0 0 0,1 0 0,-1 0 0,0 1 0,1-1 0,-1 0 0,0 0 1,0 0-1,1 1 0,-1-1 0,0 0 0,0 0 0,1 1 0,-1-1 0,0 0 0,0 0 0,0 1 0,0-1 0,0 0 0,1 0 1,-1 1-1,0-1 0,0 0 0,0 1 0,0-1 0,0 0 0,0 1 0,0-1 0,0 0 0,0 1 0,0-1 0,0 0 0,0 1 0,0-1 1,0 0-1,0 1 0,-1-1 0,1 0 0,0 0 0,0 1 0,0-1 0,0 0 0,-1 0 0,1 1 0,-5 7 26,0-1-1,-1 0 0,0 0 0,0 0 1,0-1-1,-1 1 0,0-2 0,-11 8 1,-13 12-8,7-2-96,-81 79 336,105-102-260,0 0 1,0 0-1,0 0 1,-1 0 0,1 0-1,0 0 1,0 0-1,0 0 1,0 0 0,0 0-1,0 0 1,0 0 0,0 1-1,0-1 1,0 0-1,0 0 1,0 0 0,0 0-1,0 0 1,-1 0-1,1 0 1,0 0 0,0 0-1,0 0 1,0 0-1,0 0 1,0 0 0,0 1-1,0-1 1,0 0-1,0 0 1,0 0 0,0 0-1,0 0 1,0 0 0,0 0-1,0 0 1,0 0-1,0 0 1,0 1 0,0-1-1,0 0 1,0 0-1,0 0 1,0 0 0,1 0-1,-1 0 1,0 0-1,0 0 1,0 0 0,0 0-1,0 0 1,0 0-1,0 0 1,0 1 0,7-2 64,11-6-21,-5 1-67,145-70 432,-145 72-296,-13 4-110,0 0 1,0 0 0,0 1-1,0-1 1,1 0 0,-1 0-1,0 0 1,0 0-1,0 0 1,0 0 0,0 0-1,0 1 1,0-1 0,0 0-1,1 0 1,-1 0 0,0 0-1,0 0 1,0 1 0,0-1-1,0 0 1,0 0 0,0 0-1,0 0 1,0 0 0,0 1-1,0-1 1,0 0-1,0 0 1,0 0 0,0 0-1,0 1 1,0-1 0,0 0-1,0 0 1,0 0 0,-1 0-1,1 0 1,0 0 0,0 1-1,-15 21 29,-140 139-657,60-65 777,93-93-126,-20 23 112,21-26-135,1 1-1,-1-1 0,1 1 0,-1 0 0,1-1 0,-1 1 1,1 0-1,0-1 0,-1 1 0,1 0 0,0-1 1,-1 1-1,1 0 0,0 0 0,0-1 0,0 1 0,0 0 1,0 0-1,0-1 0,0 1 0,0 0 0,0 0 1,0 0-1,0-1 0,1 1 0,-1 0 0,0 0 1,0-1-1,1 1 0,-1 0 0,0-1 0,1 1 0,0 0 1,0 0-5,0-1 0,0 1 0,0-1 0,0 0 0,0 0 0,1 1 0,-1-1 0,0 0 0,0 0 0,0 0 0,0 0 1,0 0-1,0 0 0,1-1 0,-1 1 0,0 0 0,0-1 0,2 0 0,22-10 205,-19 8-151,-2 1-31,177-84 392,-180 85-415,13-8-138,-14 9 135,1 0 0,-1-1 0,0 1 0,1-1 0,-1 1 1,0 0-1,1-1 0,-1 1 0,0-1 0,1 1 0,-1-1 0,0 1 1,0-1-1,0 1 0,1-1 0,-1 1 0,0-1 0,0 1 0,0-1 1,0 1-1,0-1 0,0 1 0,0-1 0,0 1 0,0-1 0,0 1 1,0-1-1,-1 1 0,1-1 0,-4-5-31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5.163"/>
    </inkml:context>
    <inkml:brush xml:id="br0">
      <inkml:brushProperty name="width" value="0.1" units="cm"/>
      <inkml:brushProperty name="height" value="0.1" units="cm"/>
      <inkml:brushProperty name="color" value="#8F0B18"/>
    </inkml:brush>
  </inkml:definitions>
  <inkml:trace contextRef="#ctx0" brushRef="#br0">200 17 7936,'0'-1'189,"0"1"1,1-1-1,-1 0 1,1 0-1,-1 1 1,1-1-1,0 0 1,-1 1-1,1-1 1,0 0-1,-1 1 1,1-1-1,0 1 1,0-1 0,-1 1-1,1 0 1,0-1-1,0 1 1,0 0-1,0 0 1,0-1-1,0 1 1,1 0-1,22-4-497,5 3 324,-1 2 1,0 0 0,0 2 0,0 1-1,0 2 1,45 14 0,-62-15 14,1 0-1,0 1 1,-1 0-1,0 1 1,-1 0 0,1 1-1,-2 0 1,1 0 0,-1 1-1,0 0 1,-1 1 0,0 0-1,11 19 1,-8-11 12,-1 0 0,0 1 0,-2 1 0,0-1 0,-2 1 0,0 1 0,5 33 0,-9-33-42,-1 0 0,0 0-1,-2 1 1,-1-1 0,0 0 0,-2 0-1,-10 35 1,6-32 68,-1 1 1,-1-2-1,-1 0 0,-1 0 0,-1-1 1,-16 21-1,24-37-53,0 1-1,-1-1 1,0 0-1,0-1 1,0 1 0,0-1-1,-1-1 1,0 1 0,0-1-1,-1 0 1,1-1 0,-1 0-1,0 0 1,-14 3 0,12-4-8,-1-1 0,0 0 0,1 0 1,-1-2-1,0 1 0,0-1 0,0-1 1,1 0-1,-1 0 0,-18-8 0,9 2 3,0-1 1,0-2-1,1 0 0,1 0 0,0-2 0,-27-24 0,24 16 24,0 0-1,2-1 1,0-1-1,-23-38 1,32 44-7,2-1 1,0 0-1,1 0 1,0 0-1,2-1 1,0 0-1,1 0 0,1 0 1,1-1-1,1-29 1,1 33-18,1-1 0,0 0 0,2 0 1,0 1-1,1-1 0,0 1 0,1 0 0,1 1 1,1-1-1,0 1 0,1 0 0,14-20 1,10-2-12,1 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5.626"/>
    </inkml:context>
    <inkml:brush xml:id="br0">
      <inkml:brushProperty name="width" value="0.1" units="cm"/>
      <inkml:brushProperty name="height" value="0.1" units="cm"/>
      <inkml:brushProperty name="color" value="#8F0B18"/>
    </inkml:brush>
  </inkml:definitions>
  <inkml:trace contextRef="#ctx0" brushRef="#br0">0 201 8704,'2'0'2816,"12"-1"-2374,0 0 0,-1-1 0,1 0 0,16-6 0,57-22-427,-48 16 218,-26 10-209,113-47 54,-98 39-69,-15 6 24,21-12-1,-30 16-28,-1 0 1,1-1-1,-1 1 1,0-1-1,0 0 0,0 0 1,0 0-1,-1-1 0,1 1 1,2-5-1,2-7 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5.965"/>
    </inkml:context>
    <inkml:brush xml:id="br0">
      <inkml:brushProperty name="width" value="0.1" units="cm"/>
      <inkml:brushProperty name="height" value="0.1" units="cm"/>
      <inkml:brushProperty name="color" value="#8F0B18"/>
    </inkml:brush>
  </inkml:definitions>
  <inkml:trace contextRef="#ctx0" brushRef="#br0">395 0 9088,'1'1'3076,"0"2"-2824,0 0 0,-1 0 0,1 0 1,0 0-1,-1 0 0,0 0 0,1 3 0,-6 24-205,-2 0 0,0-1 0,-18 43 0,-42 81 133,67-153-180,-86 171 36,20-41 40,53-104-25,-11 25-15,-53 81 0,63-115-90,14-16 54,-1-1-1,1 1 0,-1-1 1,1 0-1,-1 0 0,1 1 1,-1-1-1,1 0 1,-1 0-1,0 0 0,1 1 1,-1-1-1,1 0 0,-1 0 1,0 0-1,0 0 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6.551"/>
    </inkml:context>
    <inkml:brush xml:id="br0">
      <inkml:brushProperty name="width" value="0.1" units="cm"/>
      <inkml:brushProperty name="height" value="0.1" units="cm"/>
      <inkml:brushProperty name="color" value="#8F0B18"/>
    </inkml:brush>
  </inkml:definitions>
  <inkml:trace contextRef="#ctx0" brushRef="#br0">36 1 9472,'-2'4'576,"0"1"1,0 0-1,0 0 1,0 0-1,1 0 1,0 0-1,0 0 0,0 8 1,1 46-856,1-28 490,-16 150-186,8-125 51,6-21-49,14-81 5,-11 38-35,29-98-19,-27 94 21,1 1 0,0 0 0,1 0 0,0 1 0,0 0 0,1 0 0,10-10 1,1 1-22,1 2 1,22-17 0,-32 27 13,0 1 0,0 1 0,1-1 0,-1 2 0,1-1 0,0 1 0,17-4 0,-25 8 8,-1-1-1,1 1 1,-1 0 0,1-1 0,-1 1 0,1 0 0,-1 0 0,1 0 0,0 0 0,-1 0 0,1 1 0,-1-1 0,1 0 0,-1 1 0,1-1 0,-1 1 0,0 0 0,1-1 0,-1 1 0,0 0 0,2 1 0,-2-1 0,0 1 1,0 0 0,0-1 0,0 1-1,0 0 1,0 0 0,0 0-1,-1-1 1,1 1 0,-1 0 0,1 0-1,-1 0 1,0 0 0,0 0-1,0 4 1,0 5 3,-1 1-1,-1-1 0,1 0 1,-2 0-1,1 0 0,-2 0 1,1 0-1,-2-1 0,1 0 1,-9 14-1,4-10 8,-1 0-1,0-1 1,-1 0 0,-1-1 0,0 0-1,-19 15 1,18-14 27,23-16 139,25-16-29,-28 15-138,2 0 0,14-5 1,-17 7-23,0-1 1,0 1 0,0-1 0,-1 0 0,1 0 0,-1-1-1,10-7 1,4-10-31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6.914"/>
    </inkml:context>
    <inkml:brush xml:id="br0">
      <inkml:brushProperty name="width" value="0.1" units="cm"/>
      <inkml:brushProperty name="height" value="0.1" units="cm"/>
      <inkml:brushProperty name="color" value="#8F0B18"/>
    </inkml:brush>
  </inkml:definitions>
  <inkml:trace contextRef="#ctx0" brushRef="#br0">0 0 9984,'14'0'3776,"-11"4"-2944,13 2-288,-7-4-384,5 4-192,3-3 0,-2 3 32,2 0 0,-1 0 0,-3-1 0,0 1 0,-7 2 0,-2 7 0,-10 3 0,-4 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7.283"/>
    </inkml:context>
    <inkml:brush xml:id="br0">
      <inkml:brushProperty name="width" value="0.1" units="cm"/>
      <inkml:brushProperty name="height" value="0.1" units="cm"/>
      <inkml:brushProperty name="color" value="#8F0B18"/>
    </inkml:brush>
  </inkml:definitions>
  <inkml:trace contextRef="#ctx0" brushRef="#br0">1 293 8320,'17'-11'3263,"11"0"-2492,-13 6-389,23-10 82,-19 8-398,-1-1-1,30-16 1,-19 6-64,0-1 0,-2-1 0,0-1 0,38-40 1,-59 55-126,-1-1-1,8-12 1,-12 17 125,0 1 0,0 0 0,-1 0 0,1-1 0,0 1 0,-1 0 0,1 0 0,-1-1 0,0 1 0,1-1 0,-1 1 0,0 0 0,0-1 0,0 1 0,0-1 0,0 1 0,0-1 0,0 1 0,-1 0 0,1-1 0,0 1 0,-1-1 0,1 1 0,-2-2 0,2 2-11,-1 1 1,0-1 0,1 1 0,-1-1 0,0 1 0,0 0 0,0-1 0,1 1 0,-1 0-1,0 0 1,0 0 0,0-1 0,0 1 0,1 0 0,-1 0 0,0 0 0,0 0-1,0 0 1,0 0 0,0 1 0,1-1 0,-1 0 0,0 0 0,0 1 0,0-1-1,1 0 1,-1 1 0,0-1 0,0 1 0,1-1 0,-1 1 0,0-1 0,1 1-1,-2 0 1,-2 3-91,0-1-1,0 1 1,-6 7-1,3-2 128,2 0 0,-1 0 0,2 0 0,-1 0 0,1 1 0,0 0 0,1 0 0,0 0 0,1 0 0,-2 14 0,1 12 139,2 59 1,2-51-107,0 59 59,1-13 158,-15 136 1,9-175-87,2-86-149,2-48-192,0 31 165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7.631"/>
    </inkml:context>
    <inkml:brush xml:id="br0">
      <inkml:brushProperty name="width" value="0.1" units="cm"/>
      <inkml:brushProperty name="height" value="0.1" units="cm"/>
      <inkml:brushProperty name="color" value="#8F0B18"/>
    </inkml:brush>
  </inkml:definitions>
  <inkml:trace contextRef="#ctx0" brushRef="#br0">268 14 3968,'-2'-5'364,"0"-3"1265,2 8-1597,-1 0 0,1 0 0,0 0 1,0 0-1,0 0 0,-1 0 0,1 0 0,0 0 1,0 0-1,-1 0 0,1 0 0,0 0 0,0 0 1,-1 0-1,1 0 0,0 0 0,0 1 0,0-1 1,-1 0-1,1 0 0,0 0 0,0 0 0,0 1 1,0-1-1,-1 0 0,1 0 0,0 0 0,0 1 1,0-1-1,0 0 0,0 0 0,0 1 0,0-1 1,-1 1-1,-113 152 938,110-148-989,-72 91 716,73-91-644,-1 0 0,0 1 0,0-1 0,-6 7 0,10-11-50,-1-1 0,0 1 0,1 0-1,-1 0 1,0-1 0,0 1 0,1-1 0,-1 1-1,0-1 1,0 1 0,0-1 0,0 0-1,1 1 1,-1-1 0,0 0 0,0 1 0,0-1-1,0 0 1,0 0 0,0 0 0,0 0 0,0 0-1,0 0 1,0 0 0,0 0 0,0-1 0,0 1-1,0 0 1,0-1 0,-1 1 0,-8-11-3</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7.970"/>
    </inkml:context>
    <inkml:brush xml:id="br0">
      <inkml:brushProperty name="width" value="0.1" units="cm"/>
      <inkml:brushProperty name="height" value="0.1" units="cm"/>
      <inkml:brushProperty name="color" value="#8F0B18"/>
    </inkml:brush>
  </inkml:definitions>
  <inkml:trace contextRef="#ctx0" brushRef="#br0">0 0 8704,'14'15'3232,"-8"-10"-2496,3 13-416,-1-10-416,-2 4-32,3 3 96,1-1 0,-3-3 0,3-13 160,-1-10 160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8.333"/>
    </inkml:context>
    <inkml:brush xml:id="br0">
      <inkml:brushProperty name="width" value="0.1" units="cm"/>
      <inkml:brushProperty name="height" value="0.1" units="cm"/>
      <inkml:brushProperty name="color" value="#8F0B18"/>
    </inkml:brush>
  </inkml:definitions>
  <inkml:trace contextRef="#ctx0" brushRef="#br0">209 0 8320,'-6'5'3804,"-3"8"-3545,8-11 94,-77 119 15,40-66-550,-32 64 1,69-117 199,0 0 0,0 0 0,0 1 0,1-1 0,-1 0 0,0 0 0,0 5 0,1-7-8,0 0-1,0 0 1,0 1 0,0-1-1,0 0 1,0 0-1,0 0 1,1 1 0,-1-1-1,0 0 1,0 0 0,0 0-1,0 1 1,0-1 0,0 0-1,0 0 1,0 0 0,1 0-1,-1 1 1,0-1 0,0 0-1,0 0 1,0 0 0,1 0-1,-1 0 1,0 0 0,0 1-1,0-1 1,1 0 0,-1 0-1,0 0 1,13-3 161,8-9-115,0 0 0,31-24 0,36-38 145,-46 38-133,-41 36-64,-1-1-1,1 1 1,-1-1-1,1 1 0,-1-1 1,1 1-1,-1 0 1,1-1-1,0 1 1,-1 0-1,1-1 1,0 1-1,-1 0 0,1 0 1,0 0-1,0-1 1,0 2-6,-1-1 1,0 1 0,1-1-1,-1 1 1,0-1-1,0 1 1,1-1 0,-1 1-1,0-1 1,0 1-1,0 0 1,0-1 0,0 1-1,0-1 1,0 1 0,0-1-1,0 1 1,0 0-1,0-1 1,0 1 0,0-1-1,-1 2 1,-3 23 78,-1-1 0,-13 35-1,10-33-61,-18 47 127,-41 81 0,36-87 65,31-66-206,-3 5-3,0 1 0,0-1-1,-1 0 1,-6 9 0,9-14 0,0 0 1,0 0-1,0 0 0,0 0 0,0 0 1,0 0-1,0 0 0,-1 0 0,1-1 1,0 1-1,-1 0 0,1-1 0,0 1 1,-1-1-1,1 0 0,-1 1 0,1-1 1,0 0-1,-1 0 0,1 0 0,-1 0 1,1 0-1,-1 0 0,1 0 0,-1 0 1,1-1-1,-2 0 0,-15-6 24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8.671"/>
    </inkml:context>
    <inkml:brush xml:id="br0">
      <inkml:brushProperty name="width" value="0.1" units="cm"/>
      <inkml:brushProperty name="height" value="0.1" units="cm"/>
      <inkml:brushProperty name="color" value="#8F0B18"/>
    </inkml:brush>
  </inkml:definitions>
  <inkml:trace contextRef="#ctx0" brushRef="#br0">1 64 7168,'6'-6'4197,"-6"6"-4047,14-2-338,-8 1 397,56-10-202,25-6-30,11-7-105,-96 23 127,1 1 1,0-1 0,0 1-1,0-1 1,0 1 0,-1 0-1,1 0 1,5 1 0,-7-1 2,0 1 0,-1-1 0,1 0 1,0 1-1,0-1 0,0 1 0,-1-1 1,1 1-1,0-1 0,-1 1 0,1-1 1,0 1-1,-1 0 0,1-1 0,-1 1 1,1 0-1,-1 0 0,1-1 1,-1 1-1,0 0 0,1 0 0,-1 0 1,0-1-1,0 1 0,0 0 0,1 0 1,-1 0-1,0 0 0,0 0 0,0-1 1,0 2-1,-2 9 45,1 0-1,-1-1 1,-1 1 0,0-1-1,0 0 1,-8 15 0,4-8-6,-5 10-11,-32 51 0,0 1 75,41-72-93,5-5 62,9-9 80,13-11-103,42-41 0,1-2 54,-56 52-84,0 1-1,0 0 1,1 1-1,19-9 1,-30 16-19,-1 0-1,1-1 1,0 1 0,-1 0 0,1 0 0,0-1 0,-1 1 0,1 0-1,0 0 1,-1 0 0,1 0 0,0 0 0,-1 0 0,1 0 0,0 0 0,-1 0-1,1 0 1,0 0 0,-1 0 0,1 1 0,0-1 0,0 1 0,0-1 2,-1 1 0,1-1 0,-1 1 0,0-1 0,1 1 1,-1 0-1,0-1 0,0 1 0,1 0 0,-1-1 0,0 1 0,0-1 0,0 1 1,0 0-1,0-1 0,0 1 0,0 0 0,0 1 0,-1 4 22,0 1-1,-1-1 0,-4 11 1,5-14-31,-56 130-9,27-69 327,17-36-195,-1 0-1,-19 27 1,25-43-66,-1 0 1,0-1-1,-1 0 1,0-1-1,0 0 0,-21 15 1,28-23-49,0-1-1,0 1 1,0-1 0,0 1-1,0-1 1,0 0 0,0 0-1,-1 0 1,1 0 0,0-1 0,0 1-1,-4-1 1,-16-2 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3.705"/>
    </inkml:context>
    <inkml:brush xml:id="br0">
      <inkml:brushProperty name="width" value="0.1" units="cm"/>
      <inkml:brushProperty name="height" value="0.1" units="cm"/>
      <inkml:brushProperty name="color" value="#CC0066"/>
    </inkml:brush>
  </inkml:definitions>
  <inkml:trace contextRef="#ctx0" brushRef="#br0">46 1 5888,'-6'7'3829,"-3"17"-4122,7-19 581,-6 19-168,2 1 0,1 0 0,1 1 0,1-1 0,1 1 0,2-1 0,0 1 0,1-1 0,7 34 0,-7-57-92,-1 1 0,1-1 0,0 0 0,0 1 0,0-1 0,0 0 0,0 0 0,0 0 0,3 4 0,-3-5-19,-1-1 0,1 1 0,-1-1 0,1 1-1,0 0 1,0-1 0,-1 0 0,1 1 0,0-1 0,0 1 0,-1-1-1,1 0 1,0 1 0,0-1 0,0 0 0,-1 0 0,1 0-1,0 0 1,0 0 0,0 0 0,0 0 0,0 0 0,-1 0 0,1 0-1,0 0 1,0 0 0,0-1 0,0 1 0,-1 0 0,1-1-1,0 1 1,0 0 0,0-2 0,4-1 19,0-1 0,0 0 0,-1 0 0,0 0 0,1-1 1,-2 1-1,1-1 0,4-7 0,22-45 96,-26 51-117,39-93 110,-27 60-111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9.034"/>
    </inkml:context>
    <inkml:brush xml:id="br0">
      <inkml:brushProperty name="width" value="0.1" units="cm"/>
      <inkml:brushProperty name="height" value="0.1" units="cm"/>
      <inkml:brushProperty name="color" value="#8F0B18"/>
    </inkml:brush>
  </inkml:definitions>
  <inkml:trace contextRef="#ctx0" brushRef="#br0">0 3 10240,'14'-3'3872,"-5"3"-3040,10 6-256,-5-1-352,3 1-224,2 3 0,0 0 0,2 0 0,-6-7 0,2-4 0,-1-7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9.373"/>
    </inkml:context>
    <inkml:brush xml:id="br0">
      <inkml:brushProperty name="width" value="0.1" units="cm"/>
      <inkml:brushProperty name="height" value="0.1" units="cm"/>
      <inkml:brushProperty name="color" value="#8F0B18"/>
    </inkml:brush>
  </inkml:definitions>
  <inkml:trace contextRef="#ctx0" brushRef="#br0">179 0 10880,'2'1'526,"0"0"0,0 0 0,-1 0 1,1 0-1,0 0 0,-1 1 0,1-1 0,1 2 1,11 16 645,-8-9-1222,-1-1 1,4 15-1,-6-17 50,-2 0 0,1 1 0,-1-1 0,0 1 0,-1 0 0,0-1 0,0 1 0,0 0 0,-1-1 0,-2 8 0,-1 1 0,0 0 0,-1 0 0,-11 24 0,10-28-5,-1 0-1,-1 0 0,0-1 0,-1 0 1,0 0-1,0-1 0,-1 0 0,-1-1 0,1 0 1,-2-1-1,-16 10 0,28-18 6,-19 15 104,19-15-103,0 0 0,-1 0 0,1 0 0,0 0 0,0 0 0,0 0 1,0 0-1,0 0 0,0 1 0,0-1 0,-1 0 0,1 0 1,0 0-1,0 0 0,0 0 0,0 0 0,0 1 0,0-1 0,0 0 1,0 0-1,0 0 0,0 0 0,0 0 0,0 1 0,0-1 0,0 0 1,0 0-1,0 0 0,0 0 0,0 1 0,0-1 0,0 0 0,0 0 1,0 0-1,0 0 0,0 0 0,1 1 0,10 0-52,31-8-84,-32 5 131,-1 0 1,1 0 0,0 1 0,-1 1 0,20 1 0,-27-1 3,0 0 0,-1 1 0,1 0 0,0-1 0,-1 1 0,1 0 0,-1 0 0,1 0 0,-1 0 0,1 0 0,-1 0 0,1 0 0,-1 0 0,0 1 0,0-1 0,0 0 0,0 1 0,0-1 0,0 1 0,0-1 0,0 1 0,-1 0 0,1-1 0,0 1 0,-1 0 0,0-1 0,1 1 0,-1 0 0,0 3-1,1 3 1,-1 1 0,0 0 0,-1-1 0,-3 16 0,0-4 6,-2 0 0,0 0 0,-1-1 0,-1 0 0,-16 27 0,8-18 23,-2-1 0,-38 45 0,50-65-25,1-1 0,0 0 1,0-1 0,-1 0 0,1 0 0,-1 0 0,-11 7-1,17-12-8,-1 0-1,1 0 1,0 0-1,-1 1 0,1-1 1,0 0-1,-1 0 1,1 0-1,0 0 0,-1 0 1,1 0-1,-1 0 1,1 0-1,0 0 0,-1 0 1,1 0-1,0 0 0,-1 0 1,1 0-1,-1 0 1,1 0-1,0-1 0,-1 1 1,1 0-1,0 0 1,-1 0-1,1-1 0,0 1 1,0 0-1,-1-1 1,-4-11-98,5-18 11,6-9 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09.724"/>
    </inkml:context>
    <inkml:brush xml:id="br0">
      <inkml:brushProperty name="width" value="0.1" units="cm"/>
      <inkml:brushProperty name="height" value="0.1" units="cm"/>
      <inkml:brushProperty name="color" value="#8F0B18"/>
    </inkml:brush>
  </inkml:definitions>
  <inkml:trace contextRef="#ctx0" brushRef="#br0">281 1 11008,'-10'8'5539,"9"-7"-5248,-7 15-457,6-12 517,-2 3-356,0-1-1,0 1 0,-1-1 0,0 0 0,0 0 0,0 0 0,-1-1 0,-12 9 0,-54 32-238,71-46 237,-19 12-110,0 0 0,1 1 0,0 1-1,-26 25 1,37-30 112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10.090"/>
    </inkml:context>
    <inkml:brush xml:id="br0">
      <inkml:brushProperty name="width" value="0.1" units="cm"/>
      <inkml:brushProperty name="height" value="0.1" units="cm"/>
      <inkml:brushProperty name="color" value="#8F0B18"/>
    </inkml:brush>
  </inkml:definitions>
  <inkml:trace contextRef="#ctx0" brushRef="#br0">0 1 9472,'3'0'114,"-1"0"0,0-1 0,1 1 1,-1 0-1,0 1 0,1-1 0,-1 0 1,0 1-1,0-1 0,1 1 0,-1 0 1,0 0-1,0 0 0,0 0 0,3 2 1,-2-1 73,0 1 0,0 0 0,0-1 0,0 1 0,-1 0 0,0 0 0,1 1 0,2 4 0,0 4 157,0-1 1,-1 1-1,0 0 1,4 24 0,-3-6-316,-2-1 1,-2 1 0,-2 35 0,-13 91 197,0-16-110,11-111-100,1-20-11,1 0 0,1 0 0,-1 0 0,2 10 0,-1-19-5,0 1 0,0-1 1,0 0-1,0 1 0,0-1 0,0 1 0,1-1 0,-1 0 0,0 1 0,0-1 0,0 0 0,0 1 1,0-1-1,1 0 0,-1 1 0,0-1 0,0 0 0,1 1 0,-1-1 0,0 0 0,0 0 0,1 1 1,-1-1-1,0 0 0,1 0 0,-1 0 0,0 0 0,1 1 0,-1-1 0,1 0 0,0 0 0,-1 0-1,1 0-1,-1 0 0,1-1 1,-1 1-1,1 0 0,-1 0 0,1-1 1,-1 1-1,0 0 0,1-1 1,-1 1-1,1-1 0,-1 1 0,0 0 1,1-1-1,-1 1 0,0-1 1,0 1-1,1-1 0,-1 1 0,0-1 1,0 1-1,0-1 0,1 1 1,-1-1-1,5-23-48,-1-14 11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9:36:10.560"/>
    </inkml:context>
    <inkml:brush xml:id="br0">
      <inkml:brushProperty name="width" value="0.1" units="cm"/>
      <inkml:brushProperty name="height" value="0.1" units="cm"/>
      <inkml:brushProperty name="color" value="#8F0B18"/>
    </inkml:brush>
  </inkml:definitions>
  <inkml:trace contextRef="#ctx0" brushRef="#br0">150 1 10624,'2'5'4453,"4"6"-3774,-3-5-297,5 11-83,-7-16-299,0 1 0,0 0 0,0 0 1,0 0-1,0 0 0,0 0 1,-1 0-1,1 0 0,-1 1 0,1-1 1,-1 0-1,0 0 0,0 0 1,0 0-1,0 1 0,0-1 0,-1 0 1,1 0-1,-2 4 0,-1 4 8,-1 0-1,0 0 1,-1 0-1,0-1 1,-1 0 0,1 0-1,-2 0 1,-7 8-1,-10 9-6,-29 23-1,52-48 1,-43 46-268,54-47 155,101-37 27,-110 36 81,0 1 1,1 0-1,0-1 1,-1 1 0,1 0-1,-1 0 1,1 0-1,-1 0 1,1 0 0,-1 0-1,1 0 1,-1 1-1,1-1 1,-1 1 0,4 0-1,-5 0 0,1 0-1,0-1 0,0 1 0,-1 0 1,1 0-1,0-1 0,-1 1 1,1 0-1,-1 0 0,1 0 1,-1 0-1,0 0 0,1 0 1,-1 0-1,0 0 0,0 0 1,0 0-1,1 0 0,-1 0 1,0 0-1,0 0 0,-1 0 1,1 0-1,0 0 0,-1 2 1,-1 9-20,-1-1 0,0 1 1,-1 0-1,-8 17 1,-28 43 100,12-22-127,20-36 24,6-11 23,-1 1-1,1-1 1,1 1-1,-1-1 1,1 1-1,-1 0 1,0 4 0,2-8-1,0 0 0,0 1 1,0-1-1,0 0 0,0 0 1,1 1-1,-1-1 1,0 0-1,0 1 0,0-1 1,0 0-1,1 0 0,-1 1 1,0-1-1,0 0 1,0 0-1,1 1 0,-1-1 1,0 0-1,0 0 0,1 0 1,-1 1-1,0-1 1,1 0-1,-1 0 0,0 0 1,0 0-1,1 0 1,-1 0-1,0 0 0,1 0 1,-1 0-1,0 0 0,1 0 1,-1 0-1,0 0 1,1 0-1,-1 0 0,0 0 1,1 0-1,-1 0 0,0 0 1,1 0-1,-1 0 1,1-1-1,17-4-27,46-21 5,-42 16 23,1 0 1,0 2 0,0 1 0,47-9 0,-68 16 4,0 0 1,-1-1-1,1 1 0,0 0 1,-1 0-1,1 0 1,0 1-1,-1-1 1,1 0-1,0 1 0,-1-1 1,1 1-1,-1-1 1,1 1-1,-1 0 0,1-1 1,-1 1-1,1 0 1,-1 0-1,2 2 0,-2-1 0,0-1-1,0 1 0,-1-1 1,1 1-1,-1-1 0,1 1 1,-1-1-1,0 1 0,1-1 1,-1 1-1,0 0 0,0-1 1,0 1-1,0 0 0,-1-1 1,1 1-1,0-1 1,-1 1-1,1 0 0,-1-1 1,-1 3-1,-7 17-17,-2-1 1,0 0 0,-2 0-1,-19 23 1,8-9 7,-28 37 21,11-17 33,-47 84 1,88-137-43,-1 0 0,0 0 0,1 1-1,-1-1 1,1 0 0,-1 1 0,1-1 0,0 0-1,-1 1 1,1-1 0,0 1 0,0-1 0,0 0 0,0 1-1,0-1 1,1 0 0,-1 1 0,0-1 0,1 1-1,-1-1 1,1 0 0,-1 0 0,1 1 0,-1-1-1,1 0 1,0 0 0,0 0 0,0 0 0,0 1-1,-1-1 1,1 0 0,1-1 0,-1 1 0,0 0 0,0 0-1,0 0 1,2 0 0,1 1 13,1 1 0,-1-2 0,1 1 0,-1 0 0,1-1 0,0 0 0,0 0 0,-1 0 0,9-1 0,-5 0-14,0 0 1,1-1-1,-1 0 0,0-1 1,0 0-1,0 0 0,0-1 1,0 0-1,-1 0 0,1-1 1,-1 0-1,0 0 1,0 0-1,0-1 0,0 0 1,-1-1-1,0 0 0,0 0 1,-1 0-1,1 0 0,-2-1 1,1 0-1,0 0 0,-1 0 1,-1-1-1,5-10 1,10-33-4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4.049"/>
    </inkml:context>
    <inkml:brush xml:id="br0">
      <inkml:brushProperty name="width" value="0.1" units="cm"/>
      <inkml:brushProperty name="height" value="0.1" units="cm"/>
      <inkml:brushProperty name="color" value="#CC0066"/>
    </inkml:brush>
  </inkml:definitions>
  <inkml:trace contextRef="#ctx0" brushRef="#br0">1 258 7424,'3'-7'2963,"-3"7"-2854,0 0 1,1 0 0,-1 0-1,0 0 1,0 0 0,1 0 0,-1 0-1,0-1 1,1 1 0,14-6-395,-13 5 547,46-20 11,56-36 0,-40 21-56,-20 12 31,90-46 213,-133 70-464,-1 0-1,0 0 1,1-1 0,-1 1-1,1 0 1,-1 0 0,0 0 0,1-1-1,-1 1 1,1 0 0,-1 0-1,0-1 1,1 1 0,-1 0 0,0-1-1,0 1 1,1 0 0,-1-1-1,0 1 1,0 0 0,1-1-1,-1 1 1,0-1 0,0 1 0,0-1-1,0 1 1,0-1 0,-7-11-129,6 11 137,-9-11 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4:01.005"/>
    </inkml:context>
    <inkml:brush xml:id="br0">
      <inkml:brushProperty name="width" value="0.1" units="cm"/>
      <inkml:brushProperty name="height" value="0.1" units="cm"/>
      <inkml:brushProperty name="color" value="#CC0066"/>
    </inkml:brush>
  </inkml:definitions>
  <inkml:trace contextRef="#ctx0" brushRef="#br0">0 256 3712,'9'14'2721,"39"41"-2226,-38-45-461,0-1 1,1 0 0,0-1-1,0 0 1,1-1 0,0 0-1,0-1 1,0 0 0,21 6-1,-1-3 29,63 18 419,-80-23-416,1-2 0,-1 0 0,1-1 0,20-1 0,-10-2-23,-1-2-1,0 0 1,48-17 0,68-35 259,-109 43-247,206-102 534,78-31-191,-255 124-316,0 4-1,2 2 1,69-9 0,-88 20-16,0 2 1,0 1-1,1 3 0,-1 2 1,63 11-1,-30 5 86,-1 4-1,77 33 1,-17-5 76,-116-45-163,1-1 1,0-1-1,0 0 1,0-2-1,1-1 0,-1 0 1,38-5-1,7-5 74,74-20-1,186-51 331,-273 70-368,1 3 1,101-3-1,-105 13-52,0 2 1,0 3-1,50 13 1,15 2 141,-88-19-250,1-1 0,-1-2 0,48-4 0,81-18 525,-44 4-168,-68 13-264,-1 1 1,1 2-1,-1 2 0,83 13 0,-52 2 87,0 4 0,98 40 0,-112-36-125,76 27 24,-116-46 4,0 0 1,0-1 0,1-1 0,-1-1 0,25 0 0,19-6 85,76-13 0,64-23 43,35-5-49,-181 37-91,0 3 1,68 2-1,-54 6 47,98 17 1,-137-14-32,0 2 1,-1 1 0,0 2-1,-1 0 1,38 21 0,23 22 94,-48-27-34,88 40 0,-116-61-71,1 0 0,-1-1 0,1-1 1,-1-1-1,1 0 0,0-1 0,0-1 0,0 0 1,30-4-1,7-7-4,0-2 1,82-31-1,-20 5 40,88-15 34,-155 43-44,1 2 0,61-2 0,-88 11-31,-1 0 0,1 1 0,-1 1-1,1 1 1,-1 1 0,35 13 0,120 64 64,-60-25-29,-73-37-49,57 24 25,-82-37 5,0-1 0,1-1-1,31 4 1,-7-6-36,1-3-1,0-2 0,54-9 1,-58 5 71,1-2 1,61-21 0,74-40-82,-75 27 2,150-42 1,-233 80 27,126-28 56,-128 29-65,0 2 0,0-1 0,0 2-1,0 1 1,0 0 0,26 5-1,-22 0-4,0 0 0,0 1 0,0 2 0,-1 0 0,0 1 0,0 1 0,18 15 0,-3-1 24,6 6 54,47 26 1,-72-48-67,-1-1 0,1-1 1,1-1-1,-1 0 0,1-1 1,35 5-1,-24-8 10,0-1 1,0-1-1,0-1 1,0-2-1,43-9 0,135-47-41,-183 51 32,62-20 23,-2 0-14,148-30 0,-214 56-25,-1 0 0,1 1 0,-1 1 0,1 0 0,0 1 0,-1 1 0,1 1 0,-1 0 0,0 1 0,0 1 0,0 1 0,-1 0 0,0 1 0,0 0 0,16 11 0,2 4-37,3 3 89,69 35 1,-80-48-28,35 11 0,-50-20-20,0-1 0,0 0 0,0 0 0,0-1 0,1 0 0,17-2 0,0-2 29,0-2-1,37-10 0,52-24 99,22-5-125,-106 36 13,53-6-1,-70 13-21,0 0-1,0 1 1,0 1-1,0 0 1,23 6-1,48 18 6,12 3 11,-92-26-16,0 0 1,0 1-1,11 5 1,0 0 1883,-19-8-1953,-9 0 79,-14-3 48</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4.398"/>
    </inkml:context>
    <inkml:brush xml:id="br0">
      <inkml:brushProperty name="width" value="0.1" units="cm"/>
      <inkml:brushProperty name="height" value="0.1" units="cm"/>
      <inkml:brushProperty name="color" value="#CC0066"/>
    </inkml:brush>
  </inkml:definitions>
  <inkml:trace contextRef="#ctx0" brushRef="#br0">0 0 7680,'15'3'4038,"-8"-1"-3922,-1 0 0,1 1-1,11 6 1,-16-7 700,-1-1-856,-1 0 33,1 1-1,-1-1 0,0 0 1,0 0-1,1 0 1,-1 0-1,0 0 0,0 0 1,0 0-1,0 1 1,0-1-1,-1 2 0,-27 223 195,10 9 282,23 57-207,-5-283-257,27 297 38,-15-208-43,-3-21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5.525"/>
    </inkml:context>
    <inkml:brush xml:id="br0">
      <inkml:brushProperty name="width" value="0.1" units="cm"/>
      <inkml:brushProperty name="height" value="0.1" units="cm"/>
      <inkml:brushProperty name="color" value="#CC0066"/>
    </inkml:brush>
  </inkml:definitions>
  <inkml:trace contextRef="#ctx0" brushRef="#br0">0 1 3584,'0'0'1221,"1"1"-730,4 5-188,0-1 1,0 1 0,1-1-1,7 5 1,5 5-78,59 59 195,79 69 459,-33-32 32,-52-45-171,-56-48-341,-17-19-208,0-5-186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15.918"/>
    </inkml:context>
    <inkml:brush xml:id="br0">
      <inkml:brushProperty name="width" value="0.1" units="cm"/>
      <inkml:brushProperty name="height" value="0.1" units="cm"/>
      <inkml:brushProperty name="color" value="#CC0066"/>
    </inkml:brush>
  </inkml:definitions>
  <inkml:trace contextRef="#ctx0" brushRef="#br0">80 1 5120,'4'7'835,"0"1"0,0-1 0,6 7 0,7 11-671,-1 3 185,20 57 1,-31-69-212,0-1-1,-1 1 1,-1 0 0,-1 0-1,1 26 1,-3-40-119,0 0 1,0-1-1,0 1 0,0 0 1,0-1-1,0 1 1,-1 0-1,1-1 0,0 1 1,-1-1-1,0 1 0,1-1 1,-1 1-1,0-1 0,0 1 1,0-1-1,0 0 0,0 1 1,0-1-1,0 0 1,0 0-1,0 0 0,-1 0 1,1 0-1,0 0 0,-1 0 1,1 0-1,-1-1 0,1 1 1,-1 0-1,1-1 1,-1 1-1,1-1 0,-1 0 1,0 1-1,1-1 0,-1 0 1,-3 0-1,-4-1 29,0 0 0,-1 0-1,1-1 1,0 0 0,-11-4 0,17 5-23,-33-10 76,-11-6-58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3.308"/>
    </inkml:context>
    <inkml:brush xml:id="br0">
      <inkml:brushProperty name="width" value="0.1" units="cm"/>
      <inkml:brushProperty name="height" value="0.1" units="cm"/>
      <inkml:brushProperty name="color" value="#CC0066"/>
    </inkml:brush>
  </inkml:definitions>
  <inkml:trace contextRef="#ctx0" brushRef="#br0">1 67 5632,'5'1'333,"0"0"0,0 0 0,-1-1 1,1 0-1,0 1 0,0-1 0,0-1 0,5 0 0,4 0-243,112-10 413,-42 2-276,74-11 97,-7 1 483,-144 19-792,3-1 47,-10 1-63,0 0 1,0 0 0,0 0 0,0 1-1,0-1 1,0 0 0,0 0 0,0 0-1,0 0 1,0 0 0,1 0 0,-1 0-1,0 0 1,0 0 0,0 0 0,0 0-1,0 0 1,0 0 0,0 0-1,0 0 1,0 0 0,0 0 0,0 0-1,0 0 1,0 0 0,0 0 0,1 0-1,-1-1 1,0 1 0,0 0 0,0 0-1,0 0 1,0 0 0,0 0-1,0 0 1,0 0 0,0 0 0,0 0-1,0 0 1,0 0 0,0 0 0,0 0-1,0 0 1,0 0 0,0 0 0,0 0-1,0-1 1,0 1 0,0 0-1,0 0 1,0 0 0,0 0 0,0 0-1,0 0 1,0 0 0,0 0 0,0 0-1,0 0 1,0 0 0,0 0 0,0 0-1,0-1 1,0 1 0,0 0-1,0 0 1,0 0 0,0 0 0,-6-5 48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3.709"/>
    </inkml:context>
    <inkml:brush xml:id="br0">
      <inkml:brushProperty name="width" value="0.1" units="cm"/>
      <inkml:brushProperty name="height" value="0.1" units="cm"/>
      <inkml:brushProperty name="color" value="#CC0066"/>
    </inkml:brush>
  </inkml:definitions>
  <inkml:trace contextRef="#ctx0" brushRef="#br0">76 1 7808,'6'4'346,"0"0"0,0 0 0,0-1 0,1 0 0,-1 0 0,1-1 0,8 3 0,50 10 982,-43-12-1328,-12-2 0,0 1 0,0 0 0,-1 0 0,1 1 0,0 0 0,-1 1 0,0 0 0,13 7 0,-21-10 1,0 0 1,0 0-1,0-1 1,0 1-1,0 0 1,-1 0-1,1 0 1,0 0-1,-1 0 1,1 0-1,-1 0 1,1 0-1,-1 0 1,1 1-1,-1-1 0,0 0 1,0 0-1,1 2 1,-1 0 6,0 0 1,-1 0-1,1 0 0,-1 0 0,1-1 1,-1 1-1,-2 4 0,-1 2 26,0 0 0,-1 0-1,-9 12 1,-6 3 7,-1-2 1,-1 0-1,-37 29 0,51-44-1,-1 0-1,-1 0 0,1-1 0,-1 0 1,0-1-1,0 0 0,-1-1 0,0 0 1,1 0-1,-15 2 0,-29-2 351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5.536"/>
    </inkml:context>
    <inkml:brush xml:id="br0">
      <inkml:brushProperty name="width" value="0.1" units="cm"/>
      <inkml:brushProperty name="height" value="0.1" units="cm"/>
      <inkml:brushProperty name="color" value="#CC0066"/>
    </inkml:brush>
  </inkml:definitions>
  <inkml:trace contextRef="#ctx0" brushRef="#br0">0 1 5888,'3'2'327,"1"-1"0,-1 2 0,0-1-1,0 0 1,0 1 0,0-1 0,0 1 0,0 0 0,-1 0 0,0 0 0,1 0 0,2 6 0,-2-5-295,-1 1 1,0 0-1,0-1 1,0 1 0,-1 0-1,1 0 1,-1 0-1,0 0 1,0 8 0,-2-13-7,-1-4-20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5.910"/>
    </inkml:context>
    <inkml:brush xml:id="br0">
      <inkml:brushProperty name="width" value="0.1" units="cm"/>
      <inkml:brushProperty name="height" value="0.1" units="cm"/>
      <inkml:brushProperty name="color" value="#CC0066"/>
    </inkml:brush>
  </inkml:definitions>
  <inkml:trace contextRef="#ctx0" brushRef="#br0">85 0 6272,'23'12'3074,"-14"-8"-2876,0 1 0,-1 0 0,9 6 0,-16-10-177,-1 0 0,0-1-1,1 1 1,-1 0-1,0-1 1,0 1-1,0 0 1,1-1 0,-1 1-1,0 0 1,0-1-1,0 1 1,0 0-1,0 0 1,0-1 0,-1 1-1,1 0 1,0-1-1,0 1 1,0 0 0,-1-1-1,1 1 1,0 0-1,-1-1 1,0 2-1,-11 18 219,-4-4-195,1-1 1,-2 0 0,0-1 0,-19 12 0,0-3-45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6.276"/>
    </inkml:context>
    <inkml:brush xml:id="br0">
      <inkml:brushProperty name="width" value="0.1" units="cm"/>
      <inkml:brushProperty name="height" value="0.1" units="cm"/>
      <inkml:brushProperty name="color" value="#CC0066"/>
    </inkml:brush>
  </inkml:definitions>
  <inkml:trace contextRef="#ctx0" brushRef="#br0">0 0 6656,'2'1'161,"-1"-1"-1,0 0 1,0 0 0,0 1 0,0-1 0,0 1 0,0-1-1,0 1 1,0 0 0,0-1 0,0 1 0,0 0 0,0-1-1,0 1 1,0 0 0,0 0 0,-1 0 0,1 0 0,0 0-1,-1 0 1,1 0 0,-1 0 0,1 0 0,-1 0 0,1 0-1,-1 2 1,3 5-265,-1 0 0,2 13 0,-4-18 276,15 79 269,8 52 137,-22-124-515,2 8 82,-3-29-140,-2-10-154,-2 3 112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6.694"/>
    </inkml:context>
    <inkml:brush xml:id="br0">
      <inkml:brushProperty name="width" value="0.1" units="cm"/>
      <inkml:brushProperty name="height" value="0.1" units="cm"/>
      <inkml:brushProperty name="color" value="#CC0066"/>
    </inkml:brush>
  </inkml:definitions>
  <inkml:trace contextRef="#ctx0" brushRef="#br0">0 116 6656,'8'-4'3505,"21"-8"-3607,-14 7 368,61-32-112,6-3-121,-73 37-27,1-1 0,0 1 0,0 1 0,0 0 0,0 0 0,17 0 0,-16 3 55,1 1 1,-1 0-1,1 1 0,-1 0 0,0 1 0,0 0 0,-1 1 0,17 8 0,-23-10-51,-3-3 9,-1 0 0,0 1 0,1-1 0,-1 0 0,1 1 0,-1-1 0,1 1 0,-1-1 0,0 0 0,1 1 0,-1-1-1,0 1 1,1-1 0,-1 1 0,0 0 0,0-1 0,0 1 0,1-1 0,-1 1 0,0-1 0,0 1 0,0 0 0,0-1 0,0 1-1,0-1 1,0 1 0,0-1 0,0 1 0,-1 0 0,1-1 0,0 1 0,0-1 0,-1 2 0,-11 22 104,6-13-95,-30 74 272,-15 32 269,47-109-413,-8 15-188,12-22 32,-1-1-1,1 1 1,0-1 0,-1 1-1,1-1 1,-1 1-1,1-1 1,-1 1 0,1-1-1,-1 1 1,0-1-1,1 1 1,-1-1 0,1 0-1,-1 1 1,0-1-1,1 0 1,-1 0 0,0 0-1,1 1 1,-1-1-1,0 0 1,0 0 0,1 0-1,-1 0 1,0 0-1,1 0 1,-1 0 0,-1-1-1,-8-5 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7.054"/>
    </inkml:context>
    <inkml:brush xml:id="br0">
      <inkml:brushProperty name="width" value="0.1" units="cm"/>
      <inkml:brushProperty name="height" value="0.1" units="cm"/>
      <inkml:brushProperty name="color" value="#CC0066"/>
    </inkml:brush>
  </inkml:definitions>
  <inkml:trace contextRef="#ctx0" brushRef="#br0">0 69 4736,'22'-6'1107,"-1"-2"1,36-18-1,-11-2-568,-45 27-470,-2 2-37,-1 0-26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1.216"/>
    </inkml:context>
    <inkml:brush xml:id="br0">
      <inkml:brushProperty name="width" value="0.1" units="cm"/>
      <inkml:brushProperty name="height" value="0.1" units="cm"/>
      <inkml:brushProperty name="color" value="#CC0066"/>
    </inkml:brush>
  </inkml:definitions>
  <inkml:trace contextRef="#ctx0" brushRef="#br0">1 102 4736,'0'1'141,"0"0"0,0-1 1,0 1-1,0 0 0,0 0 0,1 0 1,-1 0-1,0 0 0,1 0 0,-1-1 0,0 1 1,1 0-1,-1 0 0,1 0 0,-1-1 1,1 1-1,0 0 0,-1-1 0,1 1 1,0 0-1,-1-1 0,2 1 0,18 15-227,-18-15 236,0 0-119,0 0 1,0 0-1,1 0 0,-1-1 1,0 1-1,1-1 0,-1 1 1,0-1-1,1 0 1,-1 0-1,1 0 0,-1 0 1,0 0-1,1-1 1,-1 1-1,1-1 0,-1 0 1,0 1-1,0-1 0,1 0 1,-1 0-1,0 0 1,2-2-1,8-5 93,0 1 0,17-16-1,-25 19-106,91-74 655,-88 72-503,-7 6-167,0 0-1,1 0 1,-1-1-1,0 1 1,0 0 0,0 0-1,0 0 1,0 0-1,0 0 1,0 0-1,0-1 1,0 1-1,0 0 1,0 0-1,0 0 1,0 0-1,0 0 1,0-1 0,0 1-1,0 0 1,0 0-1,0 0 1,0 0-1,0 0 1,0-1-1,0 1 1,0 0-1,0 0 1,0 0-1,0 0 1,-1 0-1,1 0 1,0-1 0,0 1-1,0 0 1,0 0-1,0 0 1,0 0-1,0 0 1,0 0-1,-1 0 1,1 0-1,0 0 1,0 0-1,0 0 1,0-1-1,0 1 1,-1 0 0,1 0-1,0 0 1,0 0-1,0 0 1,-4 0-2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7.396"/>
    </inkml:context>
    <inkml:brush xml:id="br0">
      <inkml:brushProperty name="width" value="0.1" units="cm"/>
      <inkml:brushProperty name="height" value="0.1" units="cm"/>
      <inkml:brushProperty name="color" value="#CC0066"/>
    </inkml:brush>
  </inkml:definitions>
  <inkml:trace contextRef="#ctx0" brushRef="#br0">0 47 6656,'13'-1'3008,"4"-13"-2624,-14 12-128,4-5-160,1-2 32,-3 5-64,-1 2 32,0-1-64,-2-1-32,-4 5 32,2 2-32,-7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7.755"/>
    </inkml:context>
    <inkml:brush xml:id="br0">
      <inkml:brushProperty name="width" value="0.1" units="cm"/>
      <inkml:brushProperty name="height" value="0.1" units="cm"/>
      <inkml:brushProperty name="color" value="#CC0066"/>
    </inkml:brush>
  </inkml:definitions>
  <inkml:trace contextRef="#ctx0" brushRef="#br0">1 164 7296,'0'2'265,"1"-1"0,0 1 1,0 0-1,0 0 0,0 0 1,0-1-1,1 1 0,-1-1 1,0 1-1,1-1 0,2 3 0,5 5 264,-7-7-524,-1 0 0,1 0 0,0 0 0,0 0 0,0-1 0,0 1 0,0-1 1,0 0-1,0 1 0,1-1 0,-1 0 0,0 0 0,1 0 0,-1-1 0,1 1 0,-1 0 1,1-1-1,-1 0 0,1 1 0,-1-1 0,1 0 0,-1-1 0,1 1 0,-1 0 0,4-1 1,6-2 44,0-1 0,1 0 0,21-11 0,-15 6-21,19-8 6,116-44 80,-76 42 158,87-11 1,-10 4 80,-154 26-336,-1-1-1,1 1 1,0 0 0,0 0-1,0 0 1,0-1 0,0 1-1,-1 0 1,1-1 0,0 1 0,0-1-1,-1 1 1,1-1 0,1 0-1,-2 0-12,0 1-1,0-1 0,0 1 1,0-1-1,0 1 1,-1-1-1,1 1 0,0-1 1,0 1-1,0-1 1,0 1-1,-1-1 0,1 1 1,0 0-1,0-1 1,-1 1-1,1-1 0,0 1 1,-1 0-1,1-1 1,-1 1-1,1 0 0,0-1 1,-1 1-1,1 0 1,-2-1-1,-10-9 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8.103"/>
    </inkml:context>
    <inkml:brush xml:id="br0">
      <inkml:brushProperty name="width" value="0.1" units="cm"/>
      <inkml:brushProperty name="height" value="0.1" units="cm"/>
      <inkml:brushProperty name="color" value="#CC0066"/>
    </inkml:brush>
  </inkml:definitions>
  <inkml:trace contextRef="#ctx0" brushRef="#br0">1 1 3456,'0'0'2874,"2"1"-2825,0 1-1,-1-1 0,1 1 0,-1-1 1,1 1-1,-1 0 0,0 0 0,1-1 1,-1 1-1,0 0 0,0 0 1,0 0-1,-1 0 0,1 0 0,0 0 1,-1 1-1,0-1 0,1 0 0,-1 0 1,0 3-1,7 126 458,-9 51 38,-3 13-277,3-135-256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9.092"/>
    </inkml:context>
    <inkml:brush xml:id="br0">
      <inkml:brushProperty name="width" value="0.1" units="cm"/>
      <inkml:brushProperty name="height" value="0.1" units="cm"/>
      <inkml:brushProperty name="color" value="#CC0066"/>
    </inkml:brush>
  </inkml:definitions>
  <inkml:trace contextRef="#ctx0" brushRef="#br0">103 1 5760,'2'2'305,"0"-1"1,1 1 0,-1 0-1,1-1 1,0 1 0,0-1-1,-1 0 1,1 0-1,0 0 1,0 0 0,4 0-1,35 1 206,-32-2 132,-11 0-608,1 0-1,-1 0 1,0-1-1,1 1 1,-1 0-1,0 0 1,1 0-1,-1 0 1,0 0-1,1 0 1,-1 0-1,0 0 1,1 0-1,-1 1 1,0-1-1,0 0 1,-10 6 67,0 0 0,1 0 1,0 1-1,-14 11 0,-6 5-101,-26 18-124,29-21 86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49.453"/>
    </inkml:context>
    <inkml:brush xml:id="br0">
      <inkml:brushProperty name="width" value="0.1" units="cm"/>
      <inkml:brushProperty name="height" value="0.1" units="cm"/>
      <inkml:brushProperty name="color" value="#CC0066"/>
    </inkml:brush>
  </inkml:definitions>
  <inkml:trace contextRef="#ctx0" brushRef="#br0">1 1 3456,'1'0'149,"0"0"1,0 1 0,1-1-1,-1 1 1,0-1-1,0 1 1,0 0 0,0-1-1,0 1 1,0 0-1,0 0 1,0 0 0,0 0-1,0 0 1,0 0-1,-1 0 1,1 0 0,0 0-1,-1 0 1,2 2-1,8 25 48,-2 11 166,-3 1-1,2 49 0,-5-43 199,10 53-1,-5-78-328,-7-20-227,0-1 0,1 1 1,-1 0-1,0-1 0,0 1 0,0-1 1,1 1-1,-1-1 0,0 0 1,1 1-1,-1-1 0,0 1 0,1-1 1,-1 1-1,1-1 0,-1 0 1,1 1-1,-1-1 0,1 0 0,-1 0 1,1 1-1,-1-1 0,1 0 0,-1 0 1,1 0-1,-1 0 0,1 1 1,-1-1-1,1 0 0,-1 0 0,1 0 1,-1 0-1,1 0 0,0 0 0,-1-1 1,1 1-1,2-2 0,-1 1-1,0-1 1,-1 0 0,1 0-1,0 0 1,-1 0 0,3-5-1,6-12 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0.286"/>
    </inkml:context>
    <inkml:brush xml:id="br0">
      <inkml:brushProperty name="width" value="0.1" units="cm"/>
      <inkml:brushProperty name="height" value="0.1" units="cm"/>
      <inkml:brushProperty name="color" value="#CC0066"/>
    </inkml:brush>
  </inkml:definitions>
  <inkml:trace contextRef="#ctx0" brushRef="#br0">1 158 5248,'0'0'110,"1"0"-1,-1 0 1,0 0 0,1 0 0,-1 0-1,1 0 1,-1 0 0,1 0 0,-1 0-1,0 0 1,1 0 0,-1 0 0,1 0-1,-1 0 1,0-1 0,1 1 0,-1 0-1,0 0 1,1 0 0,-1-1 0,0 1-1,1 0 1,-1 0 0,0-1 0,1 1-1,-1 0 1,0-1 0,1 0 0,11-9-419,2-1 458,-1 1 0,2 1 0,-1 0 0,1 1 0,30-12 0,83-20 362,-100 32-502,-1 0 190,1 2 0,-1 1 0,1 1 0,0 1 0,34 2 0,28 9 751,-58-6 106,-37 19-683,0 10-45,-3 58 0,2-11-104,1-11-49,4-42-83,-2 0 0,0 0 0,-1 0 0,-11 31 0,11-43-56,2-6 24,-1 0-1,1-1 1,-1 1-1,-1-1 0,-4 9 1,6-13-51,1-1 0,-1 1 1,0 0-1,0-1 1,1 1-1,-1-1 1,0 0-1,0 1 1,-1-1-1,1 0 1,0 0-1,0 0 1,0-1-1,-1 1 1,1 0-1,0-1 1,-1 0-1,1 1 1,0-1-1,-4 0 1,0-1 23,-1 1 0,1-1 0,-1-1 0,1 1 0,-1-1 0,1 0 0,-7-3 0,-40-23-133,39 20 53,-19-12-17,-4-7 27</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0.636"/>
    </inkml:context>
    <inkml:brush xml:id="br0">
      <inkml:brushProperty name="width" value="0.1" units="cm"/>
      <inkml:brushProperty name="height" value="0.1" units="cm"/>
      <inkml:brushProperty name="color" value="#CC0066"/>
    </inkml:brush>
  </inkml:definitions>
  <inkml:trace contextRef="#ctx0" brushRef="#br0">0 0 6144,'0'0'2058,"6"11"-47,-2 1-1865,0 1 1,-1 0-1,-1-1 1,2 22-1,3 13 301,-6-42-387,0 1 1,-1-1 0,1 1-1,-1-1 1,0 1 0,0-1-1,-2 8 1,0-11-40,-2-3-15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1.348"/>
    </inkml:context>
    <inkml:brush xml:id="br0">
      <inkml:brushProperty name="width" value="0.1" units="cm"/>
      <inkml:brushProperty name="height" value="0.1" units="cm"/>
      <inkml:brushProperty name="color" value="#CC0066"/>
    </inkml:brush>
  </inkml:definitions>
  <inkml:trace contextRef="#ctx0" brushRef="#br0">0 126 7040,'0'0'120,"0"-1"0,0 1 1,0 0-1,4-7 2767,-4 7-2767,0 0 0,0 0 0,1 0 1,-1-1-1,1 1 0,14 2-209,-11-3 122,-1 1 0,1-1 1,0 1-1,-1-1 1,1 0-1,-1 0 0,1-1 1,-1 1-1,1-1 0,2-2 1,1 1-55,63-37 152,-29 15 53,-29 18-155,-2 1 64,1 0 1,14-6-1,-22 11-26,0 0 0,-1 0 0,1 1 0,0-1 0,0 0 0,-1 1 0,1 0 0,0 0 0,0 0 0,-1 0 0,1 0 0,0 1 0,0-1 0,0 1 0,4 1 0,-6-2-70,-1 0 0,1 1-1,-1-1 1,1 0-1,-1 1 1,1-1 0,-1 1-1,0-1 1,1 0 0,-1 1-1,1-1 1,-1 1-1,0-1 1,1 1 0,-1-1-1,0 1 1,0-1 0,1 1-1,-1-1 1,0 1-1,0 0 1,0-1 0,0 1-1,0-1 1,0 2 0,0 0 26,0 0 0,0 0 0,-1-1 0,1 1 1,0 0-1,-1 0 0,0 0 0,-1 2 0,0 1 69,-1 0 0,-1 1 1,1-1-1,-8 8 0,-6 2-54,0-1 1,-1 0 0,-39 21 0,33-21-34,13-7-10,7-6 18,1 1 1,0-1-1,0 1 0,0 0 0,0 1 1,0-1-1,-4 5 0,28-6 83,-4-5 13,0 0-1,0-1 1,0-1 0,17-9 0,-20 9-32,-9 3-19,0 1 0,0 0 0,11-3 0,-16 5-54,0 0 0,1 0 1,-1 0-1,0 0 0,0 0 0,1-1 0,-1 1 0,0 0 0,0 0 0,1 0 1,-1-1-1,0 1 0,0 0 0,1 0 0,-1 0 0,0-1 0,0 1 0,0 0 0,0 0 1,0-1-1,1 1 0,-1 0 0,0-1 0,0 1 0,0 0 0,0-1 0,0 1 1,0 0-1,0 0 0,0-1 0,0 1 0,0 0 0,0-1 0,0 1 0,0 0 1,0-1-1,0 1 0,0 0 0,-1 0 0,1-1 0,0 1 0,0 0 0,0-1 0,0 1 1,0 0-1,-1 0 0,1 0 0,0-1 0,0 1 0,-1 0 0,1 0 0,0-1 1,-15-15-15,14 14 25,-19-16-9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2.008"/>
    </inkml:context>
    <inkml:brush xml:id="br0">
      <inkml:brushProperty name="width" value="0.1" units="cm"/>
      <inkml:brushProperty name="height" value="0.1" units="cm"/>
      <inkml:brushProperty name="color" value="#CC0066"/>
    </inkml:brush>
  </inkml:definitions>
  <inkml:trace contextRef="#ctx0" brushRef="#br0">199 0 7424,'-3'4'4423,"-8"11"-4102,4-5-175,-158 196 462,152-193-602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2.375"/>
    </inkml:context>
    <inkml:brush xml:id="br0">
      <inkml:brushProperty name="width" value="0.1" units="cm"/>
      <inkml:brushProperty name="height" value="0.1" units="cm"/>
      <inkml:brushProperty name="color" value="#CC0066"/>
    </inkml:brush>
  </inkml:definitions>
  <inkml:trace contextRef="#ctx0" brushRef="#br0">1 14 6912,'31'2'3919,"-24"-1"-3885,1 0-1,0-1 1,15 0-1,-10-2 35,0-1 0,0 0 0,13-6 0,-10 8 28,-22 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1.854"/>
    </inkml:context>
    <inkml:brush xml:id="br0">
      <inkml:brushProperty name="width" value="0.1" units="cm"/>
      <inkml:brushProperty name="height" value="0.1" units="cm"/>
      <inkml:brushProperty name="color" value="#CC0066"/>
    </inkml:brush>
  </inkml:definitions>
  <inkml:trace contextRef="#ctx0" brushRef="#br0">43 0 3072,'25'30'2474,"-8"-3"-1900,-16-25-519,0-1-1,0 1 1,-1 0-1,1-1 0,-1 1 1,1-1-1,-1 1 1,0 0-1,1-1 0,-1 1 1,0 0-1,0-1 1,0 1-1,-1 0 0,1-1 1,-1 4-1,-1 3 38,-1 0 0,2-1 0,-1 1 0,1 0 0,0 9 0,-1 9 135,-5 41 258,3 94 1,4-123-156,0-33-310,0-1 0,-1 0-1,0 1 1,0-1 0,0 0 0,0 0-1,-1 0 1,0 0 0,0 0 0,0 0-1,0 0 1,-5 6 0,-1-1 65,0 1 0,-20 15 0,77-101 1003,12-1-823,-33 44-162,-6 6-92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2.727"/>
    </inkml:context>
    <inkml:brush xml:id="br0">
      <inkml:brushProperty name="width" value="0.1" units="cm"/>
      <inkml:brushProperty name="height" value="0.1" units="cm"/>
      <inkml:brushProperty name="color" value="#CC0066"/>
    </inkml:brush>
  </inkml:definitions>
  <inkml:trace contextRef="#ctx0" brushRef="#br0">0 101 5888,'11'-10'2176,"-2"10"-1664,1-3-608,-4 1-288,5-2 544,1-2 320,3-1-128,2 0-32,1-3-192,1 1-96,0 1 0,0 1-32,-2-2 64,-2 3-32,-5 0 64,1 2 0,-3 1 32,-6 3-160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3.071"/>
    </inkml:context>
    <inkml:brush xml:id="br0">
      <inkml:brushProperty name="width" value="0.1" units="cm"/>
      <inkml:brushProperty name="height" value="0.1" units="cm"/>
      <inkml:brushProperty name="color" value="#CC0066"/>
    </inkml:brush>
  </inkml:definitions>
  <inkml:trace contextRef="#ctx0" brushRef="#br0">1 133 6784,'3'-1'638,"1"0"1,-1-1-1,1 1 1,-1-1-1,4-2 1,-4 2-668,0 0 0,1 0 1,-1 1-1,0 0 0,6-2 0,8-1 98,0-1-1,-1-1 1,1-1-1,-1 0 1,30-18-1,-26 14-35,-15 9-22,-1 0 1,1 0 0,-1-1-1,1 1 1,-1-1 0,0 0-1,0-1 1,0 1 0,4-6-1,-1-4-5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3.439"/>
    </inkml:context>
    <inkml:brush xml:id="br0">
      <inkml:brushProperty name="width" value="0.1" units="cm"/>
      <inkml:brushProperty name="height" value="0.1" units="cm"/>
      <inkml:brushProperty name="color" value="#CC0066"/>
    </inkml:brush>
  </inkml:definitions>
  <inkml:trace contextRef="#ctx0" brushRef="#br0">23 0 4224,'-8'87'3048,"-4"116"-2366,12-184-450,-1-9-246,0 1 151,1 1 1,0-1-1,1 1 0,2 11 0,-3-23-129,0 0 0,0 1-1,0-1 1,0 0 0,0 1-1,0-1 1,0 1-1,0-1 1,0 0 0,1 1-1,-1-1 1,0 0 0,0 1-1,0-1 1,1 0-1,-1 0 1,0 1 0,0-1-1,1 0 1,-1 0 0,0 1-1,1-1 1,-1 0-1,0 0 1,1 0 0,-1 1-1,0-1 1,1 0 0,-1 0-1,1 0 1,-1 0-1,1 0 9,0 0-1,0 0 1,0-1-1,0 1 0,0 0 1,0-1-1,0 1 1,0-1-1,-1 1 0,1-1 1,0 1-1,1-2 0,20-21 283,-6-1-153,-2-1 0,0 0 0,-1-1 0,12-39 0,-13 31-134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3.822"/>
    </inkml:context>
    <inkml:brush xml:id="br0">
      <inkml:brushProperty name="width" value="0.1" units="cm"/>
      <inkml:brushProperty name="height" value="0.1" units="cm"/>
      <inkml:brushProperty name="color" value="#CC0066"/>
    </inkml:brush>
  </inkml:definitions>
  <inkml:trace contextRef="#ctx0" brushRef="#br0">1 62 4736,'19'-3'1760,"-9"0"-1376,13-2-32,-12 3-64,1-1 0,3-1 160,-4 0-320,-1 0-160,2 0 32,-1 1-96,0-3-32,-3 3 0,0-1 96,-2-2 128,-1 4 192,-3 1-160,-4-3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4.189"/>
    </inkml:context>
    <inkml:brush xml:id="br0">
      <inkml:brushProperty name="width" value="0.1" units="cm"/>
      <inkml:brushProperty name="height" value="0.1" units="cm"/>
      <inkml:brushProperty name="color" value="#CC0066"/>
    </inkml:brush>
  </inkml:definitions>
  <inkml:trace contextRef="#ctx0" brushRef="#br0">179 0 7296,'-4'24'3815,"3"-17"-3787,0 0 1,0-1 0,-5 12 0,-74 156-26,-2 2-251,81-174 243,1 0 0,-1 0 0,0 0-1,1 0 1,0 0 0,-1 0 0,1 0 0,0 4 0,0-5 8,0 0 0,0-1 0,1 1 1,-1-1-1,0 1 0,0-1 0,0 1 1,0-1-1,1 1 0,-1-1 0,0 0 1,1 1-1,-1-1 0,0 1 1,1-1-1,-1 1 0,0-1 0,1 0 1,-1 1-1,1-1 0,-1 0 0,0 0 1,1 1-1,-1-1 0,1 0 0,-1 0 1,1 1-1,-1-1 0,1 0 1,0 0-1,-1 0 0,1 0 0,-1 0 1,1 0-1,-1 0 0,1 0 0,-1 0 1,1 0-1,-1 0 0,1 0 0,0-1 1,8-1 54,-1 0 0,0-1 0,1 0 0,-1-1-1,12-7 1,40-29 88,-26 17-181,-29 20 47,-2 1 0,1 0 0,-1-1-1,1 1 1,-1-1 0,0 0-1,0 0 1,0 0 0,4-4 0,-7 5-12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4.556"/>
    </inkml:context>
    <inkml:brush xml:id="br0">
      <inkml:brushProperty name="width" value="0.1" units="cm"/>
      <inkml:brushProperty name="height" value="0.1" units="cm"/>
      <inkml:brushProperty name="color" value="#CC0066"/>
    </inkml:brush>
  </inkml:definitions>
  <inkml:trace contextRef="#ctx0" brushRef="#br0">131 1 6400,'-3'37'3223,"5"21"-2732,1-6-413,-3 210 716,0-260-785,0 0 0,0-1-1,0 1 1,-1 0-1,1 0 1,0-1 0,-1 1-1,1 0 1,-1-1-1,0 1 1,1-1 0,-3 3-1,-5 6-2</inkml:trace>
  <inkml:trace contextRef="#ctx0" brushRef="#br0" timeOffset="1">0 351 8448,'9'-13'3232,"-1"9"-2496,5 3-224,-11 1-256,8-6-416,1 1 32,6-7 128,-2 3 64,0-2 0,-1-5-64,-4 7 96,-1 2-128,-3-1 0,0 3-32,-6-4-64,-4-6 160,-9-1 32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4.887"/>
    </inkml:context>
    <inkml:brush xml:id="br0">
      <inkml:brushProperty name="width" value="0.1" units="cm"/>
      <inkml:brushProperty name="height" value="0.1" units="cm"/>
      <inkml:brushProperty name="color" value="#CC0066"/>
    </inkml:brush>
  </inkml:definitions>
  <inkml:trace contextRef="#ctx0" brushRef="#br0">1 6 7808,'4'0'3520,"4"-2"-3168,-5 2-288,3-2-64,-2 1 64,2 1 0,1 0-64,-1 0 32,2 1-128,0 22 64</inkml:trace>
  <inkml:trace contextRef="#ctx0" brushRef="#br0" timeOffset="1">87 64 7552,'0'0'2816,"-2"11"-2208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5.342"/>
    </inkml:context>
    <inkml:brush xml:id="br0">
      <inkml:brushProperty name="width" value="0.1" units="cm"/>
      <inkml:brushProperty name="height" value="0.1" units="cm"/>
      <inkml:brushProperty name="color" value="#CC0066"/>
    </inkml:brush>
  </inkml:definitions>
  <inkml:trace contextRef="#ctx0" brushRef="#br0">56 0 4992,'2'4'229,"1"1"1,-1-1-1,0 0 1,0 1-1,0 0 1,0-1-1,-1 1 0,0 0 1,0 0-1,0 0 1,-1 0-1,0 0 1,0 0-1,-1 9 1,1-9-208,-1-1 0,0 1 0,0-1 0,0 1 0,-1-1 1,1 0-1,-1 0 0,0 0 0,0 0 0,-1 0 0,1 0 1,-1-1-1,0 1 0,0-1 0,0 1 0,-6 4 0,-10 1 193,8-8-76,11-1-135,0 0 0,0 0 0,-1 0 0,1 0 0,0 0 0,0 0 0,0 0 0,-1-1-1,1 1 1,0 0 0,0 0 0,0 0 0,-1 0 0,1 0 0,0-1 0,0 1 0,0 0 0,0 0 0,0 0-1,-1 0 1,1-1 0,0 1 0,0 0 0,0 0 0,0 0 0,0-1 0,0 1 0,0 0 0,0 0 0,0-1-1,0 1 1,0 0 0,0 0 0,0-1 0,0 1 2,0-1 0,0 1 1,1-1-1,-1 1 0,0 0 0,1-1 0,-1 1 0,0-1 1,1 1-1,-1 0 0,0-1 0,1 1 0,-1 0 1,1-1-1,-1 1 0,1 0 0,-1 0 0,1 0 0,-1-1 1,1 1-1,-1 0 0,1 0 0,-1 0 0,1 0 0,-1 0 1,1 0-1,-1 0 0,1 0 0,-1 0 0,1 0 1,-1 0-1,2 1 0,20 1 127,-21-2-161,101 25 575,-26-5-64,-59-16-350,0-1 0,35 1 1,91 0 890,-118-3-732,-19 0-231,1-1-1,-1 0 1,1 0-1,-1-1 1,1 1-1,-1-1 1,1-1-1,8-2 1,0-3 36,1-1 0,-1 0 0,14-12 0,-15 11-91,0 0 0,29-13-1,-21 11-63,5-11-6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5.902"/>
    </inkml:context>
    <inkml:brush xml:id="br0">
      <inkml:brushProperty name="width" value="0.1" units="cm"/>
      <inkml:brushProperty name="height" value="0.1" units="cm"/>
      <inkml:brushProperty name="color" value="#CC0066"/>
    </inkml:brush>
  </inkml:definitions>
  <inkml:trace contextRef="#ctx0" brushRef="#br0">1 59 6912,'5'1'407,"1"0"1,-1 0-1,1-1 1,-1 0 0,1 0-1,0-1 1,-1 1-1,1-1 1,-1 0-1,7-3 1,5-2-462,29-16 0,8-3 644,-53 25-585,-1 0 0,0 0 0,0-1 0,0 1 1,1 0-1,-1 0 0,0 0 0,0 0 0,0 0 0,1 0 0,-1 0 1,0 0-1,0 0 0,0 0 0,1 0 0,-1 0 0,0 0 0,0 0 0,1 0 1,-1 0-1,0 0 0,0 0 0,0 0 0,1 0 0,-1 0 0,0 0 0,0 0 1,0 0-1,1 1 0,-1-1 0,0 0 0,0 0 0,0 0 0,1 1 0,-3 7 102,-12 11-78,-5-3-61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6.305"/>
    </inkml:context>
    <inkml:brush xml:id="br0">
      <inkml:brushProperty name="width" value="0.1" units="cm"/>
      <inkml:brushProperty name="height" value="0.1" units="cm"/>
      <inkml:brushProperty name="color" value="#CC0066"/>
    </inkml:brush>
  </inkml:definitions>
  <inkml:trace contextRef="#ctx0" brushRef="#br0">1 195 6016,'8'-1'3048,"31"-12"-2379,8-14-294,-2-1 0,71-59 0,-115 86-370,1 0-4,-1 0 0,1-1-1,-1 1 1,1 0 0,-1-1 0,0 1 0,1-1 0,-1 1 0,0-1 0,0 1 0,0-1 0,0 0 0,-1 0 0,1 1 0,0-1 0,-1 0 0,1-3 0,-2-2-1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2.329"/>
    </inkml:context>
    <inkml:brush xml:id="br0">
      <inkml:brushProperty name="width" value="0.1" units="cm"/>
      <inkml:brushProperty name="height" value="0.1" units="cm"/>
      <inkml:brushProperty name="color" value="#CC0066"/>
    </inkml:brush>
  </inkml:definitions>
  <inkml:trace contextRef="#ctx0" brushRef="#br0">118 1 5632,'10'3'2912,"13"-2"-2868,-22-1 45,109-4 1138,-114 7-955,-45 34-148,-129 107 584,147-115-708</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6.653"/>
    </inkml:context>
    <inkml:brush xml:id="br0">
      <inkml:brushProperty name="width" value="0.1" units="cm"/>
      <inkml:brushProperty name="height" value="0.1" units="cm"/>
      <inkml:brushProperty name="color" value="#CC0066"/>
    </inkml:brush>
  </inkml:definitions>
  <inkml:trace contextRef="#ctx0" brushRef="#br0">67 1 8320,'1'0'4320,"-1"0"-4317,1 1 1,-1 0-1,1-1 1,-1 1-1,1 0 1,-1-1-1,1 1 1,-1 0 0,0-1-1,1 1 1,-1 0-1,0 0 1,0 0-1,0-1 1,1 1-1,-1 0 1,0 0 0,0 0-1,0 0 1,0 2 15,3 18 1,-1 0 0,-1 0-1,-1 0 1,-1 0 0,-3 23-1,-24 102 283,27-142-295,-6 27 68,-19 55-1,14-60-68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7.002"/>
    </inkml:context>
    <inkml:brush xml:id="br0">
      <inkml:brushProperty name="width" value="0.1" units="cm"/>
      <inkml:brushProperty name="height" value="0.1" units="cm"/>
      <inkml:brushProperty name="color" value="#CC0066"/>
    </inkml:brush>
  </inkml:definitions>
  <inkml:trace contextRef="#ctx0" brushRef="#br0">0 324 3712,'59'-19'2202,"-38"12"-2044,0-1-1,0-1 0,-1-1 0,0 0 0,23-18 0,-8 6 79,72-41 175,38-48 358,-105 80-488,-32 26 294,-8 8-301,-12 14-147,7-11-36,-73 92 313,16-24-243,33-35-9,-147 177 523,167-207-673,0-1 0,-18 12-1,5-6 53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57.758"/>
    </inkml:context>
    <inkml:brush xml:id="br0">
      <inkml:brushProperty name="width" value="0.1" units="cm"/>
      <inkml:brushProperty name="height" value="0.1" units="cm"/>
      <inkml:brushProperty name="color" value="#CC0066"/>
    </inkml:brush>
  </inkml:definitions>
  <inkml:trace contextRef="#ctx0" brushRef="#br0">14 18 5120,'-4'67'3659,"1"-10"-3404,3-57-249,-4 36 428,1-1-1,4 61 1,0-92-377,0 1 0,0-1 0,0 1 1,1-1-1,-1 0 0,1 0 0,0 0 0,0 0 0,1 0 0,2 4 1,-4-7-37,0 0 0,0 0 0,0 1 0,0-1 0,0 0 1,0 0-1,0 0 0,0 0 0,0 0 0,1-1 1,-1 1-1,0 0 0,1-1 0,-1 1 0,1 0 1,-1-1-1,1 0 0,-1 1 0,1-1 0,-1 0 1,1 0-1,-1 0 0,1 0 0,-1 0 0,1 0 1,-1 0-1,1 0 0,-1-1 0,1 1 0,-1 0 1,1-1-1,2-1 0,4-3 5,-1 0-1,1-1 1,-1 0 0,0 0 0,0-1-1,-1 0 1,0 0 0,8-12-1,38-72 286,-25 41-234,-1 11-47,-18 27-1,0 0 1,-1 0 0,0-1-1,-1 1 1,6-19 0,-12 30-17,1 1-1,-1-1 1,0 0 0,1 0 0,-1 0 0,0 0 0,0 0 0,0 0 0,0 0-1,0 0 1,0 0 0,0 0 0,0 0 0,0 0 0,-1 0 0,1 0 0,0 1 0,0-1-1,-1 0 1,1 0 0,-1 0 0,1 0 0,-1 0 0,1 1 0,-1-1 0,0-1 0,-1 2-6,1-1 0,-1 0 0,1 1 1,0-1-1,-1 1 0,0-1 0,1 1 1,-1-1-1,1 1 0,-1 0 0,1 0 1,-1 0-1,0 0 0,-1 0 0,-6 2-8,0-1-1,0 1 0,0 1 0,-11 4 1,17-6-12,-2 1-12,0 0 1,0 0-1,0 0 1,0 0-1,1 1 1,0 0-1,-1-1 1,1 2-1,0-1 0,-4 5 1,8-7 19,-1 0-1,1 0 1,0 1-1,-1-1 1,1 0 0,0 0-1,0 1 1,0-1-1,0 0 1,0 1 0,0-1-1,0 0 1,1 1-1,-1-1 1,0 0 0,1 0-1,-1 0 1,1 1-1,-1-1 1,1 0 0,0 0-1,0 0 1,0 1 0,21 26 31,-20-25-30,18 16 132,0 0 1,1-1-1,1-1 0,26 15 0,35 27-1,-34-19-175,-30-26-138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18.818"/>
    </inkml:context>
    <inkml:brush xml:id="br0">
      <inkml:brushProperty name="width" value="0.1" units="cm"/>
      <inkml:brushProperty name="height" value="0.1" units="cm"/>
      <inkml:brushProperty name="color" value="#CC0066"/>
    </inkml:brush>
  </inkml:definitions>
  <inkml:trace contextRef="#ctx0" brushRef="#br0">1 57 7296,'0'-1'226,"0"0"0,0 1 0,1-1 0,-1 1 1,1-1-1,1-2 905,-2 3-905,1-1 0,-1 1 0,1 0 0,0-1 0,-1 1 1,1 0-1,1-1 0,16-7-645,-10 5 647,4-3-189,2 0 0,-1 1-1,1 0 1,0 1 0,22-4-1,-29 7-22,-1 1 1,0-1-1,1 1 0,-1 1 0,1-1 0,-1 1 1,0 0-1,1 0 0,-1 1 0,0-1 0,0 2 0,0-1 1,0 1-1,10 6 0,-7-3 7,-1 0 1,1-1-1,0 1 1,1-2-1,0 1 0,-1-1 1,1-1-1,0 0 0,1 0 1,-1-1-1,0 0 1,16 0-1,115-4 128,-34-1-41,-60 3 408,-47 0-516,0 0 0,0 0 0,0 0 0,1 0 0,-1 0 0,0 0 0,0 0 0,0 0 1,0 0-1,0 0 0,1 0 0,-1 0 0,0 0 0,0-1 0,0 1 0,0 0 0,0 0 1,0 0-1,1 0 0,-1 0 0,0 0 0,0 0 0,0 0 0,0-1 0,0 1 0,0 0 1,0 0-1,0 0 0,0 0 0,1 0 0,-1 0 0,0-1 0,0 1 0,0 0 0,0 0 1,0 0-1,0 0 0,0-1 0,0 1 0,0 0 0,0 0 0,0 0 0,-2-5-60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4.263"/>
    </inkml:context>
    <inkml:brush xml:id="br0">
      <inkml:brushProperty name="width" value="0.05" units="cm"/>
      <inkml:brushProperty name="height" value="0.05" units="cm"/>
      <inkml:brushProperty name="color" value="#8F0B18"/>
    </inkml:brush>
  </inkml:definitions>
  <inkml:trace contextRef="#ctx0" brushRef="#br0">113 1 4224,'24'4'2837,"-17"-2"-2731,0-1 1,0 1-1,12 0 0,5 1 301,-21-3-525,13 4 965,-14-1-167,-9 2-281,-45 13-191,11-4 85,-58 28 1,76-29-294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4.668"/>
    </inkml:context>
    <inkml:brush xml:id="br0">
      <inkml:brushProperty name="width" value="0.05" units="cm"/>
      <inkml:brushProperty name="height" value="0.05" units="cm"/>
      <inkml:brushProperty name="color" value="#8F0B18"/>
    </inkml:brush>
  </inkml:definitions>
  <inkml:trace contextRef="#ctx0" brushRef="#br0">1 0 2816,'1'1'172,"-1"-1"1,1 1-1,-1-1 1,1 1-1,-1 0 1,1-1-1,-1 1 1,1-1-1,-1 1 1,0 0-1,1 0 1,-1-1-1,0 1 1,0 0-1,1-1 1,-1 1-1,0 0 1,0 0-1,0 1 1,6 21-2,0 67 890,-5-78-1002,6 67 1034,-7-71-975,0-8-117,0 0 0,0 0-1,0 0 1,0 0 0,0 0 0,0 0 0,1 0 0,-1 0 0,0 0 0,0 0 0,0 0 0,0 0 0,0 0 0,0 0 0,0 0-1,0 0 1,0 0 0,0 0 0,0 0 0,0 0 0,0 0 0,0 0 0,0 0 0,0 0 0,0 0 0,0 0 0,0 0-1,1 0 1,-1 0 0,0 0 0,0 0 0,0 0 0,0 0 0,0 0 0,0 0 0,0 0 0,0 0 0,0 0 0,0 0-1,0 1 1,0-1 0,0 0 0,0 0 0,0 0 0,0 0 0,0 0 0,0 0 0,0 0 0,0 0 0,0 0 0,0 0-1,0 0 1,0 0 0,0 0 0,0 0 0,0 0 0,0 0 0,0 0 0,0 0 0,0 1 0,0-7 7,-2-3-8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5.057"/>
    </inkml:context>
    <inkml:brush xml:id="br0">
      <inkml:brushProperty name="width" value="0.05" units="cm"/>
      <inkml:brushProperty name="height" value="0.05" units="cm"/>
      <inkml:brushProperty name="color" value="#8F0B18"/>
    </inkml:brush>
  </inkml:definitions>
  <inkml:trace contextRef="#ctx0" brushRef="#br0">1 24 7808,'8'-4'3823,"12"2"-3054,-6 1-508,-4-2 67,-5 2-307,0-1-1,0 0 1,-1 1 0,9-6 0,-12 7 64,-14 4-298,-1-1 176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5.407"/>
    </inkml:context>
    <inkml:brush xml:id="br0">
      <inkml:brushProperty name="width" value="0.05" units="cm"/>
      <inkml:brushProperty name="height" value="0.05" units="cm"/>
      <inkml:brushProperty name="color" value="#8F0B18"/>
    </inkml:brush>
  </inkml:definitions>
  <inkml:trace contextRef="#ctx0" brushRef="#br0">1 1 5888,'0'0'1898,"5"14"-303,-3-4-1476,0 1-1,-1-1 1,0 0-1,-1 0 1,-2 17-1,1 4 67,-1 34 551,2-65-733,0 0-1,0 1 1,0-1 0,1 0 0,-1 1-1,0-1 1,0 0 0,0 0 0,1 1-1,-1-1 1,0 0 0,1 0 0,-1 1-1,0-1 1,0 0 0,1 0 0,-1 0-1,0 1 1,1-1 0,-1 0 0,0 0-1,1 0 1,-1 0 0,0 0 0,1 0-1,-1 0 1,1 0 0,-1 0 0,0 0-1,1 0 1,0 0 0,15 0 252,-14-1-219,15 0 186,1-2 1,29-7 0,-39 8-143,0-1 1,0 0-1,-1-1 1,1 1-1,-1-1 0,0-1 1,0 1-1,7-8 1,-13 12-76,-1 0 0,0-1 0,1 1 0,-1 0 0,0-1 0,1 1 0,-1 0 0,0-1 0,0 1 0,1 0 0,-1-1 0,0 1 0,0-1 0,0 1 0,1-1 0,-1 1 0,0 0 0,0-1 0,0 1 0,0-1 0,0 1-1,0-1 1,0 1 0,0-1 0,0 1 0,0-1 0,-1 0-4,1 0 0,-1 0-1,1 0 1,-1 1 0,0-1-1,0 0 1,1 0-1,-1 1 1,0-1 0,0 0-1,0 1 1,0-1-1,0 1 1,-1-1 0,-17-7-1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5.991"/>
    </inkml:context>
    <inkml:brush xml:id="br0">
      <inkml:brushProperty name="width" value="0.05" units="cm"/>
      <inkml:brushProperty name="height" value="0.05" units="cm"/>
      <inkml:brushProperty name="color" value="#8F0B18"/>
    </inkml:brush>
  </inkml:definitions>
  <inkml:trace contextRef="#ctx0" brushRef="#br0">57 36 5888,'0'0'1898,"16"-3"1,32-17-1318,-44 18-488,0 0-1,0 0 0,0 0 0,0 1 0,1 0 0,5-1 1,-32 38 509,19-32-586,1 0-1,0 1 1,-1-1-1,1 1 1,1-1-1,-1 1 1,1 0-1,0 0 1,0 0-1,0 0 0,0 6 1,1 4 59,1-1 0,4 22 0,-3-22 41,0 0 0,-1 0 0,0 22 0,-2-29-75,0 0 0,0 0 0,0-1 0,-1 1-1,0 0 1,0-1 0,-1 1 0,0-1 0,-4 7 0,5-9-32,-1 0 0,0-1 1,-1 1-1,1-1 0,-1 1 0,1-1 1,-1 0-1,0 0 0,0-1 1,0 1-1,-1-1 0,1 0 0,-9 3 1,-7 1 0,-3-2 44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6.521"/>
    </inkml:context>
    <inkml:brush xml:id="br0">
      <inkml:brushProperty name="width" value="0.05" units="cm"/>
      <inkml:brushProperty name="height" value="0.05" units="cm"/>
      <inkml:brushProperty name="color" value="#8F0B18"/>
    </inkml:brush>
  </inkml:definitions>
  <inkml:trace contextRef="#ctx0" brushRef="#br0">1 1 3968,'9'2'956,"0"1"0,17 7 0,3 1-550,125 39 917,-110-36-571,71 34 0,-79-27-245,-28-15-293,-1-1 0,1-1 0,1 1 0,-1-1 0,1-1 0,9 3 0,-8-4-44,1-1 0,-1-1-1,20-1 1,-4 0 282,4 2-252,-20 0-192,-1-1 1,1 0 0,14-2 0,9-10-9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3.148"/>
    </inkml:context>
    <inkml:brush xml:id="br0">
      <inkml:brushProperty name="width" value="0.1" units="cm"/>
      <inkml:brushProperty name="height" value="0.1" units="cm"/>
      <inkml:brushProperty name="color" value="#CC0066"/>
    </inkml:brush>
  </inkml:definitions>
  <inkml:trace contextRef="#ctx0" brushRef="#br0">1 1 4864,'1'0'159,"1"0"-1,-1 0 1,1 1 0,-1-1 0,1 0 0,-1 1-1,0-1 1,1 1 0,-1 0 0,0-1 0,0 1-1,1 0 1,-1 0 0,0 0 0,0 0 0,0 0-1,0 0 1,0 0 0,1 3 0,0-3-153,-1 1 1,1 0-1,-1-1 0,1 1 0,0-1 1,0 0-1,2 2 0,-11 3 816,6-5-809,0-1-1,0 1 1,0 0 0,-1 0 0,1 0 0,0 0-1,0 0 1,0 0 0,0 0 0,1 0 0,-1 0 0,0 0-1,0 0 1,1 1 0,-1-1 0,0 0 0,1 1 0,-1-1-1,1 0 1,0 1 0,0-1 0,-1 3 0,0 4-11,1 0 1,1 15 0,-1-10 8,21 376 1168,-19-376-1058,-1-10-81,-1 0-1,1 0 1,-1 0-1,1 0 1,-1 1-1,0-1 1,0 0-1,0 0 1,-1 0-1,1 0 1,-1 0-1,-1 4 1,0-8-30,0 1 1,0-1-1,1 1 1,-1-1-1,0 0 1,0 1-1,0-1 1,1 0-1,-1 0 1,-1-2 0,-3 0 246,11 17-169,10 24 0,-10-26 26,-2-4-43,0-1-1,0 0 1,1 0-1,0 0 1,0 0-1,9 10 1,-13-17-68,1 0 0,-1 0 1,0 1-1,0-1 0,0 0 0,0 0 1,0 0-1,1 0 0,-1 0 0,0 0 1,0 0-1,0 1 0,0-1 0,1 0 1,-1 0-1,0 0 0,0 0 0,0 0 1,0 0-1,1 0 0,-1 0 0,0 0 1,0 0-1,0 0 0,1 0 0,-1 0 1,0 0-1,0 0 0,0-1 0,0 1 1,1 0-1,-1 0 0,0 0 0,0 0 1,0 0-1,0 0 0,0 0 0,1 0 1,-1-1-1,0 1 0,0 0 0,0 0 1,0 0-1,0 0 0,0 0 0,0-1 1,1 1-1,-1 0 0,0 0 0,0 0 1,0 0-1,0-1 0,0 1 0,0 0 1,0 0-1,0 0 0,0-1 0,0 1 1,0 0-1,0 0 0,0-1 0,1-16 8,-1 17-10,0-25 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7.429"/>
    </inkml:context>
    <inkml:brush xml:id="br0">
      <inkml:brushProperty name="width" value="0.05" units="cm"/>
      <inkml:brushProperty name="height" value="0.05" units="cm"/>
      <inkml:brushProperty name="color" value="#8F0B18"/>
    </inkml:brush>
  </inkml:definitions>
  <inkml:trace contextRef="#ctx0" brushRef="#br0">0 60 5888,'0'0'1898,"2"1"-1135,2 1-683,1 0 0,-1 0 0,1-1 0,-1 1 0,1-1 0,-1 0 0,1-1 0,-1 1 0,1-1 0,0 0 0,0 0 0,-1 0 0,1 0 0,0-1 0,5-2 0,16-5 206,38-19 0,-33 13-42,-23 10-185,-3 1 69,1 1-1,-1 0 0,1 0 0,0 0 0,0 0 0,7 0 0,-12 2 220,-1 2-306,-1 0 0,1 0 1,0 0-1,-1 0 0,0 0 0,0 0 0,1 0 0,-1 0 1,0 0-1,0-1 0,-2 3 0,-17 21 95,11-15-62,-104 111 184,104-112-313,8-8 64,-1 0 12,1 0 1,0 0-1,0 0 1,0 1-1,0-1 1,0 0-1,1 0 0,-1 0 1,0 1-1,0-1 1,1 1-1,-1 1 1,28-17 222,-20 9-158,3 0-42,-1-1 0,0 0 0,14-13 0,-19 15-86,-5 1 10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7.775"/>
    </inkml:context>
    <inkml:brush xml:id="br0">
      <inkml:brushProperty name="width" value="0.05" units="cm"/>
      <inkml:brushProperty name="height" value="0.05" units="cm"/>
      <inkml:brushProperty name="color" value="#8F0B18"/>
    </inkml:brush>
  </inkml:definitions>
  <inkml:trace contextRef="#ctx0" brushRef="#br0">156 1 6784,'-1'4'3624,"0"16"-3228,0-3-336,-10 53 492,-23 78 0,28-133-459,0 0 0,0-1 0,-2 1 0,-12 18 0,18-29-84,-1 0 2,-1 1 0,1 0-1,-1-1 1,0 1 0,0-1-1,0 0 1,0 0 0,-10 5-1,-1-3-4</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8.141"/>
    </inkml:context>
    <inkml:brush xml:id="br0">
      <inkml:brushProperty name="width" value="0.05" units="cm"/>
      <inkml:brushProperty name="height" value="0.05" units="cm"/>
      <inkml:brushProperty name="color" value="#8F0B18"/>
    </inkml:brush>
  </inkml:definitions>
  <inkml:trace contextRef="#ctx0" brushRef="#br0">0 0 5248,'3'1'252,"0"0"1,0 0-1,0 1 1,0-1-1,0 1 0,0-1 1,0 1-1,-1 0 1,1 0-1,-1 0 1,0 1-1,1-1 1,1 3-1,6 5 128,37 34 33,38 35 956,-137-107-1305,29 13-64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8.490"/>
    </inkml:context>
    <inkml:brush xml:id="br0">
      <inkml:brushProperty name="width" value="0.05" units="cm"/>
      <inkml:brushProperty name="height" value="0.05" units="cm"/>
      <inkml:brushProperty name="color" value="#8F0B18"/>
    </inkml:brush>
  </inkml:definitions>
  <inkml:trace contextRef="#ctx0" brushRef="#br0">0 1 7040,'26'12'3765,"-20"-10"-3673,-1 0 1,1-1-1,0 0 0,0 0 0,0 0 1,-1-1-1,1 0 0,0 0 0,7-1 1,36-3 493,-45 4-527,-3 2-48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29.365"/>
    </inkml:context>
    <inkml:brush xml:id="br0">
      <inkml:brushProperty name="width" value="0.05" units="cm"/>
      <inkml:brushProperty name="height" value="0.05" units="cm"/>
      <inkml:brushProperty name="color" value="#8F0B18"/>
    </inkml:brush>
  </inkml:definitions>
  <inkml:trace contextRef="#ctx0" brushRef="#br0">0 38 5632,'40'-9'3362,"-11"1"-2771,31-13 0,-62 22-556,1 0 0,-1-1 0,0 1-1,0 0 1,1 0 0,-1 0 0,1 0 0,-1 0 0,1 0 0,-1 0 0,1 1 0,0-1 0,-1 0 0,1 1 0,0-1 0,0 1 0,0 0 0,0-1 0,0 1 0,1 0-1,-1-1 1,0 1 0,1 0 0,-1 0 0,1 0 0,0-1 0,-1 1 0,1 2 0,1 8 65,0-1 1,5 19-1,-4-20 25,0 0 1,-1 0-1,1 21 1,-2-28-104,0 0 0,-1 0 0,1 0 0,-1 1 0,0-1 0,0 0 0,0 0 0,0 0 0,-1-1 0,1 1 0,-1 0 1,0 0-1,1-1 0,-1 1 0,-1-1 0,1 1 0,-3 1 0,2-1-36,-1 0-1,0 0 1,0-1 0,0 1-1,0-1 1,0 0 0,-1 0-1,1-1 1,0 1 0,-1-1-1,0 0 1,1 0 0,-1-1-1,0 1 1,-8-1 0,8-2-61,6-1 54,11-2-65,24 7 286,-1 2-1,0 1 1,65 19-1,-9-2-90,-53-13 473,-23-4-355,1-2-1,-1 0 0,30 1 1,-44-4-207,9 1 92,-1-1 0,1-1 1,-1 0-1,1 0 0,-1-1 0,15-4 0,4-5 71,29-16-1,7-3-115,-40 20-61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6.916"/>
    </inkml:context>
    <inkml:brush xml:id="br0">
      <inkml:brushProperty name="width" value="0.05" units="cm"/>
      <inkml:brushProperty name="height" value="0.05" units="cm"/>
      <inkml:brushProperty name="color" value="#8F0B18"/>
    </inkml:brush>
  </inkml:definitions>
  <inkml:trace contextRef="#ctx0" brushRef="#br0">0 61 6912,'3'-1'2610,"60"-13"-714,132 4-1363,29-4 513,-220 14-1052,0 0 0,-1-1 0,1 1 1,0-1-1,-1 0 0,1 0 0,-1 0 0,1-1 1,-1 1-1,7-5 0,-8 2 1,-4 0 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47.285"/>
    </inkml:context>
    <inkml:brush xml:id="br0">
      <inkml:brushProperty name="width" value="0.05" units="cm"/>
      <inkml:brushProperty name="height" value="0.05" units="cm"/>
      <inkml:brushProperty name="color" value="#8F0B18"/>
    </inkml:brush>
  </inkml:definitions>
  <inkml:trace contextRef="#ctx0" brushRef="#br0">1 0 7680,'6'0'4114,"22"10"-3871,6 4-112,37 22-1,-69-35-104,0 0-1,1 1 0,-1-1 1,0 1-1,0 0 0,0 0 1,0 0-1,-1 0 0,1 0 1,0 0-1,1 4 0,-2-5-6,0 1 0,-1 0 0,0 0 0,1 0-1,-1-1 1,0 1 0,0 0 0,0 0 0,0 0-1,0 0 1,0 0 0,-1 0 0,1-1 0,0 1-1,-1 0 1,0 0 0,1-1 0,-2 3 0,-9 17 85,0-2 1,-26 35 0,9-16-99</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48.073"/>
    </inkml:context>
    <inkml:brush xml:id="br0">
      <inkml:brushProperty name="width" value="0.05" units="cm"/>
      <inkml:brushProperty name="height" value="0.05" units="cm"/>
      <inkml:brushProperty name="color" value="#8F0B18"/>
    </inkml:brush>
  </inkml:definitions>
  <inkml:trace contextRef="#ctx0" brushRef="#br0">154 1 5632,'-2'0'2867,"5"2"-1658,7 0-955,19 3 228,-19-3-241,-1 0 0,20 1 1,-19-2 451,-10 0-674,0-1 0,0 0 0,0 0 0,0 0 0,0 0 0,0 0 1,0 1-1,0-1 0,0 0 0,0 0 0,0 0 0,0 0 0,0 0 0,0 1 0,0-1 0,0 0 0,0 0 0,0 0 0,0 0 0,0 0 0,0 1 0,0-1 0,0 0 0,0 0 0,0 0 0,0 0 0,-1 0 0,1 0 0,0 0 0,0 1 0,0-1 0,0 0 0,0 0 0,0 0 0,0 0 0,-1 0 0,1 0 0,0 0 0,0 0 0,0 0 0,0 0 0,0 0 0,-1 0 0,1 0 0,0 0 0,0 0 0,0 0 1,0 0-1,0 0 0,-1 0 0,-53 29 42,-95 67 0,127-82-237,-1-5 70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48.886"/>
    </inkml:context>
    <inkml:brush xml:id="br0">
      <inkml:brushProperty name="width" value="0.05" units="cm"/>
      <inkml:brushProperty name="height" value="0.05" units="cm"/>
      <inkml:brushProperty name="color" value="#8F0B18"/>
    </inkml:brush>
  </inkml:definitions>
  <inkml:trace contextRef="#ctx0" brushRef="#br0">0 1 6784,'4'0'431,"-1"1"-1,0-1 1,0 1 0,0 0-1,0 1 1,0-1 0,0 0 0,0 1-1,5 3 1,23 18-280,-31-22-108,1 0 0,0 0 0,-1 0 0,1-1 0,-1 1 0,0 0 0,1 0 0,-1 0 0,0 0 0,1 0 0,-1 0 0,0 0 0,0 0 0,0 0 0,0 0 0,0 0 0,0 0 0,0 0 0,0 0 0,-1 1 0,-6 26-35,4-15 68,-20 93 415,22-101-377,-2 14 107,3-18-214,0-1 1,0 0-1,0 1 1,-1-1-1,1 0 1,0 1-1,0-1 1,0 0-1,0 1 1,0-1-1,0 0 1,0 1-1,-1-1 1,1 0-1,0 1 1,0-1-1,-1 0 1,1 1-1,0-1 1,0 0-1,-1 0 1,1 1-1,0-1 1,-1 0-1,1 0 0,0 0 1,-1 0-1,1 1 1,0-1-1,-1 0 1,1 0-1,0 0 1,-1 0-1,0 0 1,0-1-7,0 0-1,0 1 1,0-1 0,0 0 0,1-1-1,-1 1 1,0 0 0,0 0 0,1 0 0,-1 0-1,1 0 1,-1-1 0,1 1 0,-1 0-1,1 0 1,0-1 0,0 1 0,-1 0-1,1-1 1,0 1 0,0 0 0,0-1-1,1 1 1,-1 0 0,0-1 0,0 1-1,1-2 1,0 4 3,1-1-1,-1 1 0,0 0 1,0 0-1,0-1 1,0 1-1,0 0 0,-1 0 1,1 0-1,1 2 0,-2-3 3,42 64 719,-42-64-725,0 0 0,1 0 0,-1 0 0,0 1-1,0-1 1,0 0 0,0 0 0,0 0 0,0 0 0,1 0 0,-1 0-1,0 0 1,0 1 0,0-1 0,0 0 0,1 0 0,-1 0-1,0 0 1,0 0 0,0 0 0,0 0 0,1 0 0,-1 0 0,0 0-1,0 0 1,0 0 0,0 0 0,1 0 0,-1 0 0,0 0-1,0 0 1,0 0 0,0 0 0,1 0 0,-1 0 0,0-1-1,0 1 1,0 0 0,0 0 0,0 0 0,1 0 0,-1 0 0,0 0-1,0 0 1,0-1 0,0 1 0,0 0 0,0 0 0,0 0-1,1 0 1,-1-1 0,5-11-114,-3-1 82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49.255"/>
    </inkml:context>
    <inkml:brush xml:id="br0">
      <inkml:brushProperty name="width" value="0.05" units="cm"/>
      <inkml:brushProperty name="height" value="0.05" units="cm"/>
      <inkml:brushProperty name="color" value="#8F0B18"/>
    </inkml:brush>
  </inkml:definitions>
  <inkml:trace contextRef="#ctx0" brushRef="#br0">0 111 3072,'11'-4'1574,"-6"3"-1354,-1 0 0,0 0 0,0-1 0,0 0 0,0 0 0,6-4 0,56-41 701,-19 15-114,-44 27-532,-8 1-224,-3 1-195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3.495"/>
    </inkml:context>
    <inkml:brush xml:id="br0">
      <inkml:brushProperty name="width" value="0.1" units="cm"/>
      <inkml:brushProperty name="height" value="0.1" units="cm"/>
      <inkml:brushProperty name="color" value="#CC0066"/>
    </inkml:brush>
  </inkml:definitions>
  <inkml:trace contextRef="#ctx0" brushRef="#br0">1 1 4096,'115'1'3648,"-115"-1"-3642,0 0 1,0 1-1,0-1 1,0 0-1,1 0 1,-1 0-1,0 0 1,0 1-1,0-1 1,0 0-1,0 0 1,0 0-1,0 1 1,0-1-1,0 0 1,0 0-1,0 0 1,0 1-1,0-1 1,0 0-1,0 0 1,0 0-1,0 0 1,0 1-1,0-1 1,0 0-1,0 0 1,0 0-1,0 1 1,0-1-1,0 0 1,0 0-1,-1 0 1,1 0-1,0 1 1,0-1-1,0 0 1,0 0-1,0 0 1,-1 0-1,1 0 1,0 1-1,0-1 1,0 0-1,-1 0 1,-7 10 57,8-10-43,-9 10 80,-5 7 22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49.631"/>
    </inkml:context>
    <inkml:brush xml:id="br0">
      <inkml:brushProperty name="width" value="0.05" units="cm"/>
      <inkml:brushProperty name="height" value="0.05" units="cm"/>
      <inkml:brushProperty name="color" value="#8F0B18"/>
    </inkml:brush>
  </inkml:definitions>
  <inkml:trace contextRef="#ctx0" brushRef="#br0">131 0 7680,'16'12'4438,"6"4"-4370,-22-15-16,1-1 0,-1 1-1,1-1 1,-1 1 0,1-1-1,-1 1 1,1 0-1,-1-1 1,1 1 0,-1-1-1,0 1 1,0 0 0,1-1-1,-1 1 1,0 0 0,0-1-1,0 1 1,0 0 0,1 0-1,-1-1 1,0 1-1,0 0 1,0-1 0,-1 1-1,1 0 1,0 0 0,0-1-1,0 2 1,-8 23-113,6-18 187,-13 42 3,-33 96 179,41-127-276,-1-2-1,-1 1 0,0-1 0,-1-1 0,-1 1 1,-15 15-1,15-21-68,1-5 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0.100"/>
    </inkml:context>
    <inkml:brush xml:id="br0">
      <inkml:brushProperty name="width" value="0.05" units="cm"/>
      <inkml:brushProperty name="height" value="0.05" units="cm"/>
      <inkml:brushProperty name="color" value="#8F0B18"/>
    </inkml:brush>
  </inkml:definitions>
  <inkml:trace contextRef="#ctx0" brushRef="#br0">23 1 7424,'-1'14'1596,"-1"0"-1,-6 23 1,5-22-1634,0 1-1,-2 29 1,5-44 53,0 1 1,0 0-1,0 0 1,0 0-1,1 0 1,-1 0-1,0 0 1,1 0-1,0 0 1,-1 0-1,1-1 1,0 1-1,0 0 1,0 0 0,0-1-1,0 1 1,1-1-1,-1 1 1,0-1-1,1 1 1,-1-1-1,1 0 1,-1 0-1,1 0 1,0 0-1,0 0 1,-1 0-1,1 0 1,0-1-1,0 1 1,0 0-1,0-1 1,0 0 0,0 1-1,-1-1 1,1 0-1,0 0 1,0 0-1,0 0 1,0 0-1,0-1 1,0 1-1,0-1 1,3 0-1,13-3 152,16-4 232,-32 8-372,0-1-1,-1 0 1,1 0 0,0 1-1,0-1 1,0 0-1,-1-1 1,1 1 0,0 0-1,-1 0 1,1-1 0,1-2-1,-2 4-17,-1-1-1,0 0 1,0 0 0,0 0-1,0 0 1,0 1-1,0-1 1,0 0 0,0 0-1,0 0 1,0 0-1,-1 1 1,1-1 0,0 0-1,-1 0 1,1 0-1,0 1 1,-1-1 0,1 0-1,-1 1 1,1-1-1,-1 0 1,1 1-1,-1-1 1,0 0 0,-6-9 7,-3-8-10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0.438"/>
    </inkml:context>
    <inkml:brush xml:id="br0">
      <inkml:brushProperty name="width" value="0.05" units="cm"/>
      <inkml:brushProperty name="height" value="0.05" units="cm"/>
      <inkml:brushProperty name="color" value="#8F0B18"/>
    </inkml:brush>
  </inkml:definitions>
  <inkml:trace contextRef="#ctx0" brushRef="#br0">2 1 8448,'-2'4'3968,"4"-1"-3392,1-1-544,-2 0 32,2 1 64,-1 1 0,2 0-64,-2-1-64,2 4 32,1-4-32,-8 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1.040"/>
    </inkml:context>
    <inkml:brush xml:id="br0">
      <inkml:brushProperty name="width" value="0.05" units="cm"/>
      <inkml:brushProperty name="height" value="0.05" units="cm"/>
      <inkml:brushProperty name="color" value="#8F0B18"/>
    </inkml:brush>
  </inkml:definitions>
  <inkml:trace contextRef="#ctx0" brushRef="#br0">52 5 7040,'-2'-4'3368,"1"16"-2288,-4 2-982,0-2 0,-8 14 0,-3 7 184,13-28-202,-4 16 108,7-21-185,0 0-1,0 1 1,0-1 0,0 0 0,0 0-1,0 1 1,0-1 0,0 0-1,0 0 1,0 1 0,0-1 0,0 0-1,0 0 1,1 0 0,-1 1-1,0-1 1,0 0 0,0 0-1,0 1 1,0-1 0,0 0 0,1 0-1,-1 0 1,0 0 0,0 1-1,1-1 1,9-1 77,50-27 272,0 1-363,-56 25 86,-3 0 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1.367"/>
    </inkml:context>
    <inkml:brush xml:id="br0">
      <inkml:brushProperty name="width" value="0.05" units="cm"/>
      <inkml:brushProperty name="height" value="0.05" units="cm"/>
      <inkml:brushProperty name="color" value="#8F0B18"/>
    </inkml:brush>
  </inkml:definitions>
  <inkml:trace contextRef="#ctx0" brushRef="#br0">76 1 7808,'-2'9'4213,"2"14"-4185,0-17 296,-1 10-184,-1-1 0,-1 0 0,-9 28-1,10-37-213,-5 18-40,3-9 164,0-1-1,-1 1 1,-1-1-1,-13 24 1,11-27 46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1.848"/>
    </inkml:context>
    <inkml:brush xml:id="br0">
      <inkml:brushProperty name="width" value="0.05" units="cm"/>
      <inkml:brushProperty name="height" value="0.05" units="cm"/>
      <inkml:brushProperty name="color" value="#8F0B18"/>
    </inkml:brush>
  </inkml:definitions>
  <inkml:trace contextRef="#ctx0" brushRef="#br0">0 118 6016,'2'0'272,"0"0"1,0 1-1,-1-1 1,1 0 0,0 0-1,0 0 1,0 0-1,0 0 1,0 0-1,0-1 1,-1 1-1,4-2 1,26-7-363,-28 8 274,27-11-16,-1-1-1,51-31 1,-37 18 273,-30 16-101,-11 9-25,-4 6-91,-3 4-202,-12 23 139,-1 0 0,-2-1 1,-1-2-1,-26 30 0,42-53-71,-1 0 1,1-1 0,-8 6-1,13-15-308,4 1 186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2.223"/>
    </inkml:context>
    <inkml:brush xml:id="br0">
      <inkml:brushProperty name="width" value="0.05" units="cm"/>
      <inkml:brushProperty name="height" value="0.05" units="cm"/>
      <inkml:brushProperty name="color" value="#8F0B18"/>
    </inkml:brush>
  </inkml:definitions>
  <inkml:trace contextRef="#ctx0" brushRef="#br0">13 1 6656,'0'11'923,"-1"0"1,-4 17-1,3-17-438,0-1-1,0 17 1,2-26-476,0 1 1,0-1-1,0 1 1,0-1-1,1 1 1,-1-1-1,0 0 1,1 1-1,-1-1 1,1 1-1,-1-1 1,1 0-1,0 0 1,0 1-1,0-1 1,-1 0-1,1 0 1,0 0-1,2 2 1,0-2 28,-1 1 1,0-1 0,0 0 0,1 0-1,-1 0 1,1 0 0,-1-1-1,1 1 1,-1 0 0,4-1 0,5 1 134,0-1 0,0-1 1,22-3-1,-33 4-170,9-1 87,12-3 313,-21 4-397,1 0 1,-1 0 0,0 0 0,1-1 0,-1 1-1,0 0 1,1 0 0,-1-1 0,0 1 0,0 0 0,1-1-1,-1 1 1,0 0 0,0-1 0,0 1 0,1 0 0,-1-1-1,0 1 1,0-1 0,0 1 0,0 0 0,0-1-1,0 1 1,0-1 0,0 1 0,0 0 0,0-1 0,0 1-1,0-1 1,0 1 0,0 0 0,0-1 0,-1 1 0,1 0-1,0-1 1,0 1 0,0 0 0,0-1 0,-1 1-1,1 0 1,0-1 0,0 1 0,-1 0 0,1-1 0,-6-7 89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2.600"/>
    </inkml:context>
    <inkml:brush xml:id="br0">
      <inkml:brushProperty name="width" value="0.05" units="cm"/>
      <inkml:brushProperty name="height" value="0.05" units="cm"/>
      <inkml:brushProperty name="color" value="#8F0B18"/>
    </inkml:brush>
  </inkml:definitions>
  <inkml:trace contextRef="#ctx0" brushRef="#br0">1 111 8320,'6'-9'4067,"10"-3"-3522,-4 3-581,75-60 830,-77 60-884,-9 7 58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3.105"/>
    </inkml:context>
    <inkml:brush xml:id="br0">
      <inkml:brushProperty name="width" value="0.05" units="cm"/>
      <inkml:brushProperty name="height" value="0.05" units="cm"/>
      <inkml:brushProperty name="color" value="#8F0B18"/>
    </inkml:brush>
  </inkml:definitions>
  <inkml:trace contextRef="#ctx0" brushRef="#br0">71 1 6912,'0'0'3909,"-1"13"-3669,-2 2-136,0 0 0,-1 0-1,-1-1 1,-12 25 0,2-3 65,5-16-96,7-15-101,1 0 1,0-1-1,-4 11 1,8-11-37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3.571"/>
    </inkml:context>
    <inkml:brush xml:id="br0">
      <inkml:brushProperty name="width" value="0.05" units="cm"/>
      <inkml:brushProperty name="height" value="0.05" units="cm"/>
      <inkml:brushProperty name="color" value="#8F0B18"/>
    </inkml:brush>
  </inkml:definitions>
  <inkml:trace contextRef="#ctx0" brushRef="#br0">107 1 7040,'-11'21'3876,"-6"13"-3287,1 0-692,-6 11 245,-18 51-1,40-96-138,0 0 0,0 0 0,0 0 0,1 0 1,-1 0-1,0 0 0,0 0 0,0 0 0,1 0 0,-1 0 0,0 0 1,0 0-1,0 0 0,1 0 0,-1 0 0,0 0 0,0 0 0,0 0 0,0 0 1,1 0-1,-1 0 0,0 0 0,0 0 0,0 0 0,1 0 0,-1 0 1,0 0-1,0 0 0,0 1 0,0-1 0,0 0 0,1 0 0,-1 0 0,0 0 1,0 0-1,0 1 0,0-1 0,0 0 0,0 0 0,0 0 0,0 1 0,1-1 1,-1 0-1,0 0 0,0 0 0,0 0 0,0 1 0,0-1 0,0 0 1,0 0-1,0 0 0,0 1 0,0-1 0,0 0 0,0 0 0,0 0 0,-1 1 1,1-1-1,0 0 0,0 0 0,0 0 0,0 1 0,18-13 335,-13 9-217,11-10 218,-9 6-14,-7 7-324,0 0 0,0 0 0,0 0 1,0 0-1,0 0 0,0 0 0,0 0 1,0 0-1,0 0 0,0 1 0,0-1 1,0 0-1,0 0 0,0 0 0,0 0 1,0 0-1,0 0 0,0 0 0,0 0 1,0 0-1,0 0 0,1 0 0,-1 0 1,0 0-1,0 0 0,0 0 0,0 0 1,0 0-1,0 0 0,0 0 0,0 0 1,0 0-1,0 0 0,0 0 0,0 0 1,0 0-1,0 0 0,0 0 0,0 0 1,0 0-1,0 0 0,0 0 0,0 0 1,1 0-1,-3 5-70,0 3-27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5:04.689"/>
    </inkml:context>
    <inkml:brush xml:id="br0">
      <inkml:brushProperty name="width" value="0.1" units="cm"/>
      <inkml:brushProperty name="height" value="0.1" units="cm"/>
      <inkml:brushProperty name="color" value="#CC0066"/>
    </inkml:brush>
  </inkml:definitions>
  <inkml:trace contextRef="#ctx0" brushRef="#br0">4 127 4992,'-4'6'2319,"11"-6"-1447,11-6-725,14-9-83,40-23-1,3-3 520,-54 29-462,-14 8-18,0 0 0,0 0 0,13-5 0,-19 9-98,-1 0 0,0 0 0,1 0 0,-1 0 0,0 0 0,0 0 0,1 0 0,-1 0 0,0 0 0,0 0 0,1 0 0,-1 0 0,0 1 0,1-1 0,-1 0 1,0 0-1,0 0 0,1 0 0,-1 0 0,0 0 0,0 1 0,0-1 0,1 0 0,-1 0 0,0 0 0,0 1 0,0-1 0,1 0 0,-1 0 0,0 1 0,0-1 0,0 0 0,0 0 0,0 1 0,0-1 0,0 0 0,1 0 0,-1 1 0,0-1 0,0 0 0,0 1 0,0-1 0,0 0 0,0 0 0,-1 1 0,-2 16 132,-6-2-173,0-1-1,-2 0 1,1-1 0,-16 14-1,14-14-21,-29 32-157,16-19 266,1 0-1,-33 49 0,54-66 30,8-9-29,12-10 39,-14 9-55,141-94 749,-143 94-788,0 1 1,0-1-1,1 0 0,-1 0 0,0 0 1,0 1-1,-1-1 0,1 0 1,0-1-1,0 1 0,0 0 1,-1 0-1,1 0 0,0 0 0,-1-1 1,1 1-1,-1 0 0,0 0 1,1-1-1,-1 1 0,0 0 1,0-1-1,0 1 0,0 0 0,0-2 1,-1 0-17,0 1-1,1 0 1,-1 0 0,-1 0 0,1-1 0,0 1 0,-1 0-1,1 0 1,-1 1 0,1-1 0,-1 0 0,0 1 0,-2-3-1,4 4 31,-1 0-1,1-1 0,0 1 1,0 0-1,-1 0 0,1-1 1,0 1-1,-1 0 1,1 0-1,0 0 0,0 0 1,-1 0-1,1 0 0,0-1 1,-1 1-1,1 0 0,0 0 1,-1 0-1,1 0 0,-1 0 1,1 0-1,0 0 0,-1 0 1,1 0-1,0 0 0,-1 1 1,1-1-1,0 0 1,-1 0-1,-5 10 116,1 17-168,5 110 191,0 18 152,-1-150-290,1 0-1,-1 1 1,0-1-1,0 0 1,-3 10-1,3-14-3,1 0-1,-1 0 1,1 0-1,-1 0 0,0 0 1,1 0-1,-1 0 0,0 0 1,0 0-1,1-1 1,-1 1-1,0 0 0,0 0 1,0-1-1,0 1 0,0-1 1,0 1-1,0-1 0,0 1 1,0-1-1,-1 0 1,1 1-1,0-1 0,0 0 1,0 0-1,0 0 0,0 0 1,-1 0-1,1 0 1,0 0-1,0 0 0,0 0 1,-2-1-1,-81-15-410,83 15 413,0 1 0,1 0 0,-1 0-1,0-1 1,0 1 0,1 0 0,-1-1 0,0 1 0,1 0 0,-1-1 0,1 1 0,-1-1 0,1 1 0,-1-1 0,1 1 0,-1-1 0,1 0 0,-1 1 0,1-1 0,-1 0 0,1 1 0,0-1 0,0 0 0,-1 1-1,1-1 1,0 0 0,0 0 0,0 1 0,0-1 0,0 0 0,0 0 0,0 1 0,0-1 0,0 0 0,0 0 0,0 1 0,0-1 0,0 0 0,1 1 0,-1-1 0,0 0 0,1 1 0,-1-1 0,0 0 0,1 1 0,0-2-1,2-3 1,1 0-1,-1 0 0,1 0 1,4-4-1,-8 9-7,19-17 58,1 0 0,0 2 0,1 0-1,43-23 1,-42 26 96,-21 11-151,-1 1 0,1-1 0,-1 1 0,1 0 0,0-1 1,-1 1-1,1 0 0,-1-1 0,1 1 0,0 0 0,0 0 0,-1-1 0,1 1 0,0 0 0,-1 0 0,1 0 1,0 0-1,0 0 0,-1 0 0,1 0 0,0 0 0,-1 1 0,1-1 0,1 0 0,-2 1-1,0 0-1,1 0 0,-1-1 0,0 1 1,0 0-1,0 0 0,1-1 1,-1 1-1,0 0 0,0 0 0,0 0 1,0-1-1,0 1 0,-1 0 0,1 0 1,0-1-1,0 1 0,0 0 1,-1 0-1,1-1 0,0 1 0,-1 1 1,-4 8-40,0 1 1,-1-1-1,0-1 0,0 1 1,-11 11-1,-41 39-211,7-13 302,50-47-54,1 0 0,0 0 0,0 0 0,0 0 0,0 0 0,0 0 0,0 0 0,0 0 0,0 1 0,0-1 0,0 0 0,0 0 0,0 0 0,0 0 0,-1 0 0,1 0 0,0 0 0,0 0 0,0 0 0,0 0 0,0 0 0,0 0 0,0 1 0,0-1 0,0 0 0,0 0 0,0 0 0,0 0 0,0 0 0,0 0 0,0 0 0,0 0 0,0 0 0,0 0 0,0 1 0,0-1 0,0 0 0,0 0 0,0 0 0,0 0 0,0 0 0,1 0 0,-1 0 0,0 0 0,0 0 0,0 0 0,0 0 0,0 0 0,0 1-1,0-1 1,0 0 0,0 0 0,0 0 0,0 0 0,0 0 0,0 0 0,1 0 0,-1 0 0,0 0 0,0 0 0,0 0 0,0 0 0,0 0 0,0 0 0,0 0 0,11-1-21,10-4 31,237-41 770,-247 43-687,-11 3-89,0 0 1,0 0-1,1-1 1,-1 1-1,0 0 0,0 0 1,0 0-1,0 0 0,0 0 1,0-1-1,0 1 0,0 0 1,0 0-1,0 0 1,0 0-1,0-1 0,0 1 1,0 0-1,0 0 0,0 0 1,0 0-1,0-1 1,0 1-1,0 0 0,0 0 1,0 0-1,0 0 0,0 0 1,0-1-1,0 1 1,0 0-1,0 0 0,0 0 1,-1 0-1,-16-14 117,16 13-125,-19-13 11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3.952"/>
    </inkml:context>
    <inkml:brush xml:id="br0">
      <inkml:brushProperty name="width" value="0.05" units="cm"/>
      <inkml:brushProperty name="height" value="0.05" units="cm"/>
      <inkml:brushProperty name="color" value="#8F0B18"/>
    </inkml:brush>
  </inkml:definitions>
  <inkml:trace contextRef="#ctx0" brushRef="#br0">0 148 7424,'0'2'3424,"3"-4"-2688,1 0-640,0 1 96,5-7-32,-3 0 0,2-3-96,1 2 32,1-4 64,-1 2-64,1-5-64,-2 4-96,1-7-32,-1 4 128,-2-8 32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4.481"/>
    </inkml:context>
    <inkml:brush xml:id="br0">
      <inkml:brushProperty name="width" value="0.05" units="cm"/>
      <inkml:brushProperty name="height" value="0.05" units="cm"/>
      <inkml:brushProperty name="color" value="#8F0B18"/>
    </inkml:brush>
  </inkml:definitions>
  <inkml:trace contextRef="#ctx0" brushRef="#br0">44 68 5504,'5'-3'887,"0"1"1,0 0-1,10-3 0,-11 4-849,1 0 0,0-1-1,0 0 1,-1 0 0,1 0-1,4-4 1,33-31 767,-41 37-787,-1 0-1,0-1 0,0 1 0,1 0 1,-1 0-1,0 0 0,0-1 0,1 1 1,-1 0-1,0 0 0,1 0 0,-1 0 0,0-1 1,1 1-1,-1 0 0,0 0 0,1 0 1,-1 0-1,0 0 0,1 0 0,-1 0 1,0 0-1,1 0 0,0 0 0,0 7 322,-6 12-71,5-19-271,-5 11 65,0-1 1,0 0-1,-12 16 0,9-14 14,1-1-1,-7 14 0,14-24-67,-1 0 0,1-1 0,0 1 0,-1 0 0,1-1 0,0 1 0,0 0 0,-1-1 0,1 1 0,0 0 0,0 0 0,0-1 0,0 1 0,0 0 0,0 0 0,0-1 0,0 1 0,0 0 0,1 1 0,-1-2-3,1 0 0,-1 1 0,0-1 1,1 0-1,-1 0 0,1 1 0,-1-1 1,0 0-1,1 0 0,-1 0 0,1 0 1,-1 0-1,1 0 0,-1 0 0,1 1 1,-1-1-1,0-1 0,1 1 0,-1 0 1,1 0-1,-1 0 0,1 0 0,0 0 1,5-2 58,0 0 1,0-1 0,8-4 0,-9 5 19,3-2-24,-4 1-48,1 1 0,-1 0 0,1 0 0,9-3 0,-13 5-8,-1 0 0,1 0-1,-1 0 1,1 0-1,0-1 1,-1 1-1,1 1 1,0-1-1,-1 0 1,1 0 0,-1 0-1,1 0 1,0 0-1,-1 0 1,1 1-1,-1-1 1,1 0 0,0 1-1,-1-1 1,1 0-1,-1 1 1,1-1-1,-1 0 1,0 1 0,1-1-1,-1 1 1,1-1-1,-1 1 1,0-1-1,1 1 1,-1-1-1,0 1 1,1 0 0,-1-1-1,0 1 1,0-1-1,0 1 1,0 0-1,0-1 1,1 1 0,-1 0-1,0-1 1,0 1-1,0-1 1,-1 1-1,1 1 1,-1 15 100,-1 0 1,-1 1-1,-1-1 0,0-1 1,-1 1-1,-9 18 1,9-23-42,0-1 1,-1 0 0,-1 0 0,0 0 0,0-1 0,-15 15 0,17-20-31,0 0 1,-1 0 0,1-1 0,-1 1-1,0-1 1,-1 0 0,1-1-1,-1 0 1,0 0 0,1 0-1,-1-1 1,-12 3 0,2-4-23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4.838"/>
    </inkml:context>
    <inkml:brush xml:id="br0">
      <inkml:brushProperty name="width" value="0.05" units="cm"/>
      <inkml:brushProperty name="height" value="0.05" units="cm"/>
      <inkml:brushProperty name="color" value="#8F0B18"/>
    </inkml:brush>
  </inkml:definitions>
  <inkml:trace contextRef="#ctx0" brushRef="#br0">141 0 6528,'-1'12'607,"0"-1"0,-1 0-1,-1 1 1,0-1 0,0 0 0,-1-1 0,-8 18 0,3-10-572,-1-1 1,0 0-1,-25 31 1,2-15-9,19-18-59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6:55.284"/>
    </inkml:context>
    <inkml:brush xml:id="br0">
      <inkml:brushProperty name="width" value="0.05" units="cm"/>
      <inkml:brushProperty name="height" value="0.05" units="cm"/>
      <inkml:brushProperty name="color" value="#8F0B18"/>
    </inkml:brush>
  </inkml:definitions>
  <inkml:trace contextRef="#ctx0" brushRef="#br0">0 1 5376,'24'10'3206,"11"15"-2956,-27-18 54,-2-3-207,15 12 626,43 26-1,-56-38-534,1 0 0,-1-1-1,1 1 1,0-2-1,0 1 1,0-1 0,0 0-1,0-1 1,12 0-1,-1-2-124,1 0 0,-1-2 0,-1-1 0,30-8 0,-46 11-61,1 0 1,-1 0-1,0-1 0,-1 1 0,1-1 1,3-2-1,9-13 137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7.437"/>
    </inkml:context>
    <inkml:brush xml:id="br0">
      <inkml:brushProperty name="width" value="0.05" units="cm"/>
      <inkml:brushProperty name="height" value="0.05" units="cm"/>
      <inkml:brushProperty name="color" value="#8F0B18"/>
    </inkml:brush>
  </inkml:definitions>
  <inkml:trace contextRef="#ctx0" brushRef="#br0">123 0 4992,'0'1'138,"1"0"0,-1-1 0,1 1 1,-1 0-1,1-1 0,-1 1 0,1-1 0,-1 1 0,1-1 1,0 1-1,-1-1 0,1 1 0,0-1 0,-1 1 0,1-1 1,0 0-1,0 1 0,-1-1 0,1 0 0,0 0 0,0 0 1,1 1-1,21 2 188,109-3 1866,-135 1-2150,-1 0 1,1 0 0,0 1 0,0-1-1,0 1 1,0 0 0,0 0-1,0 0 1,0 0 0,1 0-1,-3 3 1,-4 2 85,-15 12 177,-72 54 138,77-60-478,-1 0 0,0-2 0,-26 11 0,24-15 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7.800"/>
    </inkml:context>
    <inkml:brush xml:id="br0">
      <inkml:brushProperty name="width" value="0.05" units="cm"/>
      <inkml:brushProperty name="height" value="0.05" units="cm"/>
      <inkml:brushProperty name="color" value="#8F0B18"/>
    </inkml:brush>
  </inkml:definitions>
  <inkml:trace contextRef="#ctx0" brushRef="#br0">1 1 5120,'0'0'1669,"7"18"230,-5 3-1604,-1 1 1,-2 28-1,0-8 72,1 139 977,3-194-1461,0-1 85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8.254"/>
    </inkml:context>
    <inkml:brush xml:id="br0">
      <inkml:brushProperty name="width" value="0.05" units="cm"/>
      <inkml:brushProperty name="height" value="0.05" units="cm"/>
      <inkml:brushProperty name="color" value="#8F0B18"/>
    </inkml:brush>
  </inkml:definitions>
  <inkml:trace contextRef="#ctx0" brushRef="#br0">118 0 3712,'3'1'258,"-1"1"1,0-1-1,0 0 1,1 0-1,-1 0 0,0 0 1,1-1-1,-1 1 1,1-1-1,-1 0 0,4 1 1,-3-1-162,0 0 0,0 1 0,0-1 0,0 1 0,0 0 0,0 0 0,3 2 0,-16-4 611,0 1 0,0 0 0,-15 3 0,17-1-675,1 1 0,-1 0 0,1 0 0,0 1 0,0 0 0,0 0 0,1 1 0,-13 10 0,-5 4 1,3-5-34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8.610"/>
    </inkml:context>
    <inkml:brush xml:id="br0">
      <inkml:brushProperty name="width" value="0.05" units="cm"/>
      <inkml:brushProperty name="height" value="0.05" units="cm"/>
      <inkml:brushProperty name="color" value="#8F0B18"/>
    </inkml:brush>
  </inkml:definitions>
  <inkml:trace contextRef="#ctx0" brushRef="#br0">0 100 5120,'4'-3'338,"0"0"1,1 1-1,-1-1 1,1 1-1,-1-1 1,1 1-1,0 1 0,0-1 1,6-1-1,24-8 6,-1-4-155,-16 8 55,28-17 0,-43 23-223,-2 0-17,0 1 0,0-1-1,0 0 1,0 1 0,0-1-1,0 0 1,0 1 0,0-1 0,0 0-1,-1 0 1,1 0 0,1-1-1,-2-5 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8.973"/>
    </inkml:context>
    <inkml:brush xml:id="br0">
      <inkml:brushProperty name="width" value="0.05" units="cm"/>
      <inkml:brushProperty name="height" value="0.05" units="cm"/>
      <inkml:brushProperty name="color" value="#8F0B18"/>
    </inkml:brush>
  </inkml:definitions>
  <inkml:trace contextRef="#ctx0" brushRef="#br0">26 0 8192,'0'9'4796,"-3"15"-5354,3-20 933,-3 102-156,2-82 26,1-18-208,0 1 0,0 0-1,-1-1 1,0 1 0,0 0-1,-1-1 1,0 1 0,-4 10 0,1-10-69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7T08:38:39.304"/>
    </inkml:context>
    <inkml:brush xml:id="br0">
      <inkml:brushProperty name="width" value="0.05" units="cm"/>
      <inkml:brushProperty name="height" value="0.05" units="cm"/>
      <inkml:brushProperty name="color" value="#8F0B18"/>
    </inkml:brush>
  </inkml:definitions>
  <inkml:trace contextRef="#ctx0" brushRef="#br0">1 66 5888,'40'-2'3645,"20"-9"-2792,-5 1-578,11-3 541,-65 13-815,-1 0 0,1 0 1,-1-1-1,0 1 0,1 0 0,-1-1 1,0 1-1,1 0 0,-1-1 0,0 1 1,0 0-1,1-1 0,-1 1 0,0-1 1,0 1-1,0-1 0,1 1 1,-1 0-1,0-1 0,0 1 0,0-1 1,0 1-1,0-1 0,0 1 0,0-1 1,0-2 2,3-14 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3ECF-A106-02E3-4024-C41A4DF08D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2E115B-3F03-65AA-E282-3F1762359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5B2EEEF-EFA9-3039-B9C3-D174214C9782}"/>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01E6AEAE-6900-9DB3-6D8B-3B5BD19E0B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DE5876-B42B-FC90-2103-34DFE7018876}"/>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400915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3EA08-AB8B-72A1-E840-2D129143CCB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2A811E-F6E3-7756-C11E-09E31E5CE8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089322-6A4C-1546-217D-A083B08EBCC3}"/>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CEB07146-9D60-7578-10B9-25585B0DCC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CF233D-5353-DDDC-BF6E-731A7D1BB90A}"/>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169245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1F7775-8337-23C2-ECCE-F9CE1F3A8C7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C8C2E8-9F89-AE4F-A29B-15B4067807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CD7F0-B1DA-C07E-1A24-9974078DB4C8}"/>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7EE4157F-ED37-8331-9A58-4D81419828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8B173D-59EB-E030-3969-65CCDD198F0B}"/>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205102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CDD45-ADCB-683C-9C9F-A482CE08639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E544-5825-A815-5C74-AF2DA801BF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9F7557-651B-3876-EDBD-EFCF35850C54}"/>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03124B3A-1745-F97E-8460-260A58C75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E81F3A-63B6-1D26-12F8-F10F08B44A5C}"/>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225262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B87F1-33A2-E6A7-6C80-A51F3221B0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41001A4-1DF4-413D-FE84-50C20C247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77F651-2E3C-B4DF-4FF2-B231EA24DB2A}"/>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230AC74A-691E-999D-6B39-ECF7D601D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4F5AC-3128-AE63-6BD5-420ACC1BB49C}"/>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79043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51B16-212E-F518-6DAD-8857F50EDBA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8D588B-EE33-8017-9057-A1CF147875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95356B3-A5E8-258C-FB91-1CC11AF4B3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0C0C9A4-DD6A-BA15-ABC6-E3EE15D4B65F}"/>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8A32ACBB-89C0-0D98-EE28-6CA6077912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5FEEA9-F2ED-6C3B-A457-690EA4A3D7A7}"/>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41877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AE055-CEC7-BB89-DF9B-9A606D6CB20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51D432-80AC-5BD4-7040-D1DDECE1B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7A1A92-5973-D5C3-89D9-0C5A639B94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D1DCABB-B129-6006-6579-3FCF8F245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8E301FF-1E7B-58B9-AF5D-487B7D53DD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1E74C6E-FF1A-167B-9D03-AA53FA3E8C1C}"/>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8" name="页脚占位符 7">
            <a:extLst>
              <a:ext uri="{FF2B5EF4-FFF2-40B4-BE49-F238E27FC236}">
                <a16:creationId xmlns:a16="http://schemas.microsoft.com/office/drawing/2014/main" id="{FEE20F4A-508E-FE2A-B40D-E25FDC7214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E3C7052-33A1-DB05-35B8-64FD28C0DAF9}"/>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54436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6780B-D14D-9C48-12F8-6C6E91F63A3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33F796-92F5-6396-FE93-74C991CFDB91}"/>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4" name="页脚占位符 3">
            <a:extLst>
              <a:ext uri="{FF2B5EF4-FFF2-40B4-BE49-F238E27FC236}">
                <a16:creationId xmlns:a16="http://schemas.microsoft.com/office/drawing/2014/main" id="{0D51C748-AA06-614E-DFEB-878D88C2DE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5656F34-9D60-18E8-E7CC-480E2E4FBBE3}"/>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413890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27F838-904D-B7A1-71F9-61AF62C02660}"/>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3" name="页脚占位符 2">
            <a:extLst>
              <a:ext uri="{FF2B5EF4-FFF2-40B4-BE49-F238E27FC236}">
                <a16:creationId xmlns:a16="http://schemas.microsoft.com/office/drawing/2014/main" id="{0545E03B-1752-E0AA-A554-7D4A47D29DD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F5B24A-FB85-0926-B23B-E1B7B8FC7FC5}"/>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173744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4E16A-8310-88B2-86C0-3D17FDB936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00A40A-9934-824E-D58B-11E44D629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7EA9692-DB8C-C042-0D84-55FFD34E0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8D194E-5641-880A-2DD8-B0ED7A48979D}"/>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F43D761A-7CA6-4128-81BC-AE9E5BB565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B46259-7DA8-5198-571D-210BCFD0F1BB}"/>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374843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BF8FC-3FED-EC66-7B49-01650788C0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7985D7-3120-7323-4561-2A4FC2BC4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70D43E-DCB5-6116-E78C-56B77BE6F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5E9D35-DF78-E9CB-166B-7937D6C28339}"/>
              </a:ext>
            </a:extLst>
          </p:cNvPr>
          <p:cNvSpPr>
            <a:spLocks noGrp="1"/>
          </p:cNvSpPr>
          <p:nvPr>
            <p:ph type="dt" sz="half" idx="10"/>
          </p:nvPr>
        </p:nvSpPr>
        <p:spPr/>
        <p:txBody>
          <a:bodyPr/>
          <a:lstStyle/>
          <a:p>
            <a:fld id="{74618B28-93A6-406D-9F18-D21B3FEE428A}" type="datetimeFigureOut">
              <a:rPr lang="zh-CN" altLang="en-US" smtClean="0"/>
              <a:t>2024/3/7</a:t>
            </a:fld>
            <a:endParaRPr lang="zh-CN" altLang="en-US"/>
          </a:p>
        </p:txBody>
      </p:sp>
      <p:sp>
        <p:nvSpPr>
          <p:cNvPr id="6" name="页脚占位符 5">
            <a:extLst>
              <a:ext uri="{FF2B5EF4-FFF2-40B4-BE49-F238E27FC236}">
                <a16:creationId xmlns:a16="http://schemas.microsoft.com/office/drawing/2014/main" id="{FC2AE776-CFB4-6E21-90DC-47629E16A1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881DB9-E225-4FF6-6E1E-FB80081362B3}"/>
              </a:ext>
            </a:extLst>
          </p:cNvPr>
          <p:cNvSpPr>
            <a:spLocks noGrp="1"/>
          </p:cNvSpPr>
          <p:nvPr>
            <p:ph type="sldNum" sz="quarter" idx="12"/>
          </p:nvPr>
        </p:nvSpPr>
        <p:spPr/>
        <p:txBody>
          <a:body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3899809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FE7734-87A9-A29A-073A-46879AF5E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DDEBBC-7AF1-515F-8977-CFF41D2B4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26FC3B-CD53-2F2F-AAAE-750188E00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18B28-93A6-406D-9F18-D21B3FEE428A}" type="datetimeFigureOut">
              <a:rPr lang="zh-CN" altLang="en-US" smtClean="0"/>
              <a:t>2024/3/7</a:t>
            </a:fld>
            <a:endParaRPr lang="zh-CN" altLang="en-US"/>
          </a:p>
        </p:txBody>
      </p:sp>
      <p:sp>
        <p:nvSpPr>
          <p:cNvPr id="5" name="页脚占位符 4">
            <a:extLst>
              <a:ext uri="{FF2B5EF4-FFF2-40B4-BE49-F238E27FC236}">
                <a16:creationId xmlns:a16="http://schemas.microsoft.com/office/drawing/2014/main" id="{07F8A620-22B2-3D30-1E5A-AAFFCC7D1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800382-7690-AB39-7566-EF1DCFB53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AB45D-CAED-4342-B36A-B2AA93EEF9AA}" type="slidenum">
              <a:rPr lang="zh-CN" altLang="en-US" smtClean="0"/>
              <a:t>‹#›</a:t>
            </a:fld>
            <a:endParaRPr lang="zh-CN" altLang="en-US"/>
          </a:p>
        </p:txBody>
      </p:sp>
    </p:spTree>
    <p:extLst>
      <p:ext uri="{BB962C8B-B14F-4D97-AF65-F5344CB8AC3E}">
        <p14:creationId xmlns:p14="http://schemas.microsoft.com/office/powerpoint/2010/main" val="6425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6" Type="http://schemas.openxmlformats.org/officeDocument/2006/relationships/customXml" Target="../ink/ink173.xml"/><Relationship Id="rId21" Type="http://schemas.openxmlformats.org/officeDocument/2006/relationships/image" Target="../media/image215.png"/><Relationship Id="rId42" Type="http://schemas.openxmlformats.org/officeDocument/2006/relationships/customXml" Target="../ink/ink181.xml"/><Relationship Id="rId47" Type="http://schemas.openxmlformats.org/officeDocument/2006/relationships/image" Target="../media/image228.png"/><Relationship Id="rId63" Type="http://schemas.openxmlformats.org/officeDocument/2006/relationships/image" Target="../media/image236.png"/><Relationship Id="rId68" Type="http://schemas.openxmlformats.org/officeDocument/2006/relationships/customXml" Target="../ink/ink194.xml"/><Relationship Id="rId84" Type="http://schemas.openxmlformats.org/officeDocument/2006/relationships/customXml" Target="../ink/ink202.xml"/><Relationship Id="rId89" Type="http://schemas.openxmlformats.org/officeDocument/2006/relationships/image" Target="../media/image249.png"/><Relationship Id="rId16" Type="http://schemas.openxmlformats.org/officeDocument/2006/relationships/customXml" Target="../ink/ink168.xml"/><Relationship Id="rId11" Type="http://schemas.openxmlformats.org/officeDocument/2006/relationships/image" Target="../media/image209.png"/><Relationship Id="rId32" Type="http://schemas.openxmlformats.org/officeDocument/2006/relationships/customXml" Target="../ink/ink176.xml"/><Relationship Id="rId37" Type="http://schemas.openxmlformats.org/officeDocument/2006/relationships/image" Target="../media/image223.png"/><Relationship Id="rId53" Type="http://schemas.openxmlformats.org/officeDocument/2006/relationships/image" Target="../media/image231.png"/><Relationship Id="rId58" Type="http://schemas.openxmlformats.org/officeDocument/2006/relationships/customXml" Target="../ink/ink189.xml"/><Relationship Id="rId74" Type="http://schemas.openxmlformats.org/officeDocument/2006/relationships/customXml" Target="../ink/ink197.xml"/><Relationship Id="rId79" Type="http://schemas.openxmlformats.org/officeDocument/2006/relationships/image" Target="../media/image244.png"/><Relationship Id="rId5" Type="http://schemas.openxmlformats.org/officeDocument/2006/relationships/image" Target="../media/image206.png"/><Relationship Id="rId19" Type="http://schemas.openxmlformats.org/officeDocument/2006/relationships/image" Target="../media/image214.png"/><Relationship Id="rId14" Type="http://schemas.openxmlformats.org/officeDocument/2006/relationships/customXml" Target="../ink/ink167.xml"/><Relationship Id="rId22" Type="http://schemas.openxmlformats.org/officeDocument/2006/relationships/customXml" Target="../ink/ink171.xml"/><Relationship Id="rId27" Type="http://schemas.openxmlformats.org/officeDocument/2006/relationships/image" Target="../media/image218.png"/><Relationship Id="rId30" Type="http://schemas.openxmlformats.org/officeDocument/2006/relationships/customXml" Target="../ink/ink175.xml"/><Relationship Id="rId35" Type="http://schemas.openxmlformats.org/officeDocument/2006/relationships/image" Target="../media/image222.png"/><Relationship Id="rId43" Type="http://schemas.openxmlformats.org/officeDocument/2006/relationships/image" Target="../media/image226.png"/><Relationship Id="rId48" Type="http://schemas.openxmlformats.org/officeDocument/2006/relationships/customXml" Target="../ink/ink184.xml"/><Relationship Id="rId56" Type="http://schemas.openxmlformats.org/officeDocument/2006/relationships/customXml" Target="../ink/ink188.xml"/><Relationship Id="rId64" Type="http://schemas.openxmlformats.org/officeDocument/2006/relationships/customXml" Target="../ink/ink192.xml"/><Relationship Id="rId69" Type="http://schemas.openxmlformats.org/officeDocument/2006/relationships/image" Target="../media/image239.png"/><Relationship Id="rId77" Type="http://schemas.openxmlformats.org/officeDocument/2006/relationships/image" Target="../media/image243.png"/><Relationship Id="rId8" Type="http://schemas.openxmlformats.org/officeDocument/2006/relationships/customXml" Target="../ink/ink164.xml"/><Relationship Id="rId51" Type="http://schemas.openxmlformats.org/officeDocument/2006/relationships/image" Target="../media/image230.png"/><Relationship Id="rId72" Type="http://schemas.openxmlformats.org/officeDocument/2006/relationships/customXml" Target="../ink/ink196.xml"/><Relationship Id="rId80" Type="http://schemas.openxmlformats.org/officeDocument/2006/relationships/customXml" Target="../ink/ink200.xml"/><Relationship Id="rId85" Type="http://schemas.openxmlformats.org/officeDocument/2006/relationships/image" Target="../media/image247.png"/><Relationship Id="rId3" Type="http://schemas.openxmlformats.org/officeDocument/2006/relationships/customXml" Target="../ink/ink162.xml"/><Relationship Id="rId12" Type="http://schemas.openxmlformats.org/officeDocument/2006/relationships/customXml" Target="../ink/ink166.xml"/><Relationship Id="rId17" Type="http://schemas.openxmlformats.org/officeDocument/2006/relationships/image" Target="../media/image213.png"/><Relationship Id="rId25" Type="http://schemas.openxmlformats.org/officeDocument/2006/relationships/image" Target="../media/image217.png"/><Relationship Id="rId33" Type="http://schemas.openxmlformats.org/officeDocument/2006/relationships/image" Target="../media/image221.png"/><Relationship Id="rId38" Type="http://schemas.openxmlformats.org/officeDocument/2006/relationships/customXml" Target="../ink/ink179.xml"/><Relationship Id="rId46" Type="http://schemas.openxmlformats.org/officeDocument/2006/relationships/customXml" Target="../ink/ink183.xml"/><Relationship Id="rId59" Type="http://schemas.openxmlformats.org/officeDocument/2006/relationships/image" Target="../media/image234.png"/><Relationship Id="rId67" Type="http://schemas.openxmlformats.org/officeDocument/2006/relationships/image" Target="../media/image238.png"/><Relationship Id="rId20" Type="http://schemas.openxmlformats.org/officeDocument/2006/relationships/customXml" Target="../ink/ink170.xml"/><Relationship Id="rId41" Type="http://schemas.openxmlformats.org/officeDocument/2006/relationships/image" Target="../media/image225.png"/><Relationship Id="rId54" Type="http://schemas.openxmlformats.org/officeDocument/2006/relationships/customXml" Target="../ink/ink187.xml"/><Relationship Id="rId62" Type="http://schemas.openxmlformats.org/officeDocument/2006/relationships/customXml" Target="../ink/ink191.xml"/><Relationship Id="rId70" Type="http://schemas.openxmlformats.org/officeDocument/2006/relationships/customXml" Target="../ink/ink195.xml"/><Relationship Id="rId75" Type="http://schemas.openxmlformats.org/officeDocument/2006/relationships/image" Target="../media/image242.png"/><Relationship Id="rId83" Type="http://schemas.openxmlformats.org/officeDocument/2006/relationships/image" Target="../media/image246.png"/><Relationship Id="rId88" Type="http://schemas.openxmlformats.org/officeDocument/2006/relationships/customXml" Target="../ink/ink204.xml"/><Relationship Id="rId1" Type="http://schemas.openxmlformats.org/officeDocument/2006/relationships/slideLayout" Target="../slideLayouts/slideLayout2.xml"/><Relationship Id="rId6" Type="http://schemas.openxmlformats.org/officeDocument/2006/relationships/customXml" Target="../ink/ink163.xml"/><Relationship Id="rId15" Type="http://schemas.openxmlformats.org/officeDocument/2006/relationships/image" Target="../media/image212.png"/><Relationship Id="rId23" Type="http://schemas.openxmlformats.org/officeDocument/2006/relationships/image" Target="../media/image216.png"/><Relationship Id="rId28" Type="http://schemas.openxmlformats.org/officeDocument/2006/relationships/customXml" Target="../ink/ink174.xml"/><Relationship Id="rId36" Type="http://schemas.openxmlformats.org/officeDocument/2006/relationships/customXml" Target="../ink/ink178.xml"/><Relationship Id="rId49" Type="http://schemas.openxmlformats.org/officeDocument/2006/relationships/image" Target="../media/image229.png"/><Relationship Id="rId57" Type="http://schemas.openxmlformats.org/officeDocument/2006/relationships/image" Target="../media/image233.png"/><Relationship Id="rId10" Type="http://schemas.openxmlformats.org/officeDocument/2006/relationships/customXml" Target="../ink/ink165.xml"/><Relationship Id="rId31" Type="http://schemas.openxmlformats.org/officeDocument/2006/relationships/image" Target="../media/image220.png"/><Relationship Id="rId44" Type="http://schemas.openxmlformats.org/officeDocument/2006/relationships/customXml" Target="../ink/ink182.xml"/><Relationship Id="rId52" Type="http://schemas.openxmlformats.org/officeDocument/2006/relationships/customXml" Target="../ink/ink186.xml"/><Relationship Id="rId60" Type="http://schemas.openxmlformats.org/officeDocument/2006/relationships/customXml" Target="../ink/ink190.xml"/><Relationship Id="rId65" Type="http://schemas.openxmlformats.org/officeDocument/2006/relationships/image" Target="../media/image237.png"/><Relationship Id="rId73" Type="http://schemas.openxmlformats.org/officeDocument/2006/relationships/image" Target="../media/image241.png"/><Relationship Id="rId78" Type="http://schemas.openxmlformats.org/officeDocument/2006/relationships/customXml" Target="../ink/ink199.xml"/><Relationship Id="rId81" Type="http://schemas.openxmlformats.org/officeDocument/2006/relationships/image" Target="../media/image245.png"/><Relationship Id="rId86" Type="http://schemas.openxmlformats.org/officeDocument/2006/relationships/customXml" Target="../ink/ink203.xml"/><Relationship Id="rId9" Type="http://schemas.openxmlformats.org/officeDocument/2006/relationships/image" Target="../media/image208.png"/><Relationship Id="rId13" Type="http://schemas.openxmlformats.org/officeDocument/2006/relationships/image" Target="../media/image211.png"/><Relationship Id="rId18" Type="http://schemas.openxmlformats.org/officeDocument/2006/relationships/customXml" Target="../ink/ink169.xml"/><Relationship Id="rId39" Type="http://schemas.openxmlformats.org/officeDocument/2006/relationships/image" Target="../media/image224.png"/><Relationship Id="rId34" Type="http://schemas.openxmlformats.org/officeDocument/2006/relationships/customXml" Target="../ink/ink177.xml"/><Relationship Id="rId50" Type="http://schemas.openxmlformats.org/officeDocument/2006/relationships/customXml" Target="../ink/ink185.xml"/><Relationship Id="rId55" Type="http://schemas.openxmlformats.org/officeDocument/2006/relationships/image" Target="../media/image232.png"/><Relationship Id="rId76" Type="http://schemas.openxmlformats.org/officeDocument/2006/relationships/customXml" Target="../ink/ink198.xml"/><Relationship Id="rId7" Type="http://schemas.openxmlformats.org/officeDocument/2006/relationships/image" Target="../media/image207.png"/><Relationship Id="rId71" Type="http://schemas.openxmlformats.org/officeDocument/2006/relationships/image" Target="../media/image240.png"/><Relationship Id="rId2" Type="http://schemas.openxmlformats.org/officeDocument/2006/relationships/image" Target="../media/image1.jpeg"/><Relationship Id="rId29" Type="http://schemas.openxmlformats.org/officeDocument/2006/relationships/image" Target="../media/image219.png"/><Relationship Id="rId24" Type="http://schemas.openxmlformats.org/officeDocument/2006/relationships/customXml" Target="../ink/ink172.xml"/><Relationship Id="rId40" Type="http://schemas.openxmlformats.org/officeDocument/2006/relationships/customXml" Target="../ink/ink180.xml"/><Relationship Id="rId45" Type="http://schemas.openxmlformats.org/officeDocument/2006/relationships/image" Target="../media/image227.png"/><Relationship Id="rId66" Type="http://schemas.openxmlformats.org/officeDocument/2006/relationships/customXml" Target="../ink/ink193.xml"/><Relationship Id="rId87" Type="http://schemas.openxmlformats.org/officeDocument/2006/relationships/image" Target="../media/image248.png"/><Relationship Id="rId61" Type="http://schemas.openxmlformats.org/officeDocument/2006/relationships/image" Target="../media/image235.png"/><Relationship Id="rId82" Type="http://schemas.openxmlformats.org/officeDocument/2006/relationships/customXml" Target="../ink/ink201.xml"/></Relationships>
</file>

<file path=ppt/slides/_rels/slide12.xml.rels><?xml version="1.0" encoding="UTF-8" standalone="yes"?>
<Relationships xmlns="http://schemas.openxmlformats.org/package/2006/relationships"><Relationship Id="rId117" Type="http://schemas.openxmlformats.org/officeDocument/2006/relationships/image" Target="../media/image307.png"/><Relationship Id="rId21" Type="http://schemas.openxmlformats.org/officeDocument/2006/relationships/image" Target="../media/image258.png"/><Relationship Id="rId42" Type="http://schemas.openxmlformats.org/officeDocument/2006/relationships/customXml" Target="../ink/ink224.xml"/><Relationship Id="rId63" Type="http://schemas.openxmlformats.org/officeDocument/2006/relationships/image" Target="../media/image279.png"/><Relationship Id="rId84" Type="http://schemas.openxmlformats.org/officeDocument/2006/relationships/customXml" Target="../ink/ink245.xml"/><Relationship Id="rId138" Type="http://schemas.openxmlformats.org/officeDocument/2006/relationships/customXml" Target="../ink/ink272.xml"/><Relationship Id="rId159" Type="http://schemas.openxmlformats.org/officeDocument/2006/relationships/image" Target="../media/image330.png"/><Relationship Id="rId107" Type="http://schemas.openxmlformats.org/officeDocument/2006/relationships/image" Target="../media/image302.png"/><Relationship Id="rId11" Type="http://schemas.openxmlformats.org/officeDocument/2006/relationships/image" Target="../media/image253.png"/><Relationship Id="rId32" Type="http://schemas.openxmlformats.org/officeDocument/2006/relationships/customXml" Target="../ink/ink219.xml"/><Relationship Id="rId53" Type="http://schemas.openxmlformats.org/officeDocument/2006/relationships/image" Target="../media/image274.png"/><Relationship Id="rId74" Type="http://schemas.openxmlformats.org/officeDocument/2006/relationships/customXml" Target="../ink/ink240.xml"/><Relationship Id="rId128" Type="http://schemas.openxmlformats.org/officeDocument/2006/relationships/customXml" Target="../ink/ink267.xml"/><Relationship Id="rId149" Type="http://schemas.openxmlformats.org/officeDocument/2006/relationships/image" Target="../media/image325.png"/><Relationship Id="rId5" Type="http://schemas.openxmlformats.org/officeDocument/2006/relationships/image" Target="../media/image250.png"/><Relationship Id="rId95" Type="http://schemas.openxmlformats.org/officeDocument/2006/relationships/image" Target="../media/image296.png"/><Relationship Id="rId160" Type="http://schemas.openxmlformats.org/officeDocument/2006/relationships/customXml" Target="../ink/ink283.xml"/><Relationship Id="rId22" Type="http://schemas.openxmlformats.org/officeDocument/2006/relationships/customXml" Target="../ink/ink214.xml"/><Relationship Id="rId43" Type="http://schemas.openxmlformats.org/officeDocument/2006/relationships/image" Target="../media/image269.png"/><Relationship Id="rId64" Type="http://schemas.openxmlformats.org/officeDocument/2006/relationships/customXml" Target="../ink/ink235.xml"/><Relationship Id="rId118" Type="http://schemas.openxmlformats.org/officeDocument/2006/relationships/customXml" Target="../ink/ink262.xml"/><Relationship Id="rId139" Type="http://schemas.openxmlformats.org/officeDocument/2006/relationships/image" Target="../media/image319.png"/><Relationship Id="rId85" Type="http://schemas.openxmlformats.org/officeDocument/2006/relationships/image" Target="../media/image291.png"/><Relationship Id="rId150" Type="http://schemas.openxmlformats.org/officeDocument/2006/relationships/customXml" Target="../ink/ink278.xml"/><Relationship Id="rId12" Type="http://schemas.openxmlformats.org/officeDocument/2006/relationships/customXml" Target="../ink/ink209.xml"/><Relationship Id="rId17" Type="http://schemas.openxmlformats.org/officeDocument/2006/relationships/image" Target="../media/image256.png"/><Relationship Id="rId33" Type="http://schemas.openxmlformats.org/officeDocument/2006/relationships/image" Target="../media/image264.png"/><Relationship Id="rId38" Type="http://schemas.openxmlformats.org/officeDocument/2006/relationships/customXml" Target="../ink/ink222.xml"/><Relationship Id="rId59" Type="http://schemas.openxmlformats.org/officeDocument/2006/relationships/image" Target="../media/image277.png"/><Relationship Id="rId103" Type="http://schemas.openxmlformats.org/officeDocument/2006/relationships/image" Target="../media/image300.png"/><Relationship Id="rId108" Type="http://schemas.openxmlformats.org/officeDocument/2006/relationships/customXml" Target="../ink/ink257.xml"/><Relationship Id="rId124" Type="http://schemas.openxmlformats.org/officeDocument/2006/relationships/customXml" Target="../ink/ink265.xml"/><Relationship Id="rId129" Type="http://schemas.openxmlformats.org/officeDocument/2006/relationships/image" Target="../media/image314.png"/><Relationship Id="rId54" Type="http://schemas.openxmlformats.org/officeDocument/2006/relationships/customXml" Target="../ink/ink230.xml"/><Relationship Id="rId70" Type="http://schemas.openxmlformats.org/officeDocument/2006/relationships/customXml" Target="../ink/ink238.xml"/><Relationship Id="rId75" Type="http://schemas.openxmlformats.org/officeDocument/2006/relationships/image" Target="../media/image286.png"/><Relationship Id="rId91" Type="http://schemas.openxmlformats.org/officeDocument/2006/relationships/image" Target="../media/image294.png"/><Relationship Id="rId96" Type="http://schemas.openxmlformats.org/officeDocument/2006/relationships/customXml" Target="../ink/ink251.xml"/><Relationship Id="rId140" Type="http://schemas.openxmlformats.org/officeDocument/2006/relationships/customXml" Target="../ink/ink273.xml"/><Relationship Id="rId145" Type="http://schemas.openxmlformats.org/officeDocument/2006/relationships/image" Target="../media/image323.png"/><Relationship Id="rId161" Type="http://schemas.openxmlformats.org/officeDocument/2006/relationships/image" Target="../media/image331.png"/><Relationship Id="rId1" Type="http://schemas.openxmlformats.org/officeDocument/2006/relationships/slideLayout" Target="../slideLayouts/slideLayout2.xml"/><Relationship Id="rId6" Type="http://schemas.openxmlformats.org/officeDocument/2006/relationships/customXml" Target="../ink/ink206.xml"/><Relationship Id="rId23" Type="http://schemas.openxmlformats.org/officeDocument/2006/relationships/image" Target="../media/image259.png"/><Relationship Id="rId28" Type="http://schemas.openxmlformats.org/officeDocument/2006/relationships/customXml" Target="../ink/ink217.xml"/><Relationship Id="rId49" Type="http://schemas.openxmlformats.org/officeDocument/2006/relationships/image" Target="../media/image272.png"/><Relationship Id="rId114" Type="http://schemas.openxmlformats.org/officeDocument/2006/relationships/customXml" Target="../ink/ink260.xml"/><Relationship Id="rId119" Type="http://schemas.openxmlformats.org/officeDocument/2006/relationships/image" Target="../media/image308.png"/><Relationship Id="rId44" Type="http://schemas.openxmlformats.org/officeDocument/2006/relationships/customXml" Target="../ink/ink225.xml"/><Relationship Id="rId60" Type="http://schemas.openxmlformats.org/officeDocument/2006/relationships/customXml" Target="../ink/ink233.xml"/><Relationship Id="rId65" Type="http://schemas.openxmlformats.org/officeDocument/2006/relationships/image" Target="../media/image281.png"/><Relationship Id="rId81" Type="http://schemas.openxmlformats.org/officeDocument/2006/relationships/image" Target="../media/image289.png"/><Relationship Id="rId86" Type="http://schemas.openxmlformats.org/officeDocument/2006/relationships/customXml" Target="../ink/ink246.xml"/><Relationship Id="rId130" Type="http://schemas.openxmlformats.org/officeDocument/2006/relationships/customXml" Target="../ink/ink268.xml"/><Relationship Id="rId135" Type="http://schemas.openxmlformats.org/officeDocument/2006/relationships/image" Target="../media/image317.png"/><Relationship Id="rId151" Type="http://schemas.openxmlformats.org/officeDocument/2006/relationships/image" Target="../media/image326.png"/><Relationship Id="rId156" Type="http://schemas.openxmlformats.org/officeDocument/2006/relationships/customXml" Target="../ink/ink281.xml"/><Relationship Id="rId13" Type="http://schemas.openxmlformats.org/officeDocument/2006/relationships/image" Target="../media/image254.png"/><Relationship Id="rId18" Type="http://schemas.openxmlformats.org/officeDocument/2006/relationships/customXml" Target="../ink/ink212.xml"/><Relationship Id="rId39" Type="http://schemas.openxmlformats.org/officeDocument/2006/relationships/image" Target="../media/image267.png"/><Relationship Id="rId109" Type="http://schemas.openxmlformats.org/officeDocument/2006/relationships/image" Target="../media/image303.png"/><Relationship Id="rId34" Type="http://schemas.openxmlformats.org/officeDocument/2006/relationships/customXml" Target="../ink/ink220.xml"/><Relationship Id="rId50" Type="http://schemas.openxmlformats.org/officeDocument/2006/relationships/customXml" Target="../ink/ink228.xml"/><Relationship Id="rId55" Type="http://schemas.openxmlformats.org/officeDocument/2006/relationships/image" Target="../media/image275.png"/><Relationship Id="rId76" Type="http://schemas.openxmlformats.org/officeDocument/2006/relationships/customXml" Target="../ink/ink241.xml"/><Relationship Id="rId97" Type="http://schemas.openxmlformats.org/officeDocument/2006/relationships/image" Target="../media/image297.png"/><Relationship Id="rId104" Type="http://schemas.openxmlformats.org/officeDocument/2006/relationships/customXml" Target="../ink/ink255.xml"/><Relationship Id="rId120" Type="http://schemas.openxmlformats.org/officeDocument/2006/relationships/customXml" Target="../ink/ink263.xml"/><Relationship Id="rId125" Type="http://schemas.openxmlformats.org/officeDocument/2006/relationships/image" Target="../media/image312.png"/><Relationship Id="rId141" Type="http://schemas.openxmlformats.org/officeDocument/2006/relationships/image" Target="../media/image321.png"/><Relationship Id="rId146" Type="http://schemas.openxmlformats.org/officeDocument/2006/relationships/customXml" Target="../ink/ink276.xml"/><Relationship Id="rId7" Type="http://schemas.openxmlformats.org/officeDocument/2006/relationships/image" Target="../media/image251.png"/><Relationship Id="rId71" Type="http://schemas.openxmlformats.org/officeDocument/2006/relationships/image" Target="../media/image284.png"/><Relationship Id="rId92" Type="http://schemas.openxmlformats.org/officeDocument/2006/relationships/customXml" Target="../ink/ink249.xml"/><Relationship Id="rId162" Type="http://schemas.openxmlformats.org/officeDocument/2006/relationships/customXml" Target="../ink/ink284.xml"/><Relationship Id="rId2" Type="http://schemas.openxmlformats.org/officeDocument/2006/relationships/image" Target="../media/image1.jpeg"/><Relationship Id="rId29" Type="http://schemas.openxmlformats.org/officeDocument/2006/relationships/image" Target="../media/image262.png"/><Relationship Id="rId24" Type="http://schemas.openxmlformats.org/officeDocument/2006/relationships/customXml" Target="../ink/ink215.xml"/><Relationship Id="rId40" Type="http://schemas.openxmlformats.org/officeDocument/2006/relationships/customXml" Target="../ink/ink223.xml"/><Relationship Id="rId45" Type="http://schemas.openxmlformats.org/officeDocument/2006/relationships/image" Target="../media/image270.png"/><Relationship Id="rId66" Type="http://schemas.openxmlformats.org/officeDocument/2006/relationships/customXml" Target="../ink/ink236.xml"/><Relationship Id="rId87" Type="http://schemas.openxmlformats.org/officeDocument/2006/relationships/image" Target="../media/image292.png"/><Relationship Id="rId110" Type="http://schemas.openxmlformats.org/officeDocument/2006/relationships/customXml" Target="../ink/ink258.xml"/><Relationship Id="rId115" Type="http://schemas.openxmlformats.org/officeDocument/2006/relationships/image" Target="../media/image306.png"/><Relationship Id="rId131" Type="http://schemas.openxmlformats.org/officeDocument/2006/relationships/image" Target="../media/image315.png"/><Relationship Id="rId136" Type="http://schemas.openxmlformats.org/officeDocument/2006/relationships/customXml" Target="../ink/ink271.xml"/><Relationship Id="rId157" Type="http://schemas.openxmlformats.org/officeDocument/2006/relationships/image" Target="../media/image329.png"/><Relationship Id="rId61" Type="http://schemas.openxmlformats.org/officeDocument/2006/relationships/image" Target="../media/image278.png"/><Relationship Id="rId82" Type="http://schemas.openxmlformats.org/officeDocument/2006/relationships/customXml" Target="../ink/ink244.xml"/><Relationship Id="rId152" Type="http://schemas.openxmlformats.org/officeDocument/2006/relationships/customXml" Target="../ink/ink279.xml"/><Relationship Id="rId19" Type="http://schemas.openxmlformats.org/officeDocument/2006/relationships/image" Target="../media/image257.png"/><Relationship Id="rId14" Type="http://schemas.openxmlformats.org/officeDocument/2006/relationships/customXml" Target="../ink/ink210.xml"/><Relationship Id="rId30" Type="http://schemas.openxmlformats.org/officeDocument/2006/relationships/customXml" Target="../ink/ink218.xml"/><Relationship Id="rId35" Type="http://schemas.openxmlformats.org/officeDocument/2006/relationships/image" Target="../media/image265.png"/><Relationship Id="rId56" Type="http://schemas.openxmlformats.org/officeDocument/2006/relationships/customXml" Target="../ink/ink231.xml"/><Relationship Id="rId77" Type="http://schemas.openxmlformats.org/officeDocument/2006/relationships/image" Target="../media/image287.png"/><Relationship Id="rId100" Type="http://schemas.openxmlformats.org/officeDocument/2006/relationships/customXml" Target="../ink/ink253.xml"/><Relationship Id="rId105" Type="http://schemas.openxmlformats.org/officeDocument/2006/relationships/image" Target="../media/image301.png"/><Relationship Id="rId126" Type="http://schemas.openxmlformats.org/officeDocument/2006/relationships/customXml" Target="../ink/ink266.xml"/><Relationship Id="rId147" Type="http://schemas.openxmlformats.org/officeDocument/2006/relationships/image" Target="../media/image324.png"/><Relationship Id="rId8" Type="http://schemas.openxmlformats.org/officeDocument/2006/relationships/customXml" Target="../ink/ink207.xml"/><Relationship Id="rId51" Type="http://schemas.openxmlformats.org/officeDocument/2006/relationships/image" Target="../media/image273.png"/><Relationship Id="rId72" Type="http://schemas.openxmlformats.org/officeDocument/2006/relationships/customXml" Target="../ink/ink239.xml"/><Relationship Id="rId93" Type="http://schemas.openxmlformats.org/officeDocument/2006/relationships/image" Target="../media/image295.png"/><Relationship Id="rId98" Type="http://schemas.openxmlformats.org/officeDocument/2006/relationships/customXml" Target="../ink/ink252.xml"/><Relationship Id="rId121" Type="http://schemas.openxmlformats.org/officeDocument/2006/relationships/image" Target="../media/image309.png"/><Relationship Id="rId142" Type="http://schemas.openxmlformats.org/officeDocument/2006/relationships/customXml" Target="../ink/ink274.xml"/><Relationship Id="rId163" Type="http://schemas.openxmlformats.org/officeDocument/2006/relationships/image" Target="../media/image332.png"/><Relationship Id="rId3" Type="http://schemas.openxmlformats.org/officeDocument/2006/relationships/customXml" Target="../ink/ink205.xml"/><Relationship Id="rId25" Type="http://schemas.openxmlformats.org/officeDocument/2006/relationships/image" Target="../media/image260.png"/><Relationship Id="rId46" Type="http://schemas.openxmlformats.org/officeDocument/2006/relationships/customXml" Target="../ink/ink226.xml"/><Relationship Id="rId67" Type="http://schemas.openxmlformats.org/officeDocument/2006/relationships/image" Target="../media/image282.png"/><Relationship Id="rId116" Type="http://schemas.openxmlformats.org/officeDocument/2006/relationships/customXml" Target="../ink/ink261.xml"/><Relationship Id="rId137" Type="http://schemas.openxmlformats.org/officeDocument/2006/relationships/image" Target="../media/image318.png"/><Relationship Id="rId158" Type="http://schemas.openxmlformats.org/officeDocument/2006/relationships/customXml" Target="../ink/ink282.xml"/><Relationship Id="rId20" Type="http://schemas.openxmlformats.org/officeDocument/2006/relationships/customXml" Target="../ink/ink213.xml"/><Relationship Id="rId41" Type="http://schemas.openxmlformats.org/officeDocument/2006/relationships/image" Target="../media/image268.png"/><Relationship Id="rId62" Type="http://schemas.openxmlformats.org/officeDocument/2006/relationships/customXml" Target="../ink/ink234.xml"/><Relationship Id="rId83" Type="http://schemas.openxmlformats.org/officeDocument/2006/relationships/image" Target="../media/image290.png"/><Relationship Id="rId88" Type="http://schemas.openxmlformats.org/officeDocument/2006/relationships/customXml" Target="../ink/ink247.xml"/><Relationship Id="rId111" Type="http://schemas.openxmlformats.org/officeDocument/2006/relationships/image" Target="../media/image304.png"/><Relationship Id="rId132" Type="http://schemas.openxmlformats.org/officeDocument/2006/relationships/customXml" Target="../ink/ink269.xml"/><Relationship Id="rId153" Type="http://schemas.openxmlformats.org/officeDocument/2006/relationships/image" Target="../media/image327.png"/><Relationship Id="rId15" Type="http://schemas.openxmlformats.org/officeDocument/2006/relationships/image" Target="../media/image255.png"/><Relationship Id="rId36" Type="http://schemas.openxmlformats.org/officeDocument/2006/relationships/customXml" Target="../ink/ink221.xml"/><Relationship Id="rId57" Type="http://schemas.openxmlformats.org/officeDocument/2006/relationships/image" Target="../media/image276.png"/><Relationship Id="rId106" Type="http://schemas.openxmlformats.org/officeDocument/2006/relationships/customXml" Target="../ink/ink256.xml"/><Relationship Id="rId127" Type="http://schemas.openxmlformats.org/officeDocument/2006/relationships/image" Target="../media/image313.png"/><Relationship Id="rId10" Type="http://schemas.openxmlformats.org/officeDocument/2006/relationships/customXml" Target="../ink/ink208.xml"/><Relationship Id="rId31" Type="http://schemas.openxmlformats.org/officeDocument/2006/relationships/image" Target="../media/image263.png"/><Relationship Id="rId52" Type="http://schemas.openxmlformats.org/officeDocument/2006/relationships/customXml" Target="../ink/ink229.xml"/><Relationship Id="rId73" Type="http://schemas.openxmlformats.org/officeDocument/2006/relationships/image" Target="../media/image285.png"/><Relationship Id="rId78" Type="http://schemas.openxmlformats.org/officeDocument/2006/relationships/customXml" Target="../ink/ink242.xml"/><Relationship Id="rId94" Type="http://schemas.openxmlformats.org/officeDocument/2006/relationships/customXml" Target="../ink/ink250.xml"/><Relationship Id="rId99" Type="http://schemas.openxmlformats.org/officeDocument/2006/relationships/image" Target="../media/image298.png"/><Relationship Id="rId101" Type="http://schemas.openxmlformats.org/officeDocument/2006/relationships/image" Target="../media/image299.png"/><Relationship Id="rId122" Type="http://schemas.openxmlformats.org/officeDocument/2006/relationships/customXml" Target="../ink/ink264.xml"/><Relationship Id="rId143" Type="http://schemas.openxmlformats.org/officeDocument/2006/relationships/image" Target="../media/image322.png"/><Relationship Id="rId148" Type="http://schemas.openxmlformats.org/officeDocument/2006/relationships/customXml" Target="../ink/ink277.xml"/><Relationship Id="rId9" Type="http://schemas.openxmlformats.org/officeDocument/2006/relationships/image" Target="../media/image252.png"/><Relationship Id="rId26" Type="http://schemas.openxmlformats.org/officeDocument/2006/relationships/customXml" Target="../ink/ink216.xml"/><Relationship Id="rId47" Type="http://schemas.openxmlformats.org/officeDocument/2006/relationships/image" Target="../media/image271.png"/><Relationship Id="rId68" Type="http://schemas.openxmlformats.org/officeDocument/2006/relationships/customXml" Target="../ink/ink237.xml"/><Relationship Id="rId89" Type="http://schemas.openxmlformats.org/officeDocument/2006/relationships/image" Target="../media/image293.png"/><Relationship Id="rId112" Type="http://schemas.openxmlformats.org/officeDocument/2006/relationships/customXml" Target="../ink/ink259.xml"/><Relationship Id="rId133" Type="http://schemas.openxmlformats.org/officeDocument/2006/relationships/image" Target="../media/image316.png"/><Relationship Id="rId154" Type="http://schemas.openxmlformats.org/officeDocument/2006/relationships/customXml" Target="../ink/ink280.xml"/><Relationship Id="rId16" Type="http://schemas.openxmlformats.org/officeDocument/2006/relationships/customXml" Target="../ink/ink211.xml"/><Relationship Id="rId37" Type="http://schemas.openxmlformats.org/officeDocument/2006/relationships/image" Target="../media/image266.png"/><Relationship Id="rId58" Type="http://schemas.openxmlformats.org/officeDocument/2006/relationships/customXml" Target="../ink/ink232.xml"/><Relationship Id="rId79" Type="http://schemas.openxmlformats.org/officeDocument/2006/relationships/image" Target="../media/image288.png"/><Relationship Id="rId102" Type="http://schemas.openxmlformats.org/officeDocument/2006/relationships/customXml" Target="../ink/ink254.xml"/><Relationship Id="rId123" Type="http://schemas.openxmlformats.org/officeDocument/2006/relationships/image" Target="../media/image311.png"/><Relationship Id="rId144" Type="http://schemas.openxmlformats.org/officeDocument/2006/relationships/customXml" Target="../ink/ink275.xml"/><Relationship Id="rId90" Type="http://schemas.openxmlformats.org/officeDocument/2006/relationships/customXml" Target="../ink/ink248.xml"/><Relationship Id="rId27" Type="http://schemas.openxmlformats.org/officeDocument/2006/relationships/image" Target="../media/image261.png"/><Relationship Id="rId48" Type="http://schemas.openxmlformats.org/officeDocument/2006/relationships/customXml" Target="../ink/ink227.xml"/><Relationship Id="rId69" Type="http://schemas.openxmlformats.org/officeDocument/2006/relationships/image" Target="../media/image283.png"/><Relationship Id="rId113" Type="http://schemas.openxmlformats.org/officeDocument/2006/relationships/image" Target="../media/image305.png"/><Relationship Id="rId134" Type="http://schemas.openxmlformats.org/officeDocument/2006/relationships/customXml" Target="../ink/ink270.xml"/><Relationship Id="rId80" Type="http://schemas.openxmlformats.org/officeDocument/2006/relationships/customXml" Target="../ink/ink243.xml"/><Relationship Id="rId155" Type="http://schemas.openxmlformats.org/officeDocument/2006/relationships/image" Target="../media/image328.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1.xml"/><Relationship Id="rId7"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9.png"/><Relationship Id="rId9" Type="http://schemas.openxmlformats.org/officeDocument/2006/relationships/image" Target="../media/image61.pn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17" Type="http://schemas.openxmlformats.org/officeDocument/2006/relationships/image" Target="../media/image126.png"/><Relationship Id="rId21" Type="http://schemas.openxmlformats.org/officeDocument/2006/relationships/image" Target="../media/image75.png"/><Relationship Id="rId42" Type="http://schemas.openxmlformats.org/officeDocument/2006/relationships/customXml" Target="../ink/ink23.xml"/><Relationship Id="rId63" Type="http://schemas.openxmlformats.org/officeDocument/2006/relationships/image" Target="../media/image96.png"/><Relationship Id="rId84" Type="http://schemas.openxmlformats.org/officeDocument/2006/relationships/customXml" Target="../ink/ink44.xml"/><Relationship Id="rId138" Type="http://schemas.openxmlformats.org/officeDocument/2006/relationships/customXml" Target="../ink/ink71.xml"/><Relationship Id="rId159" Type="http://schemas.openxmlformats.org/officeDocument/2006/relationships/image" Target="../media/image149.png"/><Relationship Id="rId170" Type="http://schemas.openxmlformats.org/officeDocument/2006/relationships/customXml" Target="../ink/ink87.xml"/><Relationship Id="rId191" Type="http://schemas.openxmlformats.org/officeDocument/2006/relationships/image" Target="../media/image167.png"/><Relationship Id="rId205" Type="http://schemas.openxmlformats.org/officeDocument/2006/relationships/image" Target="../media/image175.png"/><Relationship Id="rId107" Type="http://schemas.openxmlformats.org/officeDocument/2006/relationships/image" Target="../media/image121.png"/><Relationship Id="rId11" Type="http://schemas.openxmlformats.org/officeDocument/2006/relationships/image" Target="../media/image70.png"/><Relationship Id="rId32" Type="http://schemas.openxmlformats.org/officeDocument/2006/relationships/customXml" Target="../ink/ink18.xml"/><Relationship Id="rId53" Type="http://schemas.openxmlformats.org/officeDocument/2006/relationships/image" Target="../media/image91.png"/><Relationship Id="rId74" Type="http://schemas.openxmlformats.org/officeDocument/2006/relationships/customXml" Target="../ink/ink39.xml"/><Relationship Id="rId128" Type="http://schemas.openxmlformats.org/officeDocument/2006/relationships/customXml" Target="../ink/ink66.xml"/><Relationship Id="rId149" Type="http://schemas.openxmlformats.org/officeDocument/2006/relationships/image" Target="../media/image144.png"/><Relationship Id="rId5" Type="http://schemas.openxmlformats.org/officeDocument/2006/relationships/image" Target="../media/image67.png"/><Relationship Id="rId95" Type="http://schemas.openxmlformats.org/officeDocument/2006/relationships/image" Target="../media/image114.png"/><Relationship Id="rId160" Type="http://schemas.openxmlformats.org/officeDocument/2006/relationships/customXml" Target="../ink/ink82.xml"/><Relationship Id="rId181" Type="http://schemas.openxmlformats.org/officeDocument/2006/relationships/image" Target="../media/image162.png"/><Relationship Id="rId22" Type="http://schemas.openxmlformats.org/officeDocument/2006/relationships/customXml" Target="../ink/ink13.xml"/><Relationship Id="rId43" Type="http://schemas.openxmlformats.org/officeDocument/2006/relationships/image" Target="../media/image86.png"/><Relationship Id="rId64" Type="http://schemas.openxmlformats.org/officeDocument/2006/relationships/customXml" Target="../ink/ink34.xml"/><Relationship Id="rId118" Type="http://schemas.openxmlformats.org/officeDocument/2006/relationships/customXml" Target="../ink/ink61.xml"/><Relationship Id="rId139" Type="http://schemas.openxmlformats.org/officeDocument/2006/relationships/image" Target="../media/image138.png"/><Relationship Id="rId85" Type="http://schemas.openxmlformats.org/officeDocument/2006/relationships/image" Target="../media/image108.png"/><Relationship Id="rId150" Type="http://schemas.openxmlformats.org/officeDocument/2006/relationships/customXml" Target="../ink/ink77.xml"/><Relationship Id="rId171" Type="http://schemas.openxmlformats.org/officeDocument/2006/relationships/image" Target="../media/image156.png"/><Relationship Id="rId192" Type="http://schemas.openxmlformats.org/officeDocument/2006/relationships/customXml" Target="../ink/ink98.xml"/><Relationship Id="rId206" Type="http://schemas.openxmlformats.org/officeDocument/2006/relationships/customXml" Target="../ink/ink105.xml"/><Relationship Id="rId12" Type="http://schemas.openxmlformats.org/officeDocument/2006/relationships/customXml" Target="../ink/ink8.xml"/><Relationship Id="rId33" Type="http://schemas.openxmlformats.org/officeDocument/2006/relationships/image" Target="../media/image81.png"/><Relationship Id="rId108" Type="http://schemas.openxmlformats.org/officeDocument/2006/relationships/customXml" Target="../ink/ink56.xml"/><Relationship Id="rId129" Type="http://schemas.openxmlformats.org/officeDocument/2006/relationships/image" Target="../media/image133.png"/><Relationship Id="rId54" Type="http://schemas.openxmlformats.org/officeDocument/2006/relationships/customXml" Target="../ink/ink29.xml"/><Relationship Id="rId75" Type="http://schemas.openxmlformats.org/officeDocument/2006/relationships/image" Target="../media/image103.png"/><Relationship Id="rId96" Type="http://schemas.openxmlformats.org/officeDocument/2006/relationships/customXml" Target="../ink/ink50.xml"/><Relationship Id="rId140" Type="http://schemas.openxmlformats.org/officeDocument/2006/relationships/customXml" Target="../ink/ink72.xml"/><Relationship Id="rId161" Type="http://schemas.openxmlformats.org/officeDocument/2006/relationships/image" Target="../media/image151.png"/><Relationship Id="rId182" Type="http://schemas.openxmlformats.org/officeDocument/2006/relationships/customXml" Target="../ink/ink93.xml"/><Relationship Id="rId6" Type="http://schemas.openxmlformats.org/officeDocument/2006/relationships/customXml" Target="../ink/ink5.xml"/><Relationship Id="rId23" Type="http://schemas.openxmlformats.org/officeDocument/2006/relationships/image" Target="../media/image76.png"/><Relationship Id="rId119" Type="http://schemas.openxmlformats.org/officeDocument/2006/relationships/image" Target="../media/image127.png"/><Relationship Id="rId44" Type="http://schemas.openxmlformats.org/officeDocument/2006/relationships/customXml" Target="../ink/ink24.xml"/><Relationship Id="rId65" Type="http://schemas.openxmlformats.org/officeDocument/2006/relationships/image" Target="../media/image97.png"/><Relationship Id="rId86" Type="http://schemas.openxmlformats.org/officeDocument/2006/relationships/customXml" Target="../ink/ink45.xml"/><Relationship Id="rId130" Type="http://schemas.openxmlformats.org/officeDocument/2006/relationships/customXml" Target="../ink/ink67.xml"/><Relationship Id="rId151" Type="http://schemas.openxmlformats.org/officeDocument/2006/relationships/image" Target="../media/image145.png"/><Relationship Id="rId172" Type="http://schemas.openxmlformats.org/officeDocument/2006/relationships/customXml" Target="../ink/ink88.xml"/><Relationship Id="rId193" Type="http://schemas.openxmlformats.org/officeDocument/2006/relationships/image" Target="../media/image168.png"/><Relationship Id="rId207" Type="http://schemas.openxmlformats.org/officeDocument/2006/relationships/image" Target="../media/image176.png"/><Relationship Id="rId13" Type="http://schemas.openxmlformats.org/officeDocument/2006/relationships/image" Target="../media/image71.png"/><Relationship Id="rId109" Type="http://schemas.openxmlformats.org/officeDocument/2006/relationships/image" Target="../media/image122.png"/><Relationship Id="rId34" Type="http://schemas.openxmlformats.org/officeDocument/2006/relationships/customXml" Target="../ink/ink19.xml"/><Relationship Id="rId55" Type="http://schemas.openxmlformats.org/officeDocument/2006/relationships/image" Target="../media/image92.png"/><Relationship Id="rId76" Type="http://schemas.openxmlformats.org/officeDocument/2006/relationships/customXml" Target="../ink/ink40.xml"/><Relationship Id="rId97" Type="http://schemas.openxmlformats.org/officeDocument/2006/relationships/image" Target="../media/image115.png"/><Relationship Id="rId120" Type="http://schemas.openxmlformats.org/officeDocument/2006/relationships/customXml" Target="../ink/ink62.xml"/><Relationship Id="rId141" Type="http://schemas.openxmlformats.org/officeDocument/2006/relationships/image" Target="../media/image139.png"/><Relationship Id="rId7" Type="http://schemas.openxmlformats.org/officeDocument/2006/relationships/image" Target="../media/image68.png"/><Relationship Id="rId162" Type="http://schemas.openxmlformats.org/officeDocument/2006/relationships/customXml" Target="../ink/ink83.xml"/><Relationship Id="rId183" Type="http://schemas.openxmlformats.org/officeDocument/2006/relationships/image" Target="../media/image163.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87.png"/><Relationship Id="rId66" Type="http://schemas.openxmlformats.org/officeDocument/2006/relationships/customXml" Target="../ink/ink35.xml"/><Relationship Id="rId87" Type="http://schemas.openxmlformats.org/officeDocument/2006/relationships/image" Target="../media/image109.png"/><Relationship Id="rId110" Type="http://schemas.openxmlformats.org/officeDocument/2006/relationships/customXml" Target="../ink/ink57.xml"/><Relationship Id="rId115" Type="http://schemas.openxmlformats.org/officeDocument/2006/relationships/image" Target="../media/image125.png"/><Relationship Id="rId131" Type="http://schemas.openxmlformats.org/officeDocument/2006/relationships/image" Target="../media/image134.png"/><Relationship Id="rId136" Type="http://schemas.openxmlformats.org/officeDocument/2006/relationships/customXml" Target="../ink/ink70.xml"/><Relationship Id="rId157" Type="http://schemas.openxmlformats.org/officeDocument/2006/relationships/image" Target="../media/image148.png"/><Relationship Id="rId178" Type="http://schemas.openxmlformats.org/officeDocument/2006/relationships/customXml" Target="../ink/ink91.xml"/><Relationship Id="rId61" Type="http://schemas.openxmlformats.org/officeDocument/2006/relationships/image" Target="../media/image95.png"/><Relationship Id="rId82" Type="http://schemas.openxmlformats.org/officeDocument/2006/relationships/customXml" Target="../ink/ink43.xml"/><Relationship Id="rId152" Type="http://schemas.openxmlformats.org/officeDocument/2006/relationships/customXml" Target="../ink/ink78.xml"/><Relationship Id="rId173" Type="http://schemas.openxmlformats.org/officeDocument/2006/relationships/image" Target="../media/image157.png"/><Relationship Id="rId194" Type="http://schemas.openxmlformats.org/officeDocument/2006/relationships/customXml" Target="../ink/ink99.xml"/><Relationship Id="rId199" Type="http://schemas.openxmlformats.org/officeDocument/2006/relationships/image" Target="../media/image172.png"/><Relationship Id="rId203" Type="http://schemas.openxmlformats.org/officeDocument/2006/relationships/image" Target="../media/image174.png"/><Relationship Id="rId19" Type="http://schemas.openxmlformats.org/officeDocument/2006/relationships/image" Target="../media/image74.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82.png"/><Relationship Id="rId56" Type="http://schemas.openxmlformats.org/officeDocument/2006/relationships/customXml" Target="../ink/ink30.xml"/><Relationship Id="rId77" Type="http://schemas.openxmlformats.org/officeDocument/2006/relationships/image" Target="../media/image104.png"/><Relationship Id="rId100" Type="http://schemas.openxmlformats.org/officeDocument/2006/relationships/customXml" Target="../ink/ink52.xml"/><Relationship Id="rId105" Type="http://schemas.openxmlformats.org/officeDocument/2006/relationships/image" Target="../media/image119.png"/><Relationship Id="rId126" Type="http://schemas.openxmlformats.org/officeDocument/2006/relationships/customXml" Target="../ink/ink65.xml"/><Relationship Id="rId147" Type="http://schemas.openxmlformats.org/officeDocument/2006/relationships/image" Target="../media/image143.png"/><Relationship Id="rId168" Type="http://schemas.openxmlformats.org/officeDocument/2006/relationships/customXml" Target="../ink/ink86.xml"/><Relationship Id="rId8" Type="http://schemas.openxmlformats.org/officeDocument/2006/relationships/customXml" Target="../ink/ink6.xml"/><Relationship Id="rId51" Type="http://schemas.openxmlformats.org/officeDocument/2006/relationships/image" Target="../media/image90.png"/><Relationship Id="rId72" Type="http://schemas.openxmlformats.org/officeDocument/2006/relationships/customXml" Target="../ink/ink38.xml"/><Relationship Id="rId93" Type="http://schemas.openxmlformats.org/officeDocument/2006/relationships/image" Target="../media/image113.png"/><Relationship Id="rId98" Type="http://schemas.openxmlformats.org/officeDocument/2006/relationships/customXml" Target="../ink/ink51.xml"/><Relationship Id="rId121" Type="http://schemas.openxmlformats.org/officeDocument/2006/relationships/image" Target="../media/image128.png"/><Relationship Id="rId142" Type="http://schemas.openxmlformats.org/officeDocument/2006/relationships/customXml" Target="../ink/ink73.xml"/><Relationship Id="rId163" Type="http://schemas.openxmlformats.org/officeDocument/2006/relationships/image" Target="../media/image152.png"/><Relationship Id="rId184" Type="http://schemas.openxmlformats.org/officeDocument/2006/relationships/customXml" Target="../ink/ink94.xml"/><Relationship Id="rId189" Type="http://schemas.openxmlformats.org/officeDocument/2006/relationships/image" Target="../media/image166.png"/><Relationship Id="rId3" Type="http://schemas.openxmlformats.org/officeDocument/2006/relationships/customXml" Target="../ink/ink4.xml"/><Relationship Id="rId25" Type="http://schemas.openxmlformats.org/officeDocument/2006/relationships/image" Target="../media/image77.png"/><Relationship Id="rId46" Type="http://schemas.openxmlformats.org/officeDocument/2006/relationships/customXml" Target="../ink/ink25.xml"/><Relationship Id="rId67" Type="http://schemas.openxmlformats.org/officeDocument/2006/relationships/image" Target="../media/image98.png"/><Relationship Id="rId116" Type="http://schemas.openxmlformats.org/officeDocument/2006/relationships/customXml" Target="../ink/ink60.xml"/><Relationship Id="rId137" Type="http://schemas.openxmlformats.org/officeDocument/2006/relationships/image" Target="../media/image137.png"/><Relationship Id="rId158" Type="http://schemas.openxmlformats.org/officeDocument/2006/relationships/customXml" Target="../ink/ink81.xml"/><Relationship Id="rId20" Type="http://schemas.openxmlformats.org/officeDocument/2006/relationships/customXml" Target="../ink/ink12.xml"/><Relationship Id="rId41" Type="http://schemas.openxmlformats.org/officeDocument/2006/relationships/image" Target="../media/image85.png"/><Relationship Id="rId62" Type="http://schemas.openxmlformats.org/officeDocument/2006/relationships/customXml" Target="../ink/ink33.xml"/><Relationship Id="rId83" Type="http://schemas.openxmlformats.org/officeDocument/2006/relationships/image" Target="../media/image107.png"/><Relationship Id="rId88" Type="http://schemas.openxmlformats.org/officeDocument/2006/relationships/customXml" Target="../ink/ink46.xml"/><Relationship Id="rId111" Type="http://schemas.openxmlformats.org/officeDocument/2006/relationships/image" Target="../media/image123.png"/><Relationship Id="rId132" Type="http://schemas.openxmlformats.org/officeDocument/2006/relationships/customXml" Target="../ink/ink68.xml"/><Relationship Id="rId153" Type="http://schemas.openxmlformats.org/officeDocument/2006/relationships/image" Target="../media/image146.png"/><Relationship Id="rId174" Type="http://schemas.openxmlformats.org/officeDocument/2006/relationships/customXml" Target="../ink/ink89.xml"/><Relationship Id="rId179" Type="http://schemas.openxmlformats.org/officeDocument/2006/relationships/image" Target="../media/image161.png"/><Relationship Id="rId195" Type="http://schemas.openxmlformats.org/officeDocument/2006/relationships/image" Target="../media/image169.png"/><Relationship Id="rId190" Type="http://schemas.openxmlformats.org/officeDocument/2006/relationships/customXml" Target="../ink/ink97.xml"/><Relationship Id="rId204" Type="http://schemas.openxmlformats.org/officeDocument/2006/relationships/customXml" Target="../ink/ink104.xml"/><Relationship Id="rId15" Type="http://schemas.openxmlformats.org/officeDocument/2006/relationships/image" Target="../media/image72.png"/><Relationship Id="rId36" Type="http://schemas.openxmlformats.org/officeDocument/2006/relationships/customXml" Target="../ink/ink20.xml"/><Relationship Id="rId57" Type="http://schemas.openxmlformats.org/officeDocument/2006/relationships/image" Target="../media/image93.png"/><Relationship Id="rId106" Type="http://schemas.openxmlformats.org/officeDocument/2006/relationships/customXml" Target="../ink/ink55.xml"/><Relationship Id="rId127" Type="http://schemas.openxmlformats.org/officeDocument/2006/relationships/image" Target="../media/image132.png"/><Relationship Id="rId10" Type="http://schemas.openxmlformats.org/officeDocument/2006/relationships/customXml" Target="../ink/ink7.xml"/><Relationship Id="rId31" Type="http://schemas.openxmlformats.org/officeDocument/2006/relationships/image" Target="../media/image80.png"/><Relationship Id="rId52" Type="http://schemas.openxmlformats.org/officeDocument/2006/relationships/customXml" Target="../ink/ink28.xml"/><Relationship Id="rId73" Type="http://schemas.openxmlformats.org/officeDocument/2006/relationships/image" Target="../media/image102.png"/><Relationship Id="rId78" Type="http://schemas.openxmlformats.org/officeDocument/2006/relationships/customXml" Target="../ink/ink41.xml"/><Relationship Id="rId94" Type="http://schemas.openxmlformats.org/officeDocument/2006/relationships/customXml" Target="../ink/ink49.xml"/><Relationship Id="rId99" Type="http://schemas.openxmlformats.org/officeDocument/2006/relationships/image" Target="../media/image116.png"/><Relationship Id="rId101" Type="http://schemas.openxmlformats.org/officeDocument/2006/relationships/image" Target="../media/image117.png"/><Relationship Id="rId122" Type="http://schemas.openxmlformats.org/officeDocument/2006/relationships/customXml" Target="../ink/ink63.xml"/><Relationship Id="rId143" Type="http://schemas.openxmlformats.org/officeDocument/2006/relationships/image" Target="../media/image141.png"/><Relationship Id="rId148" Type="http://schemas.openxmlformats.org/officeDocument/2006/relationships/customXml" Target="../ink/ink76.xml"/><Relationship Id="rId164" Type="http://schemas.openxmlformats.org/officeDocument/2006/relationships/customXml" Target="../ink/ink84.xml"/><Relationship Id="rId169" Type="http://schemas.openxmlformats.org/officeDocument/2006/relationships/image" Target="../media/image155.png"/><Relationship Id="rId185" Type="http://schemas.openxmlformats.org/officeDocument/2006/relationships/image" Target="../media/image164.png"/><Relationship Id="rId9" Type="http://schemas.openxmlformats.org/officeDocument/2006/relationships/image" Target="../media/image69.png"/><Relationship Id="rId180" Type="http://schemas.openxmlformats.org/officeDocument/2006/relationships/customXml" Target="../ink/ink92.xml"/><Relationship Id="rId26" Type="http://schemas.openxmlformats.org/officeDocument/2006/relationships/customXml" Target="../ink/ink15.xml"/><Relationship Id="rId47" Type="http://schemas.openxmlformats.org/officeDocument/2006/relationships/image" Target="../media/image88.png"/><Relationship Id="rId68" Type="http://schemas.openxmlformats.org/officeDocument/2006/relationships/customXml" Target="../ink/ink36.xml"/><Relationship Id="rId89" Type="http://schemas.openxmlformats.org/officeDocument/2006/relationships/image" Target="../media/image111.png"/><Relationship Id="rId112" Type="http://schemas.openxmlformats.org/officeDocument/2006/relationships/customXml" Target="../ink/ink58.xml"/><Relationship Id="rId133" Type="http://schemas.openxmlformats.org/officeDocument/2006/relationships/image" Target="../media/image135.png"/><Relationship Id="rId154" Type="http://schemas.openxmlformats.org/officeDocument/2006/relationships/customXml" Target="../ink/ink79.xml"/><Relationship Id="rId175" Type="http://schemas.openxmlformats.org/officeDocument/2006/relationships/image" Target="../media/image158.png"/><Relationship Id="rId196" Type="http://schemas.openxmlformats.org/officeDocument/2006/relationships/customXml" Target="../ink/ink100.xml"/><Relationship Id="rId200" Type="http://schemas.openxmlformats.org/officeDocument/2006/relationships/customXml" Target="../ink/ink102.xml"/><Relationship Id="rId16" Type="http://schemas.openxmlformats.org/officeDocument/2006/relationships/customXml" Target="../ink/ink10.xml"/><Relationship Id="rId37" Type="http://schemas.openxmlformats.org/officeDocument/2006/relationships/image" Target="../media/image83.png"/><Relationship Id="rId58" Type="http://schemas.openxmlformats.org/officeDocument/2006/relationships/customXml" Target="../ink/ink31.xml"/><Relationship Id="rId79" Type="http://schemas.openxmlformats.org/officeDocument/2006/relationships/image" Target="../media/image105.png"/><Relationship Id="rId102" Type="http://schemas.openxmlformats.org/officeDocument/2006/relationships/customXml" Target="../ink/ink53.xml"/><Relationship Id="rId123" Type="http://schemas.openxmlformats.org/officeDocument/2006/relationships/image" Target="../media/image129.png"/><Relationship Id="rId144" Type="http://schemas.openxmlformats.org/officeDocument/2006/relationships/customXml" Target="../ink/ink74.xml"/><Relationship Id="rId90" Type="http://schemas.openxmlformats.org/officeDocument/2006/relationships/customXml" Target="../ink/ink47.xml"/><Relationship Id="rId165" Type="http://schemas.openxmlformats.org/officeDocument/2006/relationships/image" Target="../media/image153.png"/><Relationship Id="rId186" Type="http://schemas.openxmlformats.org/officeDocument/2006/relationships/customXml" Target="../ink/ink95.xml"/><Relationship Id="rId27" Type="http://schemas.openxmlformats.org/officeDocument/2006/relationships/image" Target="../media/image78.png"/><Relationship Id="rId48" Type="http://schemas.openxmlformats.org/officeDocument/2006/relationships/customXml" Target="../ink/ink26.xml"/><Relationship Id="rId69" Type="http://schemas.openxmlformats.org/officeDocument/2006/relationships/image" Target="../media/image99.png"/><Relationship Id="rId113" Type="http://schemas.openxmlformats.org/officeDocument/2006/relationships/image" Target="../media/image124.png"/><Relationship Id="rId134" Type="http://schemas.openxmlformats.org/officeDocument/2006/relationships/customXml" Target="../ink/ink69.xml"/><Relationship Id="rId80" Type="http://schemas.openxmlformats.org/officeDocument/2006/relationships/customXml" Target="../ink/ink42.xml"/><Relationship Id="rId155" Type="http://schemas.openxmlformats.org/officeDocument/2006/relationships/image" Target="../media/image147.png"/><Relationship Id="rId176" Type="http://schemas.openxmlformats.org/officeDocument/2006/relationships/customXml" Target="../ink/ink90.xml"/><Relationship Id="rId197" Type="http://schemas.openxmlformats.org/officeDocument/2006/relationships/image" Target="../media/image171.png"/><Relationship Id="rId201" Type="http://schemas.openxmlformats.org/officeDocument/2006/relationships/image" Target="../media/image173.png"/><Relationship Id="rId17" Type="http://schemas.openxmlformats.org/officeDocument/2006/relationships/image" Target="../media/image73.png"/><Relationship Id="rId38" Type="http://schemas.openxmlformats.org/officeDocument/2006/relationships/customXml" Target="../ink/ink21.xml"/><Relationship Id="rId59" Type="http://schemas.openxmlformats.org/officeDocument/2006/relationships/image" Target="../media/image94.png"/><Relationship Id="rId103" Type="http://schemas.openxmlformats.org/officeDocument/2006/relationships/image" Target="../media/image118.png"/><Relationship Id="rId124" Type="http://schemas.openxmlformats.org/officeDocument/2006/relationships/customXml" Target="../ink/ink64.xml"/><Relationship Id="rId70" Type="http://schemas.openxmlformats.org/officeDocument/2006/relationships/customXml" Target="../ink/ink37.xml"/><Relationship Id="rId91" Type="http://schemas.openxmlformats.org/officeDocument/2006/relationships/image" Target="../media/image112.png"/><Relationship Id="rId145" Type="http://schemas.openxmlformats.org/officeDocument/2006/relationships/image" Target="../media/image142.png"/><Relationship Id="rId166" Type="http://schemas.openxmlformats.org/officeDocument/2006/relationships/customXml" Target="../ink/ink85.xml"/><Relationship Id="rId187" Type="http://schemas.openxmlformats.org/officeDocument/2006/relationships/image" Target="../media/image165.png"/><Relationship Id="rId1" Type="http://schemas.openxmlformats.org/officeDocument/2006/relationships/slideLayout" Target="../slideLayouts/slideLayout2.xml"/><Relationship Id="rId28" Type="http://schemas.openxmlformats.org/officeDocument/2006/relationships/customXml" Target="../ink/ink16.xml"/><Relationship Id="rId49" Type="http://schemas.openxmlformats.org/officeDocument/2006/relationships/image" Target="../media/image89.png"/><Relationship Id="rId114" Type="http://schemas.openxmlformats.org/officeDocument/2006/relationships/customXml" Target="../ink/ink59.xml"/><Relationship Id="rId60" Type="http://schemas.openxmlformats.org/officeDocument/2006/relationships/customXml" Target="../ink/ink32.xml"/><Relationship Id="rId81" Type="http://schemas.openxmlformats.org/officeDocument/2006/relationships/image" Target="../media/image106.png"/><Relationship Id="rId135" Type="http://schemas.openxmlformats.org/officeDocument/2006/relationships/image" Target="../media/image136.png"/><Relationship Id="rId156" Type="http://schemas.openxmlformats.org/officeDocument/2006/relationships/customXml" Target="../ink/ink80.xml"/><Relationship Id="rId177" Type="http://schemas.openxmlformats.org/officeDocument/2006/relationships/image" Target="../media/image159.png"/><Relationship Id="rId198" Type="http://schemas.openxmlformats.org/officeDocument/2006/relationships/customXml" Target="../ink/ink101.xml"/><Relationship Id="rId202" Type="http://schemas.openxmlformats.org/officeDocument/2006/relationships/customXml" Target="../ink/ink103.xml"/><Relationship Id="rId18" Type="http://schemas.openxmlformats.org/officeDocument/2006/relationships/customXml" Target="../ink/ink11.xml"/><Relationship Id="rId39" Type="http://schemas.openxmlformats.org/officeDocument/2006/relationships/image" Target="../media/image84.png"/><Relationship Id="rId50" Type="http://schemas.openxmlformats.org/officeDocument/2006/relationships/customXml" Target="../ink/ink27.xml"/><Relationship Id="rId104" Type="http://schemas.openxmlformats.org/officeDocument/2006/relationships/customXml" Target="../ink/ink54.xml"/><Relationship Id="rId125" Type="http://schemas.openxmlformats.org/officeDocument/2006/relationships/image" Target="../media/image131.png"/><Relationship Id="rId146" Type="http://schemas.openxmlformats.org/officeDocument/2006/relationships/customXml" Target="../ink/ink75.xml"/><Relationship Id="rId167" Type="http://schemas.openxmlformats.org/officeDocument/2006/relationships/image" Target="../media/image154.png"/><Relationship Id="rId188" Type="http://schemas.openxmlformats.org/officeDocument/2006/relationships/customXml" Target="../ink/ink96.xml"/><Relationship Id="rId71" Type="http://schemas.openxmlformats.org/officeDocument/2006/relationships/image" Target="../media/image101.png"/><Relationship Id="rId92" Type="http://schemas.openxmlformats.org/officeDocument/2006/relationships/customXml" Target="../ink/ink48.xml"/><Relationship Id="rId2" Type="http://schemas.openxmlformats.org/officeDocument/2006/relationships/image" Target="../media/image1.jpeg"/><Relationship Id="rId29" Type="http://schemas.openxmlformats.org/officeDocument/2006/relationships/image" Target="../media/image79.png"/></Relationships>
</file>

<file path=ppt/slides/_rels/slide4.xml.rels><?xml version="1.0" encoding="UTF-8" standalone="yes"?>
<Relationships xmlns="http://schemas.openxmlformats.org/package/2006/relationships"><Relationship Id="rId13" Type="http://schemas.openxmlformats.org/officeDocument/2006/relationships/customXml" Target="../ink/ink111.xml"/><Relationship Id="rId18" Type="http://schemas.openxmlformats.org/officeDocument/2006/relationships/image" Target="../media/image184.png"/><Relationship Id="rId26" Type="http://schemas.openxmlformats.org/officeDocument/2006/relationships/image" Target="../media/image188.png"/><Relationship Id="rId39" Type="http://schemas.openxmlformats.org/officeDocument/2006/relationships/customXml" Target="../ink/ink124.xml"/><Relationship Id="rId21" Type="http://schemas.openxmlformats.org/officeDocument/2006/relationships/customXml" Target="../ink/ink115.xml"/><Relationship Id="rId34" Type="http://schemas.openxmlformats.org/officeDocument/2006/relationships/image" Target="../media/image193.png"/><Relationship Id="rId42" Type="http://schemas.openxmlformats.org/officeDocument/2006/relationships/image" Target="../media/image197.png"/><Relationship Id="rId47" Type="http://schemas.openxmlformats.org/officeDocument/2006/relationships/customXml" Target="../ink/ink128.xml"/><Relationship Id="rId50" Type="http://schemas.openxmlformats.org/officeDocument/2006/relationships/image" Target="../media/image201.png"/><Relationship Id="rId55" Type="http://schemas.openxmlformats.org/officeDocument/2006/relationships/customXml" Target="../ink/ink132.xml"/><Relationship Id="rId7" Type="http://schemas.openxmlformats.org/officeDocument/2006/relationships/customXml" Target="../ink/ink108.xml"/><Relationship Id="rId2" Type="http://schemas.openxmlformats.org/officeDocument/2006/relationships/slide" Target="slide6.xml"/><Relationship Id="rId16" Type="http://schemas.openxmlformats.org/officeDocument/2006/relationships/image" Target="../media/image183.png"/><Relationship Id="rId29" Type="http://schemas.openxmlformats.org/officeDocument/2006/relationships/customXml" Target="../ink/ink119.xml"/><Relationship Id="rId11" Type="http://schemas.openxmlformats.org/officeDocument/2006/relationships/customXml" Target="../ink/ink110.xml"/><Relationship Id="rId24" Type="http://schemas.openxmlformats.org/officeDocument/2006/relationships/image" Target="../media/image187.png"/><Relationship Id="rId32" Type="http://schemas.openxmlformats.org/officeDocument/2006/relationships/image" Target="../media/image192.png"/><Relationship Id="rId37" Type="http://schemas.openxmlformats.org/officeDocument/2006/relationships/customXml" Target="../ink/ink123.xml"/><Relationship Id="rId40" Type="http://schemas.openxmlformats.org/officeDocument/2006/relationships/image" Target="../media/image196.png"/><Relationship Id="rId45" Type="http://schemas.openxmlformats.org/officeDocument/2006/relationships/customXml" Target="../ink/ink127.xml"/><Relationship Id="rId53" Type="http://schemas.openxmlformats.org/officeDocument/2006/relationships/customXml" Target="../ink/ink131.xml"/><Relationship Id="rId58" Type="http://schemas.openxmlformats.org/officeDocument/2006/relationships/image" Target="../media/image205.png"/><Relationship Id="rId5" Type="http://schemas.openxmlformats.org/officeDocument/2006/relationships/customXml" Target="../ink/ink107.xml"/><Relationship Id="rId19" Type="http://schemas.openxmlformats.org/officeDocument/2006/relationships/customXml" Target="../ink/ink114.xml"/><Relationship Id="rId4" Type="http://schemas.openxmlformats.org/officeDocument/2006/relationships/image" Target="../media/image177.png"/><Relationship Id="rId9" Type="http://schemas.openxmlformats.org/officeDocument/2006/relationships/customXml" Target="../ink/ink109.xml"/><Relationship Id="rId14" Type="http://schemas.openxmlformats.org/officeDocument/2006/relationships/image" Target="../media/image182.png"/><Relationship Id="rId22" Type="http://schemas.openxmlformats.org/officeDocument/2006/relationships/image" Target="../media/image186.png"/><Relationship Id="rId27" Type="http://schemas.openxmlformats.org/officeDocument/2006/relationships/customXml" Target="../ink/ink118.xml"/><Relationship Id="rId30" Type="http://schemas.openxmlformats.org/officeDocument/2006/relationships/image" Target="../media/image191.png"/><Relationship Id="rId35" Type="http://schemas.openxmlformats.org/officeDocument/2006/relationships/customXml" Target="../ink/ink122.xml"/><Relationship Id="rId43" Type="http://schemas.openxmlformats.org/officeDocument/2006/relationships/customXml" Target="../ink/ink126.xml"/><Relationship Id="rId48" Type="http://schemas.openxmlformats.org/officeDocument/2006/relationships/image" Target="../media/image200.png"/><Relationship Id="rId56" Type="http://schemas.openxmlformats.org/officeDocument/2006/relationships/image" Target="../media/image204.png"/><Relationship Id="rId8" Type="http://schemas.openxmlformats.org/officeDocument/2006/relationships/image" Target="../media/image179.png"/><Relationship Id="rId51" Type="http://schemas.openxmlformats.org/officeDocument/2006/relationships/customXml" Target="../ink/ink130.xml"/><Relationship Id="rId3" Type="http://schemas.openxmlformats.org/officeDocument/2006/relationships/customXml" Target="../ink/ink106.xml"/><Relationship Id="rId12" Type="http://schemas.openxmlformats.org/officeDocument/2006/relationships/image" Target="../media/image181.png"/><Relationship Id="rId17" Type="http://schemas.openxmlformats.org/officeDocument/2006/relationships/customXml" Target="../ink/ink113.xml"/><Relationship Id="rId25" Type="http://schemas.openxmlformats.org/officeDocument/2006/relationships/customXml" Target="../ink/ink117.xml"/><Relationship Id="rId33" Type="http://schemas.openxmlformats.org/officeDocument/2006/relationships/customXml" Target="../ink/ink121.xml"/><Relationship Id="rId38" Type="http://schemas.openxmlformats.org/officeDocument/2006/relationships/image" Target="../media/image195.png"/><Relationship Id="rId46" Type="http://schemas.openxmlformats.org/officeDocument/2006/relationships/image" Target="../media/image199.png"/><Relationship Id="rId20" Type="http://schemas.openxmlformats.org/officeDocument/2006/relationships/image" Target="../media/image185.png"/><Relationship Id="rId41" Type="http://schemas.openxmlformats.org/officeDocument/2006/relationships/customXml" Target="../ink/ink125.xml"/><Relationship Id="rId54" Type="http://schemas.openxmlformats.org/officeDocument/2006/relationships/image" Target="../media/image203.png"/><Relationship Id="rId1" Type="http://schemas.openxmlformats.org/officeDocument/2006/relationships/slideLayout" Target="../slideLayouts/slideLayout2.xml"/><Relationship Id="rId6" Type="http://schemas.openxmlformats.org/officeDocument/2006/relationships/image" Target="../media/image178.png"/><Relationship Id="rId15" Type="http://schemas.openxmlformats.org/officeDocument/2006/relationships/customXml" Target="../ink/ink112.xml"/><Relationship Id="rId23" Type="http://schemas.openxmlformats.org/officeDocument/2006/relationships/customXml" Target="../ink/ink116.xml"/><Relationship Id="rId28" Type="http://schemas.openxmlformats.org/officeDocument/2006/relationships/image" Target="../media/image189.png"/><Relationship Id="rId36" Type="http://schemas.openxmlformats.org/officeDocument/2006/relationships/image" Target="../media/image194.png"/><Relationship Id="rId49" Type="http://schemas.openxmlformats.org/officeDocument/2006/relationships/customXml" Target="../ink/ink129.xml"/><Relationship Id="rId57" Type="http://schemas.openxmlformats.org/officeDocument/2006/relationships/customXml" Target="../ink/ink133.xml"/><Relationship Id="rId10" Type="http://schemas.openxmlformats.org/officeDocument/2006/relationships/image" Target="../media/image180.png"/><Relationship Id="rId31" Type="http://schemas.openxmlformats.org/officeDocument/2006/relationships/customXml" Target="../ink/ink120.xml"/><Relationship Id="rId44" Type="http://schemas.openxmlformats.org/officeDocument/2006/relationships/image" Target="../media/image198.png"/><Relationship Id="rId52" Type="http://schemas.openxmlformats.org/officeDocument/2006/relationships/image" Target="../media/image202.png"/></Relationships>
</file>

<file path=ppt/slides/_rels/slide5.xml.rels><?xml version="1.0" encoding="UTF-8" standalone="yes"?>
<Relationships xmlns="http://schemas.openxmlformats.org/package/2006/relationships"><Relationship Id="rId13" Type="http://schemas.openxmlformats.org/officeDocument/2006/relationships/customXml" Target="../ink/ink139.xml"/><Relationship Id="rId18" Type="http://schemas.openxmlformats.org/officeDocument/2006/relationships/image" Target="../media/image184.png"/><Relationship Id="rId26" Type="http://schemas.openxmlformats.org/officeDocument/2006/relationships/image" Target="../media/image188.png"/><Relationship Id="rId39" Type="http://schemas.openxmlformats.org/officeDocument/2006/relationships/customXml" Target="../ink/ink152.xml"/><Relationship Id="rId21" Type="http://schemas.openxmlformats.org/officeDocument/2006/relationships/customXml" Target="../ink/ink143.xml"/><Relationship Id="rId34" Type="http://schemas.openxmlformats.org/officeDocument/2006/relationships/image" Target="../media/image193.png"/><Relationship Id="rId42" Type="http://schemas.openxmlformats.org/officeDocument/2006/relationships/image" Target="../media/image197.png"/><Relationship Id="rId47" Type="http://schemas.openxmlformats.org/officeDocument/2006/relationships/customXml" Target="../ink/ink156.xml"/><Relationship Id="rId50" Type="http://schemas.openxmlformats.org/officeDocument/2006/relationships/image" Target="../media/image201.png"/><Relationship Id="rId55" Type="http://schemas.openxmlformats.org/officeDocument/2006/relationships/customXml" Target="../ink/ink160.xml"/><Relationship Id="rId7" Type="http://schemas.openxmlformats.org/officeDocument/2006/relationships/customXml" Target="../ink/ink136.xml"/><Relationship Id="rId2" Type="http://schemas.openxmlformats.org/officeDocument/2006/relationships/slide" Target="slide6.xml"/><Relationship Id="rId16" Type="http://schemas.openxmlformats.org/officeDocument/2006/relationships/image" Target="../media/image183.png"/><Relationship Id="rId29" Type="http://schemas.openxmlformats.org/officeDocument/2006/relationships/customXml" Target="../ink/ink147.xml"/><Relationship Id="rId11" Type="http://schemas.openxmlformats.org/officeDocument/2006/relationships/customXml" Target="../ink/ink138.xml"/><Relationship Id="rId24" Type="http://schemas.openxmlformats.org/officeDocument/2006/relationships/image" Target="../media/image187.png"/><Relationship Id="rId32" Type="http://schemas.openxmlformats.org/officeDocument/2006/relationships/image" Target="../media/image192.png"/><Relationship Id="rId37" Type="http://schemas.openxmlformats.org/officeDocument/2006/relationships/customXml" Target="../ink/ink151.xml"/><Relationship Id="rId40" Type="http://schemas.openxmlformats.org/officeDocument/2006/relationships/image" Target="../media/image196.png"/><Relationship Id="rId45" Type="http://schemas.openxmlformats.org/officeDocument/2006/relationships/customXml" Target="../ink/ink155.xml"/><Relationship Id="rId53" Type="http://schemas.openxmlformats.org/officeDocument/2006/relationships/customXml" Target="../ink/ink159.xml"/><Relationship Id="rId58" Type="http://schemas.openxmlformats.org/officeDocument/2006/relationships/image" Target="../media/image205.png"/><Relationship Id="rId5" Type="http://schemas.openxmlformats.org/officeDocument/2006/relationships/customXml" Target="../ink/ink135.xml"/><Relationship Id="rId19" Type="http://schemas.openxmlformats.org/officeDocument/2006/relationships/customXml" Target="../ink/ink142.xml"/><Relationship Id="rId4" Type="http://schemas.openxmlformats.org/officeDocument/2006/relationships/image" Target="../media/image177.png"/><Relationship Id="rId9" Type="http://schemas.openxmlformats.org/officeDocument/2006/relationships/customXml" Target="../ink/ink137.xml"/><Relationship Id="rId14" Type="http://schemas.openxmlformats.org/officeDocument/2006/relationships/image" Target="../media/image182.png"/><Relationship Id="rId22" Type="http://schemas.openxmlformats.org/officeDocument/2006/relationships/image" Target="../media/image186.png"/><Relationship Id="rId27" Type="http://schemas.openxmlformats.org/officeDocument/2006/relationships/customXml" Target="../ink/ink146.xml"/><Relationship Id="rId30" Type="http://schemas.openxmlformats.org/officeDocument/2006/relationships/image" Target="../media/image191.png"/><Relationship Id="rId35" Type="http://schemas.openxmlformats.org/officeDocument/2006/relationships/customXml" Target="../ink/ink150.xml"/><Relationship Id="rId43" Type="http://schemas.openxmlformats.org/officeDocument/2006/relationships/customXml" Target="../ink/ink154.xml"/><Relationship Id="rId48" Type="http://schemas.openxmlformats.org/officeDocument/2006/relationships/image" Target="../media/image200.png"/><Relationship Id="rId56" Type="http://schemas.openxmlformats.org/officeDocument/2006/relationships/image" Target="../media/image204.png"/><Relationship Id="rId8" Type="http://schemas.openxmlformats.org/officeDocument/2006/relationships/image" Target="../media/image179.png"/><Relationship Id="rId51" Type="http://schemas.openxmlformats.org/officeDocument/2006/relationships/customXml" Target="../ink/ink158.xml"/><Relationship Id="rId3" Type="http://schemas.openxmlformats.org/officeDocument/2006/relationships/customXml" Target="../ink/ink134.xml"/><Relationship Id="rId12" Type="http://schemas.openxmlformats.org/officeDocument/2006/relationships/image" Target="../media/image181.png"/><Relationship Id="rId17" Type="http://schemas.openxmlformats.org/officeDocument/2006/relationships/customXml" Target="../ink/ink141.xml"/><Relationship Id="rId25" Type="http://schemas.openxmlformats.org/officeDocument/2006/relationships/customXml" Target="../ink/ink145.xml"/><Relationship Id="rId33" Type="http://schemas.openxmlformats.org/officeDocument/2006/relationships/customXml" Target="../ink/ink149.xml"/><Relationship Id="rId38" Type="http://schemas.openxmlformats.org/officeDocument/2006/relationships/image" Target="../media/image195.png"/><Relationship Id="rId46" Type="http://schemas.openxmlformats.org/officeDocument/2006/relationships/image" Target="../media/image199.png"/><Relationship Id="rId20" Type="http://schemas.openxmlformats.org/officeDocument/2006/relationships/image" Target="../media/image185.png"/><Relationship Id="rId41" Type="http://schemas.openxmlformats.org/officeDocument/2006/relationships/customXml" Target="../ink/ink153.xml"/><Relationship Id="rId54" Type="http://schemas.openxmlformats.org/officeDocument/2006/relationships/image" Target="../media/image203.png"/><Relationship Id="rId1" Type="http://schemas.openxmlformats.org/officeDocument/2006/relationships/slideLayout" Target="../slideLayouts/slideLayout2.xml"/><Relationship Id="rId6" Type="http://schemas.openxmlformats.org/officeDocument/2006/relationships/image" Target="../media/image178.png"/><Relationship Id="rId15" Type="http://schemas.openxmlformats.org/officeDocument/2006/relationships/customXml" Target="../ink/ink140.xml"/><Relationship Id="rId23" Type="http://schemas.openxmlformats.org/officeDocument/2006/relationships/customXml" Target="../ink/ink144.xml"/><Relationship Id="rId28" Type="http://schemas.openxmlformats.org/officeDocument/2006/relationships/image" Target="../media/image189.png"/><Relationship Id="rId36" Type="http://schemas.openxmlformats.org/officeDocument/2006/relationships/image" Target="../media/image194.png"/><Relationship Id="rId49" Type="http://schemas.openxmlformats.org/officeDocument/2006/relationships/customXml" Target="../ink/ink157.xml"/><Relationship Id="rId57" Type="http://schemas.openxmlformats.org/officeDocument/2006/relationships/customXml" Target="../ink/ink161.xml"/><Relationship Id="rId10" Type="http://schemas.openxmlformats.org/officeDocument/2006/relationships/image" Target="../media/image180.png"/><Relationship Id="rId31" Type="http://schemas.openxmlformats.org/officeDocument/2006/relationships/customXml" Target="../ink/ink148.xml"/><Relationship Id="rId44" Type="http://schemas.openxmlformats.org/officeDocument/2006/relationships/image" Target="../media/image198.png"/><Relationship Id="rId52" Type="http://schemas.openxmlformats.org/officeDocument/2006/relationships/image" Target="../media/image202.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35843"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FF000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C0C0C0"/>
                </a:solidFill>
              </a:rPr>
              <a:t>OS</a:t>
            </a:r>
            <a:r>
              <a:rPr lang="zh-CN" altLang="en-US">
                <a:solidFill>
                  <a:srgbClr val="C0C0C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35844"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44035"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dirty="0">
                <a:solidFill>
                  <a:srgbClr val="C0C0C0"/>
                </a:solidFill>
              </a:rPr>
              <a:t>基本概念</a:t>
            </a:r>
          </a:p>
          <a:p>
            <a:pPr eaLnBrk="1" hangingPunct="1">
              <a:buClr>
                <a:srgbClr val="0000FF"/>
              </a:buClr>
              <a:buSzPct val="80000"/>
              <a:buFont typeface="Wingdings" panose="05000000000000000000" pitchFamily="2" charset="2"/>
              <a:buChar char="q"/>
            </a:pPr>
            <a:r>
              <a:rPr lang="zh-CN" altLang="en-US" dirty="0">
                <a:solidFill>
                  <a:srgbClr val="C0C0C0"/>
                </a:solidFill>
              </a:rPr>
              <a:t>案例分析</a:t>
            </a:r>
          </a:p>
          <a:p>
            <a:pPr eaLnBrk="1" hangingPunct="1">
              <a:buClr>
                <a:srgbClr val="0000FF"/>
              </a:buClr>
              <a:buSzPct val="80000"/>
              <a:buFont typeface="Wingdings" panose="05000000000000000000" pitchFamily="2" charset="2"/>
              <a:buChar char="q"/>
            </a:pPr>
            <a:r>
              <a:rPr lang="zh-CN" altLang="en-US" dirty="0">
                <a:solidFill>
                  <a:srgbClr val="C0C0C0"/>
                </a:solidFill>
              </a:rPr>
              <a:t>任务控制块</a:t>
            </a:r>
          </a:p>
          <a:p>
            <a:pPr eaLnBrk="1" hangingPunct="1">
              <a:buClr>
                <a:srgbClr val="0000FF"/>
              </a:buClr>
              <a:buSzPct val="80000"/>
              <a:buFont typeface="Wingdings" panose="05000000000000000000" pitchFamily="2" charset="2"/>
              <a:buChar char="q"/>
            </a:pPr>
            <a:r>
              <a:rPr lang="zh-CN" altLang="en-US" dirty="0">
                <a:solidFill>
                  <a:srgbClr val="FF0000"/>
                </a:solidFill>
              </a:rPr>
              <a:t>任务就绪算法</a:t>
            </a:r>
          </a:p>
          <a:p>
            <a:pPr eaLnBrk="1" hangingPunct="1">
              <a:buClr>
                <a:srgbClr val="0000FF"/>
              </a:buClr>
              <a:buSzPct val="80000"/>
              <a:buFont typeface="Wingdings" panose="05000000000000000000" pitchFamily="2" charset="2"/>
              <a:buChar char="q"/>
            </a:pPr>
            <a:r>
              <a:rPr lang="en-US" altLang="zh-CN" dirty="0">
                <a:solidFill>
                  <a:srgbClr val="C0C0C0"/>
                </a:solidFill>
              </a:rPr>
              <a:t>OS</a:t>
            </a:r>
            <a:r>
              <a:rPr lang="zh-CN" altLang="en-US" dirty="0">
                <a:solidFill>
                  <a:srgbClr val="C0C0C0"/>
                </a:solidFill>
              </a:rPr>
              <a:t>初始化</a:t>
            </a:r>
          </a:p>
          <a:p>
            <a:pPr eaLnBrk="1" hangingPunct="1">
              <a:buClr>
                <a:srgbClr val="0000FF"/>
              </a:buClr>
              <a:buSzPct val="80000"/>
              <a:buFont typeface="Wingdings" panose="05000000000000000000" pitchFamily="2" charset="2"/>
              <a:buChar char="q"/>
            </a:pPr>
            <a:r>
              <a:rPr lang="zh-CN" altLang="en-US" dirty="0">
                <a:solidFill>
                  <a:srgbClr val="C0C0C0"/>
                </a:solidFill>
              </a:rPr>
              <a:t>任务管理</a:t>
            </a:r>
          </a:p>
          <a:p>
            <a:pPr eaLnBrk="1" hangingPunct="1">
              <a:buClr>
                <a:srgbClr val="0000FF"/>
              </a:buClr>
              <a:buSzPct val="80000"/>
              <a:buFont typeface="Wingdings" panose="05000000000000000000" pitchFamily="2" charset="2"/>
              <a:buChar char="q"/>
            </a:pPr>
            <a:r>
              <a:rPr lang="zh-CN" altLang="en-US" dirty="0">
                <a:solidFill>
                  <a:srgbClr val="C0C0C0"/>
                </a:solidFill>
              </a:rPr>
              <a:t>任务堆栈初始化</a:t>
            </a:r>
          </a:p>
        </p:txBody>
      </p:sp>
      <p:sp>
        <p:nvSpPr>
          <p:cNvPr id="44036"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97283" name="Rectangle 3"/>
          <p:cNvSpPr>
            <a:spLocks noGrp="1" noChangeArrowheads="1"/>
          </p:cNvSpPr>
          <p:nvPr>
            <p:ph idx="1"/>
          </p:nvPr>
        </p:nvSpPr>
        <p:spPr/>
        <p:txBody>
          <a:bodyPr/>
          <a:lstStyle/>
          <a:p>
            <a:pPr eaLnBrk="1" hangingPunct="1"/>
            <a:r>
              <a:rPr lang="zh-CN" altLang="en-US" dirty="0"/>
              <a:t>任务就绪算法</a:t>
            </a:r>
          </a:p>
        </p:txBody>
      </p:sp>
      <p:sp>
        <p:nvSpPr>
          <p:cNvPr id="97286" name="Rectangle 6"/>
          <p:cNvSpPr>
            <a:spLocks noChangeArrowheads="1"/>
          </p:cNvSpPr>
          <p:nvPr/>
        </p:nvSpPr>
        <p:spPr bwMode="auto">
          <a:xfrm>
            <a:off x="1269242" y="2606400"/>
            <a:ext cx="100584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r>
              <a:rPr lang="en-US" altLang="zh-CN" sz="2800" dirty="0">
                <a:ea typeface="华文新魏" panose="02010800040101010101" pitchFamily="2" charset="-122"/>
              </a:rPr>
              <a:t>       </a:t>
            </a:r>
            <a:r>
              <a:rPr lang="zh-CN" altLang="en-US" sz="2800" dirty="0">
                <a:ea typeface="华文新魏" panose="02010800040101010101" pitchFamily="2" charset="-122"/>
              </a:rPr>
              <a:t>所谓就绪状态是指任务准备运行但</a:t>
            </a:r>
            <a:r>
              <a:rPr lang="en-US" altLang="zh-CN" sz="2800" dirty="0">
                <a:solidFill>
                  <a:srgbClr val="00B050"/>
                </a:solidFill>
                <a:ea typeface="华文新魏" panose="02010800040101010101" pitchFamily="2" charset="-122"/>
              </a:rPr>
              <a:t>CPU</a:t>
            </a:r>
            <a:r>
              <a:rPr lang="zh-CN" altLang="en-US" sz="2800" dirty="0">
                <a:solidFill>
                  <a:srgbClr val="00B050"/>
                </a:solidFill>
                <a:ea typeface="华文新魏" panose="02010800040101010101" pitchFamily="2" charset="-122"/>
              </a:rPr>
              <a:t>没空</a:t>
            </a:r>
            <a:r>
              <a:rPr lang="zh-CN" altLang="en-US" sz="2800" dirty="0">
                <a:ea typeface="华文新魏" panose="02010800040101010101" pitchFamily="2" charset="-122"/>
              </a:rPr>
              <a:t>，任务等待运行的状态。</a:t>
            </a:r>
          </a:p>
          <a:p>
            <a:pPr algn="just" eaLnBrk="1" hangingPunct="1">
              <a:spcBef>
                <a:spcPct val="50000"/>
              </a:spcBef>
            </a:pPr>
            <a:r>
              <a:rPr lang="zh-CN" altLang="en-US" sz="2800" dirty="0">
                <a:ea typeface="华文新魏" panose="02010800040101010101" pitchFamily="2" charset="-122"/>
              </a:rPr>
              <a:t>       任务就绪算法涉及“</a:t>
            </a:r>
            <a:r>
              <a:rPr lang="zh-CN" altLang="en-US" sz="2800" dirty="0">
                <a:solidFill>
                  <a:srgbClr val="FF0000"/>
                </a:solidFill>
                <a:ea typeface="华文新魏" panose="02010800040101010101" pitchFamily="2" charset="-122"/>
              </a:rPr>
              <a:t>任务就绪表</a:t>
            </a:r>
            <a:r>
              <a:rPr lang="en-US" altLang="zh-CN" sz="2800" dirty="0" err="1">
                <a:ea typeface="华文新魏" panose="02010800040101010101" pitchFamily="2" charset="-122"/>
              </a:rPr>
              <a:t>OSRdyTbl</a:t>
            </a:r>
            <a:r>
              <a:rPr lang="zh-CN" altLang="en-US" sz="2800" dirty="0">
                <a:ea typeface="华文新魏" panose="02010800040101010101" pitchFamily="2" charset="-122"/>
              </a:rPr>
              <a:t>、</a:t>
            </a:r>
            <a:r>
              <a:rPr lang="zh-CN" altLang="en-US" sz="2800" dirty="0">
                <a:solidFill>
                  <a:srgbClr val="FF0000"/>
                </a:solidFill>
                <a:ea typeface="华文新魏" panose="02010800040101010101" pitchFamily="2" charset="-122"/>
              </a:rPr>
              <a:t>映射表</a:t>
            </a:r>
            <a:r>
              <a:rPr lang="en-US" altLang="zh-CN" sz="2800" dirty="0" err="1">
                <a:ea typeface="华文新魏" panose="02010800040101010101" pitchFamily="2" charset="-122"/>
              </a:rPr>
              <a:t>OSMapTbl</a:t>
            </a:r>
            <a:r>
              <a:rPr lang="zh-CN" altLang="en-US" sz="2800" dirty="0">
                <a:ea typeface="华文新魏" panose="02010800040101010101" pitchFamily="2" charset="-122"/>
              </a:rPr>
              <a:t>、</a:t>
            </a:r>
            <a:r>
              <a:rPr lang="zh-CN" altLang="en-US" sz="2800" dirty="0">
                <a:solidFill>
                  <a:srgbClr val="FF0000"/>
                </a:solidFill>
                <a:ea typeface="华文新魏" panose="02010800040101010101" pitchFamily="2" charset="-122"/>
              </a:rPr>
              <a:t>优先级判定表</a:t>
            </a:r>
            <a:r>
              <a:rPr lang="en-US" altLang="zh-CN" sz="2800" dirty="0" err="1">
                <a:ea typeface="华文新魏" panose="02010800040101010101" pitchFamily="2" charset="-122"/>
              </a:rPr>
              <a:t>OSUnMapTbl</a:t>
            </a:r>
            <a:r>
              <a:rPr lang="zh-CN" altLang="en-US" sz="2800" dirty="0">
                <a:ea typeface="华文新魏" panose="02010800040101010101" pitchFamily="2" charset="-122"/>
              </a:rPr>
              <a:t>以及</a:t>
            </a:r>
            <a:r>
              <a:rPr lang="zh-CN" altLang="en-US" sz="2800" dirty="0">
                <a:solidFill>
                  <a:srgbClr val="FF0000"/>
                </a:solidFill>
                <a:ea typeface="华文新魏" panose="02010800040101010101" pitchFamily="2" charset="-122"/>
              </a:rPr>
              <a:t>变量</a:t>
            </a:r>
            <a:r>
              <a:rPr lang="en-US" altLang="zh-CN" sz="2800" dirty="0">
                <a:ea typeface="华文新魏" panose="02010800040101010101" pitchFamily="2" charset="-122"/>
              </a:rPr>
              <a:t>OSRdyGrp</a:t>
            </a:r>
            <a:r>
              <a:rPr lang="zh-CN" altLang="en-US" sz="2800" dirty="0">
                <a:ea typeface="华文新魏" panose="02010800040101010101" pitchFamily="2" charset="-122"/>
              </a:rPr>
              <a:t>和相关的</a:t>
            </a:r>
            <a:r>
              <a:rPr lang="zh-CN" altLang="en-US" sz="2800" dirty="0">
                <a:solidFill>
                  <a:srgbClr val="FF0000"/>
                </a:solidFill>
                <a:ea typeface="华文新魏" panose="02010800040101010101" pitchFamily="2" charset="-122"/>
              </a:rPr>
              <a:t>任务优先级</a:t>
            </a:r>
            <a:r>
              <a:rPr lang="en-US" altLang="zh-CN" sz="2800" dirty="0" err="1">
                <a:ea typeface="华文新魏" panose="02010800040101010101" pitchFamily="2" charset="-122"/>
              </a:rPr>
              <a:t>prio</a:t>
            </a:r>
            <a:r>
              <a:rPr lang="en-US" altLang="zh-CN" sz="2800" dirty="0">
                <a:ea typeface="华文新魏" panose="02010800040101010101" pitchFamily="2" charset="-122"/>
              </a:rPr>
              <a:t>”</a:t>
            </a:r>
            <a:r>
              <a:rPr lang="zh-CN" altLang="en-US" sz="2800" dirty="0">
                <a:ea typeface="华文新魏" panose="02010800040101010101" pitchFamily="2" charset="-122"/>
              </a:rPr>
              <a:t>，其中映射表</a:t>
            </a:r>
            <a:r>
              <a:rPr lang="en-US" altLang="zh-CN" sz="2800" dirty="0" err="1">
                <a:ea typeface="华文新魏" panose="02010800040101010101" pitchFamily="2" charset="-122"/>
              </a:rPr>
              <a:t>OSMapTbl</a:t>
            </a:r>
            <a:r>
              <a:rPr lang="zh-CN" altLang="en-US" sz="2800" dirty="0">
                <a:ea typeface="华文新魏" panose="02010800040101010101" pitchFamily="2" charset="-122"/>
              </a:rPr>
              <a:t>和优先级判定表</a:t>
            </a:r>
            <a:r>
              <a:rPr lang="en-US" altLang="zh-CN" sz="2800" dirty="0" err="1">
                <a:ea typeface="华文新魏" panose="02010800040101010101" pitchFamily="2" charset="-122"/>
              </a:rPr>
              <a:t>OSUnMapTbl</a:t>
            </a:r>
            <a:r>
              <a:rPr lang="zh-CN" altLang="en-US" sz="2800" dirty="0">
                <a:ea typeface="华文新魏" panose="02010800040101010101" pitchFamily="2" charset="-122"/>
              </a:rPr>
              <a:t>是</a:t>
            </a:r>
            <a:r>
              <a:rPr lang="en-US" altLang="zh-CN" sz="2800" dirty="0">
                <a:ea typeface="华文新魏" panose="02010800040101010101" pitchFamily="2" charset="-122"/>
              </a:rPr>
              <a:t>2</a:t>
            </a:r>
            <a:r>
              <a:rPr lang="zh-CN" altLang="en-US" sz="2800" dirty="0">
                <a:ea typeface="华文新魏" panose="02010800040101010101" pitchFamily="2" charset="-122"/>
              </a:rPr>
              <a:t>个</a:t>
            </a:r>
            <a:r>
              <a:rPr lang="zh-CN" altLang="en-US" sz="2800" dirty="0">
                <a:solidFill>
                  <a:srgbClr val="FF0000"/>
                </a:solidFill>
                <a:ea typeface="华文新魏" panose="02010800040101010101" pitchFamily="2" charset="-122"/>
              </a:rPr>
              <a:t>常数表</a:t>
            </a:r>
            <a:r>
              <a:rPr lang="zh-CN" altLang="en-US" sz="2800" dirty="0">
                <a:ea typeface="华文新魏" panose="02010800040101010101" pitchFamily="2" charset="-122"/>
              </a:rPr>
              <a:t>，用于查表算法。</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5" name="墨迹 14">
                <a:extLst>
                  <a:ext uri="{FF2B5EF4-FFF2-40B4-BE49-F238E27FC236}">
                    <a16:creationId xmlns:a16="http://schemas.microsoft.com/office/drawing/2014/main" id="{9210D97B-28BA-08B1-25AE-5AD296EAC747}"/>
                  </a:ext>
                </a:extLst>
              </p14:cNvPr>
              <p14:cNvContentPartPr/>
              <p14:nvPr/>
            </p14:nvContentPartPr>
            <p14:xfrm>
              <a:off x="5932580" y="4021398"/>
              <a:ext cx="3773880" cy="123480"/>
            </p14:xfrm>
          </p:contentPart>
        </mc:Choice>
        <mc:Fallback xmlns="">
          <p:pic>
            <p:nvPicPr>
              <p:cNvPr id="15" name="墨迹 14">
                <a:extLst>
                  <a:ext uri="{FF2B5EF4-FFF2-40B4-BE49-F238E27FC236}">
                    <a16:creationId xmlns:a16="http://schemas.microsoft.com/office/drawing/2014/main" id="{9210D97B-28BA-08B1-25AE-5AD296EAC747}"/>
                  </a:ext>
                </a:extLst>
              </p:cNvPr>
              <p:cNvPicPr/>
              <p:nvPr/>
            </p:nvPicPr>
            <p:blipFill>
              <a:blip r:embed="rId5"/>
              <a:stretch>
                <a:fillRect/>
              </a:stretch>
            </p:blipFill>
            <p:spPr>
              <a:xfrm>
                <a:off x="5914940" y="4003758"/>
                <a:ext cx="38095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墨迹 15">
                <a:extLst>
                  <a:ext uri="{FF2B5EF4-FFF2-40B4-BE49-F238E27FC236}">
                    <a16:creationId xmlns:a16="http://schemas.microsoft.com/office/drawing/2014/main" id="{4756A654-950C-7F1A-0B3D-30BFB2F23C7F}"/>
                  </a:ext>
                </a:extLst>
              </p14:cNvPr>
              <p14:cNvContentPartPr/>
              <p14:nvPr/>
            </p14:nvContentPartPr>
            <p14:xfrm>
              <a:off x="3497900" y="4451598"/>
              <a:ext cx="4826160" cy="199440"/>
            </p14:xfrm>
          </p:contentPart>
        </mc:Choice>
        <mc:Fallback xmlns="">
          <p:pic>
            <p:nvPicPr>
              <p:cNvPr id="16" name="墨迹 15">
                <a:extLst>
                  <a:ext uri="{FF2B5EF4-FFF2-40B4-BE49-F238E27FC236}">
                    <a16:creationId xmlns:a16="http://schemas.microsoft.com/office/drawing/2014/main" id="{4756A654-950C-7F1A-0B3D-30BFB2F23C7F}"/>
                  </a:ext>
                </a:extLst>
              </p:cNvPr>
              <p:cNvPicPr/>
              <p:nvPr/>
            </p:nvPicPr>
            <p:blipFill>
              <a:blip r:embed="rId7"/>
              <a:stretch>
                <a:fillRect/>
              </a:stretch>
            </p:blipFill>
            <p:spPr>
              <a:xfrm>
                <a:off x="3480260" y="4433958"/>
                <a:ext cx="4861800" cy="235080"/>
              </a:xfrm>
              <a:prstGeom prst="rect">
                <a:avLst/>
              </a:prstGeom>
            </p:spPr>
          </p:pic>
        </mc:Fallback>
      </mc:AlternateContent>
      <p:grpSp>
        <p:nvGrpSpPr>
          <p:cNvPr id="97284" name="组合 97283">
            <a:extLst>
              <a:ext uri="{FF2B5EF4-FFF2-40B4-BE49-F238E27FC236}">
                <a16:creationId xmlns:a16="http://schemas.microsoft.com/office/drawing/2014/main" id="{04AB0AB8-237F-604B-5106-09C68F5E1AF1}"/>
              </a:ext>
            </a:extLst>
          </p:cNvPr>
          <p:cNvGrpSpPr/>
          <p:nvPr/>
        </p:nvGrpSpPr>
        <p:grpSpPr>
          <a:xfrm>
            <a:off x="4940060" y="5373558"/>
            <a:ext cx="4196160" cy="1077480"/>
            <a:chOff x="4940060" y="5373558"/>
            <a:chExt cx="4196160" cy="1077480"/>
          </a:xfrm>
        </p:grpSpPr>
        <mc:AlternateContent xmlns:mc="http://schemas.openxmlformats.org/markup-compatibility/2006" xmlns:p14="http://schemas.microsoft.com/office/powerpoint/2010/main">
          <mc:Choice Requires="p14">
            <p:contentPart p14:bwMode="auto" r:id="rId8">
              <p14:nvContentPartPr>
                <p14:cNvPr id="25" name="墨迹 24">
                  <a:extLst>
                    <a:ext uri="{FF2B5EF4-FFF2-40B4-BE49-F238E27FC236}">
                      <a16:creationId xmlns:a16="http://schemas.microsoft.com/office/drawing/2014/main" id="{C7170431-3951-E3A3-5182-904EEA7D2542}"/>
                    </a:ext>
                  </a:extLst>
                </p14:cNvPr>
                <p14:cNvContentPartPr/>
                <p14:nvPr/>
              </p14:nvContentPartPr>
              <p14:xfrm>
                <a:off x="5022500" y="5615478"/>
                <a:ext cx="226080" cy="60120"/>
              </p14:xfrm>
            </p:contentPart>
          </mc:Choice>
          <mc:Fallback xmlns="">
            <p:pic>
              <p:nvPicPr>
                <p:cNvPr id="25" name="墨迹 24">
                  <a:extLst>
                    <a:ext uri="{FF2B5EF4-FFF2-40B4-BE49-F238E27FC236}">
                      <a16:creationId xmlns:a16="http://schemas.microsoft.com/office/drawing/2014/main" id="{C7170431-3951-E3A3-5182-904EEA7D2542}"/>
                    </a:ext>
                  </a:extLst>
                </p:cNvPr>
                <p:cNvPicPr/>
                <p:nvPr/>
              </p:nvPicPr>
              <p:blipFill>
                <a:blip r:embed="rId9"/>
                <a:stretch>
                  <a:fillRect/>
                </a:stretch>
              </p:blipFill>
              <p:spPr>
                <a:xfrm>
                  <a:off x="5004860" y="5597478"/>
                  <a:ext cx="26172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墨迹 25">
                  <a:extLst>
                    <a:ext uri="{FF2B5EF4-FFF2-40B4-BE49-F238E27FC236}">
                      <a16:creationId xmlns:a16="http://schemas.microsoft.com/office/drawing/2014/main" id="{E7A77656-9538-6DD1-8D98-E64008251746}"/>
                    </a:ext>
                  </a:extLst>
                </p14:cNvPr>
                <p14:cNvContentPartPr/>
                <p14:nvPr/>
              </p14:nvContentPartPr>
              <p14:xfrm>
                <a:off x="4940060" y="5821758"/>
                <a:ext cx="57600" cy="219240"/>
              </p14:xfrm>
            </p:contentPart>
          </mc:Choice>
          <mc:Fallback xmlns="">
            <p:pic>
              <p:nvPicPr>
                <p:cNvPr id="26" name="墨迹 25">
                  <a:extLst>
                    <a:ext uri="{FF2B5EF4-FFF2-40B4-BE49-F238E27FC236}">
                      <a16:creationId xmlns:a16="http://schemas.microsoft.com/office/drawing/2014/main" id="{E7A77656-9538-6DD1-8D98-E64008251746}"/>
                    </a:ext>
                  </a:extLst>
                </p:cNvPr>
                <p:cNvPicPr/>
                <p:nvPr/>
              </p:nvPicPr>
              <p:blipFill>
                <a:blip r:embed="rId11"/>
                <a:stretch>
                  <a:fillRect/>
                </a:stretch>
              </p:blipFill>
              <p:spPr>
                <a:xfrm>
                  <a:off x="4922420" y="5803758"/>
                  <a:ext cx="932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墨迹 26">
                  <a:extLst>
                    <a:ext uri="{FF2B5EF4-FFF2-40B4-BE49-F238E27FC236}">
                      <a16:creationId xmlns:a16="http://schemas.microsoft.com/office/drawing/2014/main" id="{C9D64F42-F62E-9F44-9A8E-3A4231347FA9}"/>
                    </a:ext>
                  </a:extLst>
                </p14:cNvPr>
                <p14:cNvContentPartPr/>
                <p14:nvPr/>
              </p14:nvContentPartPr>
              <p14:xfrm>
                <a:off x="5009900" y="5766318"/>
                <a:ext cx="420120" cy="254160"/>
              </p14:xfrm>
            </p:contentPart>
          </mc:Choice>
          <mc:Fallback xmlns="">
            <p:pic>
              <p:nvPicPr>
                <p:cNvPr id="27" name="墨迹 26">
                  <a:extLst>
                    <a:ext uri="{FF2B5EF4-FFF2-40B4-BE49-F238E27FC236}">
                      <a16:creationId xmlns:a16="http://schemas.microsoft.com/office/drawing/2014/main" id="{C9D64F42-F62E-9F44-9A8E-3A4231347FA9}"/>
                    </a:ext>
                  </a:extLst>
                </p:cNvPr>
                <p:cNvPicPr/>
                <p:nvPr/>
              </p:nvPicPr>
              <p:blipFill>
                <a:blip r:embed="rId13"/>
                <a:stretch>
                  <a:fillRect/>
                </a:stretch>
              </p:blipFill>
              <p:spPr>
                <a:xfrm>
                  <a:off x="4991900" y="5748318"/>
                  <a:ext cx="45576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墨迹 27">
                  <a:extLst>
                    <a:ext uri="{FF2B5EF4-FFF2-40B4-BE49-F238E27FC236}">
                      <a16:creationId xmlns:a16="http://schemas.microsoft.com/office/drawing/2014/main" id="{5D4BCDD8-92AF-7317-BB76-69C905066AB2}"/>
                    </a:ext>
                  </a:extLst>
                </p14:cNvPr>
                <p14:cNvContentPartPr/>
                <p14:nvPr/>
              </p14:nvContentPartPr>
              <p14:xfrm>
                <a:off x="5056700" y="5706918"/>
                <a:ext cx="143640" cy="236520"/>
              </p14:xfrm>
            </p:contentPart>
          </mc:Choice>
          <mc:Fallback xmlns="">
            <p:pic>
              <p:nvPicPr>
                <p:cNvPr id="28" name="墨迹 27">
                  <a:extLst>
                    <a:ext uri="{FF2B5EF4-FFF2-40B4-BE49-F238E27FC236}">
                      <a16:creationId xmlns:a16="http://schemas.microsoft.com/office/drawing/2014/main" id="{5D4BCDD8-92AF-7317-BB76-69C905066AB2}"/>
                    </a:ext>
                  </a:extLst>
                </p:cNvPr>
                <p:cNvPicPr/>
                <p:nvPr/>
              </p:nvPicPr>
              <p:blipFill>
                <a:blip r:embed="rId15"/>
                <a:stretch>
                  <a:fillRect/>
                </a:stretch>
              </p:blipFill>
              <p:spPr>
                <a:xfrm>
                  <a:off x="5038700" y="5688918"/>
                  <a:ext cx="179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墨迹 28">
                  <a:extLst>
                    <a:ext uri="{FF2B5EF4-FFF2-40B4-BE49-F238E27FC236}">
                      <a16:creationId xmlns:a16="http://schemas.microsoft.com/office/drawing/2014/main" id="{3A5364E2-2A69-DDEA-FD26-E7B37AA54408}"/>
                    </a:ext>
                  </a:extLst>
                </p14:cNvPr>
                <p14:cNvContentPartPr/>
                <p14:nvPr/>
              </p14:nvContentPartPr>
              <p14:xfrm>
                <a:off x="5189180" y="5863158"/>
                <a:ext cx="53280" cy="42840"/>
              </p14:xfrm>
            </p:contentPart>
          </mc:Choice>
          <mc:Fallback xmlns="">
            <p:pic>
              <p:nvPicPr>
                <p:cNvPr id="29" name="墨迹 28">
                  <a:extLst>
                    <a:ext uri="{FF2B5EF4-FFF2-40B4-BE49-F238E27FC236}">
                      <a16:creationId xmlns:a16="http://schemas.microsoft.com/office/drawing/2014/main" id="{3A5364E2-2A69-DDEA-FD26-E7B37AA54408}"/>
                    </a:ext>
                  </a:extLst>
                </p:cNvPr>
                <p:cNvPicPr/>
                <p:nvPr/>
              </p:nvPicPr>
              <p:blipFill>
                <a:blip r:embed="rId17"/>
                <a:stretch>
                  <a:fillRect/>
                </a:stretch>
              </p:blipFill>
              <p:spPr>
                <a:xfrm>
                  <a:off x="5171540" y="5845158"/>
                  <a:ext cx="8892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 name="墨迹 29">
                  <a:extLst>
                    <a:ext uri="{FF2B5EF4-FFF2-40B4-BE49-F238E27FC236}">
                      <a16:creationId xmlns:a16="http://schemas.microsoft.com/office/drawing/2014/main" id="{8A1DEBA0-1CD3-1683-7D3D-EC248B0C87D1}"/>
                    </a:ext>
                  </a:extLst>
                </p14:cNvPr>
                <p14:cNvContentPartPr/>
                <p14:nvPr/>
              </p14:nvContentPartPr>
              <p14:xfrm>
                <a:off x="5203580" y="5660838"/>
                <a:ext cx="124920" cy="245880"/>
              </p14:xfrm>
            </p:contentPart>
          </mc:Choice>
          <mc:Fallback xmlns="">
            <p:pic>
              <p:nvPicPr>
                <p:cNvPr id="30" name="墨迹 29">
                  <a:extLst>
                    <a:ext uri="{FF2B5EF4-FFF2-40B4-BE49-F238E27FC236}">
                      <a16:creationId xmlns:a16="http://schemas.microsoft.com/office/drawing/2014/main" id="{8A1DEBA0-1CD3-1683-7D3D-EC248B0C87D1}"/>
                    </a:ext>
                  </a:extLst>
                </p:cNvPr>
                <p:cNvPicPr/>
                <p:nvPr/>
              </p:nvPicPr>
              <p:blipFill>
                <a:blip r:embed="rId19"/>
                <a:stretch>
                  <a:fillRect/>
                </a:stretch>
              </p:blipFill>
              <p:spPr>
                <a:xfrm>
                  <a:off x="5185940" y="5642838"/>
                  <a:ext cx="16056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墨迹 30">
                  <a:extLst>
                    <a:ext uri="{FF2B5EF4-FFF2-40B4-BE49-F238E27FC236}">
                      <a16:creationId xmlns:a16="http://schemas.microsoft.com/office/drawing/2014/main" id="{C30D66EB-DCFC-F6AF-A7FA-1471B78D75FC}"/>
                    </a:ext>
                  </a:extLst>
                </p14:cNvPr>
                <p14:cNvContentPartPr/>
                <p14:nvPr/>
              </p14:nvContentPartPr>
              <p14:xfrm>
                <a:off x="5295380" y="5813478"/>
                <a:ext cx="114480" cy="65880"/>
              </p14:xfrm>
            </p:contentPart>
          </mc:Choice>
          <mc:Fallback xmlns="">
            <p:pic>
              <p:nvPicPr>
                <p:cNvPr id="31" name="墨迹 30">
                  <a:extLst>
                    <a:ext uri="{FF2B5EF4-FFF2-40B4-BE49-F238E27FC236}">
                      <a16:creationId xmlns:a16="http://schemas.microsoft.com/office/drawing/2014/main" id="{C30D66EB-DCFC-F6AF-A7FA-1471B78D75FC}"/>
                    </a:ext>
                  </a:extLst>
                </p:cNvPr>
                <p:cNvPicPr/>
                <p:nvPr/>
              </p:nvPicPr>
              <p:blipFill>
                <a:blip r:embed="rId21"/>
                <a:stretch>
                  <a:fillRect/>
                </a:stretch>
              </p:blipFill>
              <p:spPr>
                <a:xfrm>
                  <a:off x="5277380" y="5795838"/>
                  <a:ext cx="1501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墨迹 31">
                  <a:extLst>
                    <a:ext uri="{FF2B5EF4-FFF2-40B4-BE49-F238E27FC236}">
                      <a16:creationId xmlns:a16="http://schemas.microsoft.com/office/drawing/2014/main" id="{59173CDC-3EC9-1772-A186-A3028CDC0004}"/>
                    </a:ext>
                  </a:extLst>
                </p14:cNvPr>
                <p14:cNvContentPartPr/>
                <p14:nvPr/>
              </p14:nvContentPartPr>
              <p14:xfrm>
                <a:off x="5541260" y="5587398"/>
                <a:ext cx="173880" cy="398520"/>
              </p14:xfrm>
            </p:contentPart>
          </mc:Choice>
          <mc:Fallback xmlns="">
            <p:pic>
              <p:nvPicPr>
                <p:cNvPr id="32" name="墨迹 31">
                  <a:extLst>
                    <a:ext uri="{FF2B5EF4-FFF2-40B4-BE49-F238E27FC236}">
                      <a16:creationId xmlns:a16="http://schemas.microsoft.com/office/drawing/2014/main" id="{59173CDC-3EC9-1772-A186-A3028CDC0004}"/>
                    </a:ext>
                  </a:extLst>
                </p:cNvPr>
                <p:cNvPicPr/>
                <p:nvPr/>
              </p:nvPicPr>
              <p:blipFill>
                <a:blip r:embed="rId23"/>
                <a:stretch>
                  <a:fillRect/>
                </a:stretch>
              </p:blipFill>
              <p:spPr>
                <a:xfrm>
                  <a:off x="5523620" y="5569758"/>
                  <a:ext cx="2095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墨迹 32">
                  <a:extLst>
                    <a:ext uri="{FF2B5EF4-FFF2-40B4-BE49-F238E27FC236}">
                      <a16:creationId xmlns:a16="http://schemas.microsoft.com/office/drawing/2014/main" id="{654B589B-4F74-BFDC-C4CB-482E65960A97}"/>
                    </a:ext>
                  </a:extLst>
                </p14:cNvPr>
                <p14:cNvContentPartPr/>
                <p14:nvPr/>
              </p14:nvContentPartPr>
              <p14:xfrm>
                <a:off x="5735660" y="5585598"/>
                <a:ext cx="215280" cy="237240"/>
              </p14:xfrm>
            </p:contentPart>
          </mc:Choice>
          <mc:Fallback xmlns="">
            <p:pic>
              <p:nvPicPr>
                <p:cNvPr id="33" name="墨迹 32">
                  <a:extLst>
                    <a:ext uri="{FF2B5EF4-FFF2-40B4-BE49-F238E27FC236}">
                      <a16:creationId xmlns:a16="http://schemas.microsoft.com/office/drawing/2014/main" id="{654B589B-4F74-BFDC-C4CB-482E65960A97}"/>
                    </a:ext>
                  </a:extLst>
                </p:cNvPr>
                <p:cNvPicPr/>
                <p:nvPr/>
              </p:nvPicPr>
              <p:blipFill>
                <a:blip r:embed="rId25"/>
                <a:stretch>
                  <a:fillRect/>
                </a:stretch>
              </p:blipFill>
              <p:spPr>
                <a:xfrm>
                  <a:off x="5718020" y="5567958"/>
                  <a:ext cx="2509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墨迹 33">
                  <a:extLst>
                    <a:ext uri="{FF2B5EF4-FFF2-40B4-BE49-F238E27FC236}">
                      <a16:creationId xmlns:a16="http://schemas.microsoft.com/office/drawing/2014/main" id="{A8905D84-CCFE-FF7D-393A-8FE738533B4D}"/>
                    </a:ext>
                  </a:extLst>
                </p14:cNvPr>
                <p14:cNvContentPartPr/>
                <p14:nvPr/>
              </p14:nvContentPartPr>
              <p14:xfrm>
                <a:off x="5811980" y="5604318"/>
                <a:ext cx="101880" cy="441000"/>
              </p14:xfrm>
            </p:contentPart>
          </mc:Choice>
          <mc:Fallback xmlns="">
            <p:pic>
              <p:nvPicPr>
                <p:cNvPr id="34" name="墨迹 33">
                  <a:extLst>
                    <a:ext uri="{FF2B5EF4-FFF2-40B4-BE49-F238E27FC236}">
                      <a16:creationId xmlns:a16="http://schemas.microsoft.com/office/drawing/2014/main" id="{A8905D84-CCFE-FF7D-393A-8FE738533B4D}"/>
                    </a:ext>
                  </a:extLst>
                </p:cNvPr>
                <p:cNvPicPr/>
                <p:nvPr/>
              </p:nvPicPr>
              <p:blipFill>
                <a:blip r:embed="rId27"/>
                <a:stretch>
                  <a:fillRect/>
                </a:stretch>
              </p:blipFill>
              <p:spPr>
                <a:xfrm>
                  <a:off x="5793980" y="5586318"/>
                  <a:ext cx="13752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B9D480CB-8207-46A2-C48B-D03F1FBD3778}"/>
                    </a:ext>
                  </a:extLst>
                </p14:cNvPr>
                <p14:cNvContentPartPr/>
                <p14:nvPr/>
              </p14:nvContentPartPr>
              <p14:xfrm>
                <a:off x="5904140" y="5766318"/>
                <a:ext cx="234000" cy="199080"/>
              </p14:xfrm>
            </p:contentPart>
          </mc:Choice>
          <mc:Fallback xmlns="">
            <p:pic>
              <p:nvPicPr>
                <p:cNvPr id="35" name="墨迹 34">
                  <a:extLst>
                    <a:ext uri="{FF2B5EF4-FFF2-40B4-BE49-F238E27FC236}">
                      <a16:creationId xmlns:a16="http://schemas.microsoft.com/office/drawing/2014/main" id="{B9D480CB-8207-46A2-C48B-D03F1FBD3778}"/>
                    </a:ext>
                  </a:extLst>
                </p:cNvPr>
                <p:cNvPicPr/>
                <p:nvPr/>
              </p:nvPicPr>
              <p:blipFill>
                <a:blip r:embed="rId29"/>
                <a:stretch>
                  <a:fillRect/>
                </a:stretch>
              </p:blipFill>
              <p:spPr>
                <a:xfrm>
                  <a:off x="5886500" y="5748318"/>
                  <a:ext cx="2696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32B3567D-D54F-1732-0BBF-E414C0E5E7DA}"/>
                    </a:ext>
                  </a:extLst>
                </p14:cNvPr>
                <p14:cNvContentPartPr/>
                <p14:nvPr/>
              </p14:nvContentPartPr>
              <p14:xfrm>
                <a:off x="6255500" y="5495238"/>
                <a:ext cx="120240" cy="137520"/>
              </p14:xfrm>
            </p:contentPart>
          </mc:Choice>
          <mc:Fallback xmlns="">
            <p:pic>
              <p:nvPicPr>
                <p:cNvPr id="36" name="墨迹 35">
                  <a:extLst>
                    <a:ext uri="{FF2B5EF4-FFF2-40B4-BE49-F238E27FC236}">
                      <a16:creationId xmlns:a16="http://schemas.microsoft.com/office/drawing/2014/main" id="{32B3567D-D54F-1732-0BBF-E414C0E5E7DA}"/>
                    </a:ext>
                  </a:extLst>
                </p:cNvPr>
                <p:cNvPicPr/>
                <p:nvPr/>
              </p:nvPicPr>
              <p:blipFill>
                <a:blip r:embed="rId31"/>
                <a:stretch>
                  <a:fillRect/>
                </a:stretch>
              </p:blipFill>
              <p:spPr>
                <a:xfrm>
                  <a:off x="6237500" y="5477238"/>
                  <a:ext cx="1558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7B227833-F109-468E-011D-7A22FBB76491}"/>
                    </a:ext>
                  </a:extLst>
                </p14:cNvPr>
                <p14:cNvContentPartPr/>
                <p14:nvPr/>
              </p14:nvContentPartPr>
              <p14:xfrm>
                <a:off x="6254780" y="5392638"/>
                <a:ext cx="86040" cy="320040"/>
              </p14:xfrm>
            </p:contentPart>
          </mc:Choice>
          <mc:Fallback xmlns="">
            <p:pic>
              <p:nvPicPr>
                <p:cNvPr id="37" name="墨迹 36">
                  <a:extLst>
                    <a:ext uri="{FF2B5EF4-FFF2-40B4-BE49-F238E27FC236}">
                      <a16:creationId xmlns:a16="http://schemas.microsoft.com/office/drawing/2014/main" id="{7B227833-F109-468E-011D-7A22FBB76491}"/>
                    </a:ext>
                  </a:extLst>
                </p:cNvPr>
                <p:cNvPicPr/>
                <p:nvPr/>
              </p:nvPicPr>
              <p:blipFill>
                <a:blip r:embed="rId33"/>
                <a:stretch>
                  <a:fillRect/>
                </a:stretch>
              </p:blipFill>
              <p:spPr>
                <a:xfrm>
                  <a:off x="6236780" y="5374638"/>
                  <a:ext cx="12168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05C68799-A027-3129-AD15-0A78BED29E76}"/>
                    </a:ext>
                  </a:extLst>
                </p14:cNvPr>
                <p14:cNvContentPartPr/>
                <p14:nvPr/>
              </p14:nvContentPartPr>
              <p14:xfrm>
                <a:off x="6078740" y="5630598"/>
                <a:ext cx="332280" cy="336960"/>
              </p14:xfrm>
            </p:contentPart>
          </mc:Choice>
          <mc:Fallback xmlns="">
            <p:pic>
              <p:nvPicPr>
                <p:cNvPr id="38" name="墨迹 37">
                  <a:extLst>
                    <a:ext uri="{FF2B5EF4-FFF2-40B4-BE49-F238E27FC236}">
                      <a16:creationId xmlns:a16="http://schemas.microsoft.com/office/drawing/2014/main" id="{05C68799-A027-3129-AD15-0A78BED29E76}"/>
                    </a:ext>
                  </a:extLst>
                </p:cNvPr>
                <p:cNvPicPr/>
                <p:nvPr/>
              </p:nvPicPr>
              <p:blipFill>
                <a:blip r:embed="rId35"/>
                <a:stretch>
                  <a:fillRect/>
                </a:stretch>
              </p:blipFill>
              <p:spPr>
                <a:xfrm>
                  <a:off x="6061100" y="5612598"/>
                  <a:ext cx="3679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0EA271BC-F153-A896-9519-4D918D204154}"/>
                    </a:ext>
                  </a:extLst>
                </p14:cNvPr>
                <p14:cNvContentPartPr/>
                <p14:nvPr/>
              </p14:nvContentPartPr>
              <p14:xfrm>
                <a:off x="6276740" y="5753358"/>
                <a:ext cx="352080" cy="234360"/>
              </p14:xfrm>
            </p:contentPart>
          </mc:Choice>
          <mc:Fallback xmlns="">
            <p:pic>
              <p:nvPicPr>
                <p:cNvPr id="39" name="墨迹 38">
                  <a:extLst>
                    <a:ext uri="{FF2B5EF4-FFF2-40B4-BE49-F238E27FC236}">
                      <a16:creationId xmlns:a16="http://schemas.microsoft.com/office/drawing/2014/main" id="{0EA271BC-F153-A896-9519-4D918D204154}"/>
                    </a:ext>
                  </a:extLst>
                </p:cNvPr>
                <p:cNvPicPr/>
                <p:nvPr/>
              </p:nvPicPr>
              <p:blipFill>
                <a:blip r:embed="rId37"/>
                <a:stretch>
                  <a:fillRect/>
                </a:stretch>
              </p:blipFill>
              <p:spPr>
                <a:xfrm>
                  <a:off x="6258740" y="5735718"/>
                  <a:ext cx="38772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83DFDA72-521B-9939-78FE-C8F33F41EADD}"/>
                    </a:ext>
                  </a:extLst>
                </p14:cNvPr>
                <p14:cNvContentPartPr/>
                <p14:nvPr/>
              </p14:nvContentPartPr>
              <p14:xfrm>
                <a:off x="6796220" y="5383278"/>
                <a:ext cx="78120" cy="24120"/>
              </p14:xfrm>
            </p:contentPart>
          </mc:Choice>
          <mc:Fallback xmlns="">
            <p:pic>
              <p:nvPicPr>
                <p:cNvPr id="40" name="墨迹 39">
                  <a:extLst>
                    <a:ext uri="{FF2B5EF4-FFF2-40B4-BE49-F238E27FC236}">
                      <a16:creationId xmlns:a16="http://schemas.microsoft.com/office/drawing/2014/main" id="{83DFDA72-521B-9939-78FE-C8F33F41EADD}"/>
                    </a:ext>
                  </a:extLst>
                </p:cNvPr>
                <p:cNvPicPr/>
                <p:nvPr/>
              </p:nvPicPr>
              <p:blipFill>
                <a:blip r:embed="rId39"/>
                <a:stretch>
                  <a:fillRect/>
                </a:stretch>
              </p:blipFill>
              <p:spPr>
                <a:xfrm>
                  <a:off x="6778220" y="5365638"/>
                  <a:ext cx="11376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494088AE-786C-9C63-58B3-C6EA60BCABBA}"/>
                    </a:ext>
                  </a:extLst>
                </p14:cNvPr>
                <p14:cNvContentPartPr/>
                <p14:nvPr/>
              </p14:nvContentPartPr>
              <p14:xfrm>
                <a:off x="6656180" y="5519358"/>
                <a:ext cx="37800" cy="194760"/>
              </p14:xfrm>
            </p:contentPart>
          </mc:Choice>
          <mc:Fallback xmlns="">
            <p:pic>
              <p:nvPicPr>
                <p:cNvPr id="41" name="墨迹 40">
                  <a:extLst>
                    <a:ext uri="{FF2B5EF4-FFF2-40B4-BE49-F238E27FC236}">
                      <a16:creationId xmlns:a16="http://schemas.microsoft.com/office/drawing/2014/main" id="{494088AE-786C-9C63-58B3-C6EA60BCABBA}"/>
                    </a:ext>
                  </a:extLst>
                </p:cNvPr>
                <p:cNvPicPr/>
                <p:nvPr/>
              </p:nvPicPr>
              <p:blipFill>
                <a:blip r:embed="rId41"/>
                <a:stretch>
                  <a:fillRect/>
                </a:stretch>
              </p:blipFill>
              <p:spPr>
                <a:xfrm>
                  <a:off x="6638180" y="5501718"/>
                  <a:ext cx="7344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BD49955B-5E2C-5B8E-3772-E13B66A1B7A3}"/>
                    </a:ext>
                  </a:extLst>
                </p14:cNvPr>
                <p14:cNvContentPartPr/>
                <p14:nvPr/>
              </p14:nvContentPartPr>
              <p14:xfrm>
                <a:off x="6693620" y="5480118"/>
                <a:ext cx="327960" cy="124560"/>
              </p14:xfrm>
            </p:contentPart>
          </mc:Choice>
          <mc:Fallback xmlns="">
            <p:pic>
              <p:nvPicPr>
                <p:cNvPr id="42" name="墨迹 41">
                  <a:extLst>
                    <a:ext uri="{FF2B5EF4-FFF2-40B4-BE49-F238E27FC236}">
                      <a16:creationId xmlns:a16="http://schemas.microsoft.com/office/drawing/2014/main" id="{BD49955B-5E2C-5B8E-3772-E13B66A1B7A3}"/>
                    </a:ext>
                  </a:extLst>
                </p:cNvPr>
                <p:cNvPicPr/>
                <p:nvPr/>
              </p:nvPicPr>
              <p:blipFill>
                <a:blip r:embed="rId43"/>
                <a:stretch>
                  <a:fillRect/>
                </a:stretch>
              </p:blipFill>
              <p:spPr>
                <a:xfrm>
                  <a:off x="6675620" y="5462118"/>
                  <a:ext cx="3636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DB9B3F76-A6EC-A7EF-23D7-013AD7C421C8}"/>
                    </a:ext>
                  </a:extLst>
                </p14:cNvPr>
                <p14:cNvContentPartPr/>
                <p14:nvPr/>
              </p14:nvContentPartPr>
              <p14:xfrm>
                <a:off x="6798020" y="5623398"/>
                <a:ext cx="53640" cy="42480"/>
              </p14:xfrm>
            </p:contentPart>
          </mc:Choice>
          <mc:Fallback xmlns="">
            <p:pic>
              <p:nvPicPr>
                <p:cNvPr id="43" name="墨迹 42">
                  <a:extLst>
                    <a:ext uri="{FF2B5EF4-FFF2-40B4-BE49-F238E27FC236}">
                      <a16:creationId xmlns:a16="http://schemas.microsoft.com/office/drawing/2014/main" id="{DB9B3F76-A6EC-A7EF-23D7-013AD7C421C8}"/>
                    </a:ext>
                  </a:extLst>
                </p:cNvPr>
                <p:cNvPicPr/>
                <p:nvPr/>
              </p:nvPicPr>
              <p:blipFill>
                <a:blip r:embed="rId45"/>
                <a:stretch>
                  <a:fillRect/>
                </a:stretch>
              </p:blipFill>
              <p:spPr>
                <a:xfrm>
                  <a:off x="6780020" y="5605398"/>
                  <a:ext cx="892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4" name="墨迹 43">
                  <a:extLst>
                    <a:ext uri="{FF2B5EF4-FFF2-40B4-BE49-F238E27FC236}">
                      <a16:creationId xmlns:a16="http://schemas.microsoft.com/office/drawing/2014/main" id="{F1A6E136-0D40-12B0-6B17-F5F34A391DC7}"/>
                    </a:ext>
                  </a:extLst>
                </p14:cNvPr>
                <p14:cNvContentPartPr/>
                <p14:nvPr/>
              </p14:nvContentPartPr>
              <p14:xfrm>
                <a:off x="6678140" y="5653638"/>
                <a:ext cx="257040" cy="165960"/>
              </p14:xfrm>
            </p:contentPart>
          </mc:Choice>
          <mc:Fallback xmlns="">
            <p:pic>
              <p:nvPicPr>
                <p:cNvPr id="44" name="墨迹 43">
                  <a:extLst>
                    <a:ext uri="{FF2B5EF4-FFF2-40B4-BE49-F238E27FC236}">
                      <a16:creationId xmlns:a16="http://schemas.microsoft.com/office/drawing/2014/main" id="{F1A6E136-0D40-12B0-6B17-F5F34A391DC7}"/>
                    </a:ext>
                  </a:extLst>
                </p:cNvPr>
                <p:cNvPicPr/>
                <p:nvPr/>
              </p:nvPicPr>
              <p:blipFill>
                <a:blip r:embed="rId47"/>
                <a:stretch>
                  <a:fillRect/>
                </a:stretch>
              </p:blipFill>
              <p:spPr>
                <a:xfrm>
                  <a:off x="6660140" y="5635998"/>
                  <a:ext cx="29268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墨迹 44">
                  <a:extLst>
                    <a:ext uri="{FF2B5EF4-FFF2-40B4-BE49-F238E27FC236}">
                      <a16:creationId xmlns:a16="http://schemas.microsoft.com/office/drawing/2014/main" id="{37F7A975-478B-A977-571C-9C7F8D5395DC}"/>
                    </a:ext>
                  </a:extLst>
                </p14:cNvPr>
                <p14:cNvContentPartPr/>
                <p14:nvPr/>
              </p14:nvContentPartPr>
              <p14:xfrm>
                <a:off x="6684260" y="5616198"/>
                <a:ext cx="201600" cy="341640"/>
              </p14:xfrm>
            </p:contentPart>
          </mc:Choice>
          <mc:Fallback xmlns="">
            <p:pic>
              <p:nvPicPr>
                <p:cNvPr id="45" name="墨迹 44">
                  <a:extLst>
                    <a:ext uri="{FF2B5EF4-FFF2-40B4-BE49-F238E27FC236}">
                      <a16:creationId xmlns:a16="http://schemas.microsoft.com/office/drawing/2014/main" id="{37F7A975-478B-A977-571C-9C7F8D5395DC}"/>
                    </a:ext>
                  </a:extLst>
                </p:cNvPr>
                <p:cNvPicPr/>
                <p:nvPr/>
              </p:nvPicPr>
              <p:blipFill>
                <a:blip r:embed="rId49"/>
                <a:stretch>
                  <a:fillRect/>
                </a:stretch>
              </p:blipFill>
              <p:spPr>
                <a:xfrm>
                  <a:off x="6666620" y="5598558"/>
                  <a:ext cx="23724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 name="墨迹 45">
                  <a:extLst>
                    <a:ext uri="{FF2B5EF4-FFF2-40B4-BE49-F238E27FC236}">
                      <a16:creationId xmlns:a16="http://schemas.microsoft.com/office/drawing/2014/main" id="{4FE7339B-DA0A-F6BE-1010-66759A3AC163}"/>
                    </a:ext>
                  </a:extLst>
                </p14:cNvPr>
                <p14:cNvContentPartPr/>
                <p14:nvPr/>
              </p14:nvContentPartPr>
              <p14:xfrm>
                <a:off x="6888380" y="5821758"/>
                <a:ext cx="169920" cy="142200"/>
              </p14:xfrm>
            </p:contentPart>
          </mc:Choice>
          <mc:Fallback xmlns="">
            <p:pic>
              <p:nvPicPr>
                <p:cNvPr id="46" name="墨迹 45">
                  <a:extLst>
                    <a:ext uri="{FF2B5EF4-FFF2-40B4-BE49-F238E27FC236}">
                      <a16:creationId xmlns:a16="http://schemas.microsoft.com/office/drawing/2014/main" id="{4FE7339B-DA0A-F6BE-1010-66759A3AC163}"/>
                    </a:ext>
                  </a:extLst>
                </p:cNvPr>
                <p:cNvPicPr/>
                <p:nvPr/>
              </p:nvPicPr>
              <p:blipFill>
                <a:blip r:embed="rId51"/>
                <a:stretch>
                  <a:fillRect/>
                </a:stretch>
              </p:blipFill>
              <p:spPr>
                <a:xfrm>
                  <a:off x="6870740" y="5803758"/>
                  <a:ext cx="205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墨迹 46">
                  <a:extLst>
                    <a:ext uri="{FF2B5EF4-FFF2-40B4-BE49-F238E27FC236}">
                      <a16:creationId xmlns:a16="http://schemas.microsoft.com/office/drawing/2014/main" id="{9AB1A446-7DE9-06C7-6FD5-F9818D59516C}"/>
                    </a:ext>
                  </a:extLst>
                </p14:cNvPr>
                <p14:cNvContentPartPr/>
                <p14:nvPr/>
              </p14:nvContentPartPr>
              <p14:xfrm>
                <a:off x="7155500" y="5547078"/>
                <a:ext cx="155880" cy="331920"/>
              </p14:xfrm>
            </p:contentPart>
          </mc:Choice>
          <mc:Fallback xmlns="">
            <p:pic>
              <p:nvPicPr>
                <p:cNvPr id="47" name="墨迹 46">
                  <a:extLst>
                    <a:ext uri="{FF2B5EF4-FFF2-40B4-BE49-F238E27FC236}">
                      <a16:creationId xmlns:a16="http://schemas.microsoft.com/office/drawing/2014/main" id="{9AB1A446-7DE9-06C7-6FD5-F9818D59516C}"/>
                    </a:ext>
                  </a:extLst>
                </p:cNvPr>
                <p:cNvPicPr/>
                <p:nvPr/>
              </p:nvPicPr>
              <p:blipFill>
                <a:blip r:embed="rId53"/>
                <a:stretch>
                  <a:fillRect/>
                </a:stretch>
              </p:blipFill>
              <p:spPr>
                <a:xfrm>
                  <a:off x="7137500" y="5529438"/>
                  <a:ext cx="19152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8" name="墨迹 47">
                  <a:extLst>
                    <a:ext uri="{FF2B5EF4-FFF2-40B4-BE49-F238E27FC236}">
                      <a16:creationId xmlns:a16="http://schemas.microsoft.com/office/drawing/2014/main" id="{1397110E-85D6-2F80-CECF-17F91B2588B7}"/>
                    </a:ext>
                  </a:extLst>
                </p14:cNvPr>
                <p14:cNvContentPartPr/>
                <p14:nvPr/>
              </p14:nvContentPartPr>
              <p14:xfrm>
                <a:off x="7068740" y="5604318"/>
                <a:ext cx="337680" cy="281880"/>
              </p14:xfrm>
            </p:contentPart>
          </mc:Choice>
          <mc:Fallback xmlns="">
            <p:pic>
              <p:nvPicPr>
                <p:cNvPr id="48" name="墨迹 47">
                  <a:extLst>
                    <a:ext uri="{FF2B5EF4-FFF2-40B4-BE49-F238E27FC236}">
                      <a16:creationId xmlns:a16="http://schemas.microsoft.com/office/drawing/2014/main" id="{1397110E-85D6-2F80-CECF-17F91B2588B7}"/>
                    </a:ext>
                  </a:extLst>
                </p:cNvPr>
                <p:cNvPicPr/>
                <p:nvPr/>
              </p:nvPicPr>
              <p:blipFill>
                <a:blip r:embed="rId55"/>
                <a:stretch>
                  <a:fillRect/>
                </a:stretch>
              </p:blipFill>
              <p:spPr>
                <a:xfrm>
                  <a:off x="7051100" y="5586318"/>
                  <a:ext cx="3733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墨迹 48">
                  <a:extLst>
                    <a:ext uri="{FF2B5EF4-FFF2-40B4-BE49-F238E27FC236}">
                      <a16:creationId xmlns:a16="http://schemas.microsoft.com/office/drawing/2014/main" id="{A0DA70CE-8559-7BB7-7157-15EC03757E5A}"/>
                    </a:ext>
                  </a:extLst>
                </p14:cNvPr>
                <p14:cNvContentPartPr/>
                <p14:nvPr/>
              </p14:nvContentPartPr>
              <p14:xfrm>
                <a:off x="7387700" y="5509638"/>
                <a:ext cx="43920" cy="329760"/>
              </p14:xfrm>
            </p:contentPart>
          </mc:Choice>
          <mc:Fallback xmlns="">
            <p:pic>
              <p:nvPicPr>
                <p:cNvPr id="49" name="墨迹 48">
                  <a:extLst>
                    <a:ext uri="{FF2B5EF4-FFF2-40B4-BE49-F238E27FC236}">
                      <a16:creationId xmlns:a16="http://schemas.microsoft.com/office/drawing/2014/main" id="{A0DA70CE-8559-7BB7-7157-15EC03757E5A}"/>
                    </a:ext>
                  </a:extLst>
                </p:cNvPr>
                <p:cNvPicPr/>
                <p:nvPr/>
              </p:nvPicPr>
              <p:blipFill>
                <a:blip r:embed="rId57"/>
                <a:stretch>
                  <a:fillRect/>
                </a:stretch>
              </p:blipFill>
              <p:spPr>
                <a:xfrm>
                  <a:off x="7370060" y="5491998"/>
                  <a:ext cx="7956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墨迹 49">
                  <a:extLst>
                    <a:ext uri="{FF2B5EF4-FFF2-40B4-BE49-F238E27FC236}">
                      <a16:creationId xmlns:a16="http://schemas.microsoft.com/office/drawing/2014/main" id="{1EF407E6-1842-3A36-6F7D-B699EB7E8D95}"/>
                    </a:ext>
                  </a:extLst>
                </p14:cNvPr>
                <p14:cNvContentPartPr/>
                <p14:nvPr/>
              </p14:nvContentPartPr>
              <p14:xfrm>
                <a:off x="7412900" y="5497758"/>
                <a:ext cx="162720" cy="289080"/>
              </p14:xfrm>
            </p:contentPart>
          </mc:Choice>
          <mc:Fallback xmlns="">
            <p:pic>
              <p:nvPicPr>
                <p:cNvPr id="50" name="墨迹 49">
                  <a:extLst>
                    <a:ext uri="{FF2B5EF4-FFF2-40B4-BE49-F238E27FC236}">
                      <a16:creationId xmlns:a16="http://schemas.microsoft.com/office/drawing/2014/main" id="{1EF407E6-1842-3A36-6F7D-B699EB7E8D95}"/>
                    </a:ext>
                  </a:extLst>
                </p:cNvPr>
                <p:cNvPicPr/>
                <p:nvPr/>
              </p:nvPicPr>
              <p:blipFill>
                <a:blip r:embed="rId59"/>
                <a:stretch>
                  <a:fillRect/>
                </a:stretch>
              </p:blipFill>
              <p:spPr>
                <a:xfrm>
                  <a:off x="7395260" y="5479758"/>
                  <a:ext cx="1983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墨迹 50">
                  <a:extLst>
                    <a:ext uri="{FF2B5EF4-FFF2-40B4-BE49-F238E27FC236}">
                      <a16:creationId xmlns:a16="http://schemas.microsoft.com/office/drawing/2014/main" id="{48A51C4E-AAC4-FB0B-38BB-A8B7CC29036D}"/>
                    </a:ext>
                  </a:extLst>
                </p14:cNvPr>
                <p14:cNvContentPartPr/>
                <p14:nvPr/>
              </p14:nvContentPartPr>
              <p14:xfrm>
                <a:off x="7328300" y="5623398"/>
                <a:ext cx="168120" cy="299160"/>
              </p14:xfrm>
            </p:contentPart>
          </mc:Choice>
          <mc:Fallback xmlns="">
            <p:pic>
              <p:nvPicPr>
                <p:cNvPr id="51" name="墨迹 50">
                  <a:extLst>
                    <a:ext uri="{FF2B5EF4-FFF2-40B4-BE49-F238E27FC236}">
                      <a16:creationId xmlns:a16="http://schemas.microsoft.com/office/drawing/2014/main" id="{48A51C4E-AAC4-FB0B-38BB-A8B7CC29036D}"/>
                    </a:ext>
                  </a:extLst>
                </p:cNvPr>
                <p:cNvPicPr/>
                <p:nvPr/>
              </p:nvPicPr>
              <p:blipFill>
                <a:blip r:embed="rId61"/>
                <a:stretch>
                  <a:fillRect/>
                </a:stretch>
              </p:blipFill>
              <p:spPr>
                <a:xfrm>
                  <a:off x="7310660" y="5605398"/>
                  <a:ext cx="2037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墨迹 51">
                  <a:extLst>
                    <a:ext uri="{FF2B5EF4-FFF2-40B4-BE49-F238E27FC236}">
                      <a16:creationId xmlns:a16="http://schemas.microsoft.com/office/drawing/2014/main" id="{F9A35B00-9778-CFAE-9538-B9CBEC0B064B}"/>
                    </a:ext>
                  </a:extLst>
                </p14:cNvPr>
                <p14:cNvContentPartPr/>
                <p14:nvPr/>
              </p14:nvContentPartPr>
              <p14:xfrm>
                <a:off x="7414340" y="5779998"/>
                <a:ext cx="241200" cy="150480"/>
              </p14:xfrm>
            </p:contentPart>
          </mc:Choice>
          <mc:Fallback xmlns="">
            <p:pic>
              <p:nvPicPr>
                <p:cNvPr id="52" name="墨迹 51">
                  <a:extLst>
                    <a:ext uri="{FF2B5EF4-FFF2-40B4-BE49-F238E27FC236}">
                      <a16:creationId xmlns:a16="http://schemas.microsoft.com/office/drawing/2014/main" id="{F9A35B00-9778-CFAE-9538-B9CBEC0B064B}"/>
                    </a:ext>
                  </a:extLst>
                </p:cNvPr>
                <p:cNvPicPr/>
                <p:nvPr/>
              </p:nvPicPr>
              <p:blipFill>
                <a:blip r:embed="rId63"/>
                <a:stretch>
                  <a:fillRect/>
                </a:stretch>
              </p:blipFill>
              <p:spPr>
                <a:xfrm>
                  <a:off x="7396340" y="5762358"/>
                  <a:ext cx="2768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墨迹 52">
                  <a:extLst>
                    <a:ext uri="{FF2B5EF4-FFF2-40B4-BE49-F238E27FC236}">
                      <a16:creationId xmlns:a16="http://schemas.microsoft.com/office/drawing/2014/main" id="{8A7F186B-1972-BA8F-2AE2-3B83A8FA23F1}"/>
                    </a:ext>
                  </a:extLst>
                </p14:cNvPr>
                <p14:cNvContentPartPr/>
                <p14:nvPr/>
              </p14:nvContentPartPr>
              <p14:xfrm>
                <a:off x="7726100" y="5464278"/>
                <a:ext cx="201600" cy="344880"/>
              </p14:xfrm>
            </p:contentPart>
          </mc:Choice>
          <mc:Fallback xmlns="">
            <p:pic>
              <p:nvPicPr>
                <p:cNvPr id="53" name="墨迹 52">
                  <a:extLst>
                    <a:ext uri="{FF2B5EF4-FFF2-40B4-BE49-F238E27FC236}">
                      <a16:creationId xmlns:a16="http://schemas.microsoft.com/office/drawing/2014/main" id="{8A7F186B-1972-BA8F-2AE2-3B83A8FA23F1}"/>
                    </a:ext>
                  </a:extLst>
                </p:cNvPr>
                <p:cNvPicPr/>
                <p:nvPr/>
              </p:nvPicPr>
              <p:blipFill>
                <a:blip r:embed="rId65"/>
                <a:stretch>
                  <a:fillRect/>
                </a:stretch>
              </p:blipFill>
              <p:spPr>
                <a:xfrm>
                  <a:off x="7708460" y="5446278"/>
                  <a:ext cx="23724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4" name="墨迹 53">
                  <a:extLst>
                    <a:ext uri="{FF2B5EF4-FFF2-40B4-BE49-F238E27FC236}">
                      <a16:creationId xmlns:a16="http://schemas.microsoft.com/office/drawing/2014/main" id="{1177BB9D-5593-DDB6-566C-D760206A5EE3}"/>
                    </a:ext>
                  </a:extLst>
                </p14:cNvPr>
                <p14:cNvContentPartPr/>
                <p14:nvPr/>
              </p14:nvContentPartPr>
              <p14:xfrm>
                <a:off x="7710620" y="5599638"/>
                <a:ext cx="323280" cy="403560"/>
              </p14:xfrm>
            </p:contentPart>
          </mc:Choice>
          <mc:Fallback xmlns="">
            <p:pic>
              <p:nvPicPr>
                <p:cNvPr id="54" name="墨迹 53">
                  <a:extLst>
                    <a:ext uri="{FF2B5EF4-FFF2-40B4-BE49-F238E27FC236}">
                      <a16:creationId xmlns:a16="http://schemas.microsoft.com/office/drawing/2014/main" id="{1177BB9D-5593-DDB6-566C-D760206A5EE3}"/>
                    </a:ext>
                  </a:extLst>
                </p:cNvPr>
                <p:cNvPicPr/>
                <p:nvPr/>
              </p:nvPicPr>
              <p:blipFill>
                <a:blip r:embed="rId67"/>
                <a:stretch>
                  <a:fillRect/>
                </a:stretch>
              </p:blipFill>
              <p:spPr>
                <a:xfrm>
                  <a:off x="7692980" y="5581998"/>
                  <a:ext cx="35892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5" name="墨迹 54">
                  <a:extLst>
                    <a:ext uri="{FF2B5EF4-FFF2-40B4-BE49-F238E27FC236}">
                      <a16:creationId xmlns:a16="http://schemas.microsoft.com/office/drawing/2014/main" id="{DF0C817D-8E86-ED77-0CB1-8A6AAC72CD76}"/>
                    </a:ext>
                  </a:extLst>
                </p14:cNvPr>
                <p14:cNvContentPartPr/>
                <p14:nvPr/>
              </p14:nvContentPartPr>
              <p14:xfrm>
                <a:off x="7834100" y="5820318"/>
                <a:ext cx="114480" cy="48960"/>
              </p14:xfrm>
            </p:contentPart>
          </mc:Choice>
          <mc:Fallback xmlns="">
            <p:pic>
              <p:nvPicPr>
                <p:cNvPr id="55" name="墨迹 54">
                  <a:extLst>
                    <a:ext uri="{FF2B5EF4-FFF2-40B4-BE49-F238E27FC236}">
                      <a16:creationId xmlns:a16="http://schemas.microsoft.com/office/drawing/2014/main" id="{DF0C817D-8E86-ED77-0CB1-8A6AAC72CD76}"/>
                    </a:ext>
                  </a:extLst>
                </p:cNvPr>
                <p:cNvPicPr/>
                <p:nvPr/>
              </p:nvPicPr>
              <p:blipFill>
                <a:blip r:embed="rId69"/>
                <a:stretch>
                  <a:fillRect/>
                </a:stretch>
              </p:blipFill>
              <p:spPr>
                <a:xfrm>
                  <a:off x="7816100" y="5802678"/>
                  <a:ext cx="15012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6" name="墨迹 55">
                  <a:extLst>
                    <a:ext uri="{FF2B5EF4-FFF2-40B4-BE49-F238E27FC236}">
                      <a16:creationId xmlns:a16="http://schemas.microsoft.com/office/drawing/2014/main" id="{9FDEF9F9-32C8-C467-A3E9-ACFBBAC2EA1F}"/>
                    </a:ext>
                  </a:extLst>
                </p14:cNvPr>
                <p14:cNvContentPartPr/>
                <p14:nvPr/>
              </p14:nvContentPartPr>
              <p14:xfrm>
                <a:off x="8127500" y="5469318"/>
                <a:ext cx="191520" cy="151920"/>
              </p14:xfrm>
            </p:contentPart>
          </mc:Choice>
          <mc:Fallback xmlns="">
            <p:pic>
              <p:nvPicPr>
                <p:cNvPr id="56" name="墨迹 55">
                  <a:extLst>
                    <a:ext uri="{FF2B5EF4-FFF2-40B4-BE49-F238E27FC236}">
                      <a16:creationId xmlns:a16="http://schemas.microsoft.com/office/drawing/2014/main" id="{9FDEF9F9-32C8-C467-A3E9-ACFBBAC2EA1F}"/>
                    </a:ext>
                  </a:extLst>
                </p:cNvPr>
                <p:cNvPicPr/>
                <p:nvPr/>
              </p:nvPicPr>
              <p:blipFill>
                <a:blip r:embed="rId71"/>
                <a:stretch>
                  <a:fillRect/>
                </a:stretch>
              </p:blipFill>
              <p:spPr>
                <a:xfrm>
                  <a:off x="8109860" y="5451318"/>
                  <a:ext cx="22716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7" name="墨迹 56">
                  <a:extLst>
                    <a:ext uri="{FF2B5EF4-FFF2-40B4-BE49-F238E27FC236}">
                      <a16:creationId xmlns:a16="http://schemas.microsoft.com/office/drawing/2014/main" id="{9A3CE8EB-9408-3E42-AEA4-D23078511F61}"/>
                    </a:ext>
                  </a:extLst>
                </p14:cNvPr>
                <p14:cNvContentPartPr/>
                <p14:nvPr/>
              </p14:nvContentPartPr>
              <p14:xfrm>
                <a:off x="8162060" y="5634918"/>
                <a:ext cx="112680" cy="320760"/>
              </p14:xfrm>
            </p:contentPart>
          </mc:Choice>
          <mc:Fallback xmlns="">
            <p:pic>
              <p:nvPicPr>
                <p:cNvPr id="57" name="墨迹 56">
                  <a:extLst>
                    <a:ext uri="{FF2B5EF4-FFF2-40B4-BE49-F238E27FC236}">
                      <a16:creationId xmlns:a16="http://schemas.microsoft.com/office/drawing/2014/main" id="{9A3CE8EB-9408-3E42-AEA4-D23078511F61}"/>
                    </a:ext>
                  </a:extLst>
                </p:cNvPr>
                <p:cNvPicPr/>
                <p:nvPr/>
              </p:nvPicPr>
              <p:blipFill>
                <a:blip r:embed="rId73"/>
                <a:stretch>
                  <a:fillRect/>
                </a:stretch>
              </p:blipFill>
              <p:spPr>
                <a:xfrm>
                  <a:off x="8144060" y="5616918"/>
                  <a:ext cx="14832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8" name="墨迹 57">
                  <a:extLst>
                    <a:ext uri="{FF2B5EF4-FFF2-40B4-BE49-F238E27FC236}">
                      <a16:creationId xmlns:a16="http://schemas.microsoft.com/office/drawing/2014/main" id="{214581DB-956A-618D-721B-A9A5B77BD912}"/>
                    </a:ext>
                  </a:extLst>
                </p14:cNvPr>
                <p14:cNvContentPartPr/>
                <p14:nvPr/>
              </p14:nvContentPartPr>
              <p14:xfrm>
                <a:off x="8450420" y="5489118"/>
                <a:ext cx="81000" cy="36720"/>
              </p14:xfrm>
            </p:contentPart>
          </mc:Choice>
          <mc:Fallback xmlns="">
            <p:pic>
              <p:nvPicPr>
                <p:cNvPr id="58" name="墨迹 57">
                  <a:extLst>
                    <a:ext uri="{FF2B5EF4-FFF2-40B4-BE49-F238E27FC236}">
                      <a16:creationId xmlns:a16="http://schemas.microsoft.com/office/drawing/2014/main" id="{214581DB-956A-618D-721B-A9A5B77BD912}"/>
                    </a:ext>
                  </a:extLst>
                </p:cNvPr>
                <p:cNvPicPr/>
                <p:nvPr/>
              </p:nvPicPr>
              <p:blipFill>
                <a:blip r:embed="rId75"/>
                <a:stretch>
                  <a:fillRect/>
                </a:stretch>
              </p:blipFill>
              <p:spPr>
                <a:xfrm>
                  <a:off x="8432780" y="5471118"/>
                  <a:ext cx="1166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9" name="墨迹 58">
                  <a:extLst>
                    <a:ext uri="{FF2B5EF4-FFF2-40B4-BE49-F238E27FC236}">
                      <a16:creationId xmlns:a16="http://schemas.microsoft.com/office/drawing/2014/main" id="{D9B4A15C-F95A-187C-C010-C8BEAD1FF9B9}"/>
                    </a:ext>
                  </a:extLst>
                </p14:cNvPr>
                <p14:cNvContentPartPr/>
                <p14:nvPr/>
              </p14:nvContentPartPr>
              <p14:xfrm>
                <a:off x="8278700" y="5611878"/>
                <a:ext cx="268920" cy="258840"/>
              </p14:xfrm>
            </p:contentPart>
          </mc:Choice>
          <mc:Fallback xmlns="">
            <p:pic>
              <p:nvPicPr>
                <p:cNvPr id="59" name="墨迹 58">
                  <a:extLst>
                    <a:ext uri="{FF2B5EF4-FFF2-40B4-BE49-F238E27FC236}">
                      <a16:creationId xmlns:a16="http://schemas.microsoft.com/office/drawing/2014/main" id="{D9B4A15C-F95A-187C-C010-C8BEAD1FF9B9}"/>
                    </a:ext>
                  </a:extLst>
                </p:cNvPr>
                <p:cNvPicPr/>
                <p:nvPr/>
              </p:nvPicPr>
              <p:blipFill>
                <a:blip r:embed="rId77"/>
                <a:stretch>
                  <a:fillRect/>
                </a:stretch>
              </p:blipFill>
              <p:spPr>
                <a:xfrm>
                  <a:off x="8260700" y="5594238"/>
                  <a:ext cx="304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 name="墨迹 59">
                  <a:extLst>
                    <a:ext uri="{FF2B5EF4-FFF2-40B4-BE49-F238E27FC236}">
                      <a16:creationId xmlns:a16="http://schemas.microsoft.com/office/drawing/2014/main" id="{15DBED0D-686E-EC62-1315-249912BFB6DB}"/>
                    </a:ext>
                  </a:extLst>
                </p14:cNvPr>
                <p14:cNvContentPartPr/>
                <p14:nvPr/>
              </p14:nvContentPartPr>
              <p14:xfrm>
                <a:off x="8522060" y="5373558"/>
                <a:ext cx="413280" cy="436320"/>
              </p14:xfrm>
            </p:contentPart>
          </mc:Choice>
          <mc:Fallback xmlns="">
            <p:pic>
              <p:nvPicPr>
                <p:cNvPr id="60" name="墨迹 59">
                  <a:extLst>
                    <a:ext uri="{FF2B5EF4-FFF2-40B4-BE49-F238E27FC236}">
                      <a16:creationId xmlns:a16="http://schemas.microsoft.com/office/drawing/2014/main" id="{15DBED0D-686E-EC62-1315-249912BFB6DB}"/>
                    </a:ext>
                  </a:extLst>
                </p:cNvPr>
                <p:cNvPicPr/>
                <p:nvPr/>
              </p:nvPicPr>
              <p:blipFill>
                <a:blip r:embed="rId79"/>
                <a:stretch>
                  <a:fillRect/>
                </a:stretch>
              </p:blipFill>
              <p:spPr>
                <a:xfrm>
                  <a:off x="8504060" y="5355918"/>
                  <a:ext cx="44892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1" name="墨迹 60">
                  <a:extLst>
                    <a:ext uri="{FF2B5EF4-FFF2-40B4-BE49-F238E27FC236}">
                      <a16:creationId xmlns:a16="http://schemas.microsoft.com/office/drawing/2014/main" id="{D0680A94-E7DB-B539-1286-2125E4A6DE10}"/>
                    </a:ext>
                  </a:extLst>
                </p14:cNvPr>
                <p14:cNvContentPartPr/>
                <p14:nvPr/>
              </p14:nvContentPartPr>
              <p14:xfrm>
                <a:off x="8766860" y="5552838"/>
                <a:ext cx="369360" cy="149760"/>
              </p14:xfrm>
            </p:contentPart>
          </mc:Choice>
          <mc:Fallback xmlns="">
            <p:pic>
              <p:nvPicPr>
                <p:cNvPr id="61" name="墨迹 60">
                  <a:extLst>
                    <a:ext uri="{FF2B5EF4-FFF2-40B4-BE49-F238E27FC236}">
                      <a16:creationId xmlns:a16="http://schemas.microsoft.com/office/drawing/2014/main" id="{D0680A94-E7DB-B539-1286-2125E4A6DE10}"/>
                    </a:ext>
                  </a:extLst>
                </p:cNvPr>
                <p:cNvPicPr/>
                <p:nvPr/>
              </p:nvPicPr>
              <p:blipFill>
                <a:blip r:embed="rId81"/>
                <a:stretch>
                  <a:fillRect/>
                </a:stretch>
              </p:blipFill>
              <p:spPr>
                <a:xfrm>
                  <a:off x="8749220" y="5535198"/>
                  <a:ext cx="4050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2" name="墨迹 61">
                  <a:extLst>
                    <a:ext uri="{FF2B5EF4-FFF2-40B4-BE49-F238E27FC236}">
                      <a16:creationId xmlns:a16="http://schemas.microsoft.com/office/drawing/2014/main" id="{3CB73090-FEAD-2A3C-F939-D9EB1B04D448}"/>
                    </a:ext>
                  </a:extLst>
                </p14:cNvPr>
                <p14:cNvContentPartPr/>
                <p14:nvPr/>
              </p14:nvContentPartPr>
              <p14:xfrm>
                <a:off x="8622140" y="5720958"/>
                <a:ext cx="307800" cy="203040"/>
              </p14:xfrm>
            </p:contentPart>
          </mc:Choice>
          <mc:Fallback xmlns="">
            <p:pic>
              <p:nvPicPr>
                <p:cNvPr id="62" name="墨迹 61">
                  <a:extLst>
                    <a:ext uri="{FF2B5EF4-FFF2-40B4-BE49-F238E27FC236}">
                      <a16:creationId xmlns:a16="http://schemas.microsoft.com/office/drawing/2014/main" id="{3CB73090-FEAD-2A3C-F939-D9EB1B04D448}"/>
                    </a:ext>
                  </a:extLst>
                </p:cNvPr>
                <p:cNvPicPr/>
                <p:nvPr/>
              </p:nvPicPr>
              <p:blipFill>
                <a:blip r:embed="rId83"/>
                <a:stretch>
                  <a:fillRect/>
                </a:stretch>
              </p:blipFill>
              <p:spPr>
                <a:xfrm>
                  <a:off x="8604500" y="5702958"/>
                  <a:ext cx="34344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7280" name="墨迹 97279">
                  <a:extLst>
                    <a:ext uri="{FF2B5EF4-FFF2-40B4-BE49-F238E27FC236}">
                      <a16:creationId xmlns:a16="http://schemas.microsoft.com/office/drawing/2014/main" id="{EEBA6DB0-85E6-4504-1711-0EAFA4584775}"/>
                    </a:ext>
                  </a:extLst>
                </p14:cNvPr>
                <p14:cNvContentPartPr/>
                <p14:nvPr/>
              </p14:nvContentPartPr>
              <p14:xfrm>
                <a:off x="4998740" y="6018318"/>
                <a:ext cx="1329480" cy="125280"/>
              </p14:xfrm>
            </p:contentPart>
          </mc:Choice>
          <mc:Fallback xmlns="">
            <p:pic>
              <p:nvPicPr>
                <p:cNvPr id="97280" name="墨迹 97279">
                  <a:extLst>
                    <a:ext uri="{FF2B5EF4-FFF2-40B4-BE49-F238E27FC236}">
                      <a16:creationId xmlns:a16="http://schemas.microsoft.com/office/drawing/2014/main" id="{EEBA6DB0-85E6-4504-1711-0EAFA4584775}"/>
                    </a:ext>
                  </a:extLst>
                </p:cNvPr>
                <p:cNvPicPr/>
                <p:nvPr/>
              </p:nvPicPr>
              <p:blipFill>
                <a:blip r:embed="rId85"/>
                <a:stretch>
                  <a:fillRect/>
                </a:stretch>
              </p:blipFill>
              <p:spPr>
                <a:xfrm>
                  <a:off x="4981100" y="6000678"/>
                  <a:ext cx="136512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7281" name="墨迹 97280">
                  <a:extLst>
                    <a:ext uri="{FF2B5EF4-FFF2-40B4-BE49-F238E27FC236}">
                      <a16:creationId xmlns:a16="http://schemas.microsoft.com/office/drawing/2014/main" id="{D1E1B4AE-B85C-F6E3-A42D-309BD1A09120}"/>
                    </a:ext>
                  </a:extLst>
                </p14:cNvPr>
                <p14:cNvContentPartPr/>
                <p14:nvPr/>
              </p14:nvContentPartPr>
              <p14:xfrm>
                <a:off x="5651780" y="6227118"/>
                <a:ext cx="230040" cy="223920"/>
              </p14:xfrm>
            </p:contentPart>
          </mc:Choice>
          <mc:Fallback xmlns="">
            <p:pic>
              <p:nvPicPr>
                <p:cNvPr id="97281" name="墨迹 97280">
                  <a:extLst>
                    <a:ext uri="{FF2B5EF4-FFF2-40B4-BE49-F238E27FC236}">
                      <a16:creationId xmlns:a16="http://schemas.microsoft.com/office/drawing/2014/main" id="{D1E1B4AE-B85C-F6E3-A42D-309BD1A09120}"/>
                    </a:ext>
                  </a:extLst>
                </p:cNvPr>
                <p:cNvPicPr/>
                <p:nvPr/>
              </p:nvPicPr>
              <p:blipFill>
                <a:blip r:embed="rId87"/>
                <a:stretch>
                  <a:fillRect/>
                </a:stretch>
              </p:blipFill>
              <p:spPr>
                <a:xfrm>
                  <a:off x="5633780" y="6209118"/>
                  <a:ext cx="26568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7282" name="墨迹 97281">
                  <a:extLst>
                    <a:ext uri="{FF2B5EF4-FFF2-40B4-BE49-F238E27FC236}">
                      <a16:creationId xmlns:a16="http://schemas.microsoft.com/office/drawing/2014/main" id="{532A04DF-B210-0793-E475-E663D7CB5127}"/>
                    </a:ext>
                  </a:extLst>
                </p14:cNvPr>
                <p14:cNvContentPartPr/>
                <p14:nvPr/>
              </p14:nvContentPartPr>
              <p14:xfrm>
                <a:off x="6373580" y="5958918"/>
                <a:ext cx="220680" cy="100080"/>
              </p14:xfrm>
            </p:contentPart>
          </mc:Choice>
          <mc:Fallback xmlns="">
            <p:pic>
              <p:nvPicPr>
                <p:cNvPr id="97282" name="墨迹 97281">
                  <a:extLst>
                    <a:ext uri="{FF2B5EF4-FFF2-40B4-BE49-F238E27FC236}">
                      <a16:creationId xmlns:a16="http://schemas.microsoft.com/office/drawing/2014/main" id="{532A04DF-B210-0793-E475-E663D7CB5127}"/>
                    </a:ext>
                  </a:extLst>
                </p:cNvPr>
                <p:cNvPicPr/>
                <p:nvPr/>
              </p:nvPicPr>
              <p:blipFill>
                <a:blip r:embed="rId89"/>
                <a:stretch>
                  <a:fillRect/>
                </a:stretch>
              </p:blipFill>
              <p:spPr>
                <a:xfrm>
                  <a:off x="6355580" y="5940918"/>
                  <a:ext cx="256320" cy="1357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7286"/>
                                        </p:tgtEl>
                                        <p:attrNameLst>
                                          <p:attrName>style.visibility</p:attrName>
                                        </p:attrNameLst>
                                      </p:cBhvr>
                                      <p:to>
                                        <p:strVal val="visible"/>
                                      </p:to>
                                    </p:set>
                                    <p:animEffect transition="in" filter="wipe(up)">
                                      <p:cBhvr>
                                        <p:cTn id="12"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846139" y="328290"/>
            <a:ext cx="10515600" cy="852810"/>
          </a:xfrm>
        </p:spPr>
        <p:txBody>
          <a:bodyPr/>
          <a:lstStyle/>
          <a:p>
            <a:pPr eaLnBrk="1" hangingPunct="1"/>
            <a:r>
              <a:rPr lang="zh-CN" altLang="en-US" dirty="0"/>
              <a:t>优先级</a:t>
            </a:r>
            <a:r>
              <a:rPr lang="en-US" altLang="zh-CN" dirty="0"/>
              <a:t>19</a:t>
            </a:r>
            <a:r>
              <a:rPr lang="zh-CN" altLang="en-US" dirty="0"/>
              <a:t>的任务放入就绪表</a:t>
            </a:r>
          </a:p>
        </p:txBody>
      </p:sp>
      <p:grpSp>
        <p:nvGrpSpPr>
          <p:cNvPr id="2" name="Group 4"/>
          <p:cNvGrpSpPr/>
          <p:nvPr/>
        </p:nvGrpSpPr>
        <p:grpSpPr bwMode="auto">
          <a:xfrm>
            <a:off x="2719388" y="1709739"/>
            <a:ext cx="1441450" cy="636587"/>
            <a:chOff x="657" y="1071"/>
            <a:chExt cx="908" cy="401"/>
          </a:xfrm>
        </p:grpSpPr>
        <p:grpSp>
          <p:nvGrpSpPr>
            <p:cNvPr id="46390" name="Group 5"/>
            <p:cNvGrpSpPr/>
            <p:nvPr/>
          </p:nvGrpSpPr>
          <p:grpSpPr bwMode="auto">
            <a:xfrm>
              <a:off x="748" y="1290"/>
              <a:ext cx="726" cy="182"/>
              <a:chOff x="612" y="1706"/>
              <a:chExt cx="726" cy="182"/>
            </a:xfrm>
          </p:grpSpPr>
          <p:sp>
            <p:nvSpPr>
              <p:cNvPr id="96262" name="Rectangle 6"/>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63" name="Rectangle 7"/>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64" name="Rectangle 8"/>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65" name="Rectangle 9"/>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266" name="Rectangle 10"/>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67" name="Rectangle 11"/>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68" name="Rectangle 12"/>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269" name="Rectangle 13"/>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sp>
          <p:nvSpPr>
            <p:cNvPr id="46391" name="Text Box 14"/>
            <p:cNvSpPr txBox="1">
              <a:spLocks noChangeArrowheads="1"/>
            </p:cNvSpPr>
            <p:nvPr/>
          </p:nvSpPr>
          <p:spPr bwMode="auto">
            <a:xfrm>
              <a:off x="657" y="1071"/>
              <a:ext cx="9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任务优先级</a:t>
              </a:r>
              <a:r>
                <a:rPr lang="en-US" altLang="zh-CN" sz="1400"/>
                <a:t>Prio</a:t>
              </a:r>
            </a:p>
          </p:txBody>
        </p:sp>
      </p:grpSp>
      <p:sp>
        <p:nvSpPr>
          <p:cNvPr id="96271" name="AutoShape 15"/>
          <p:cNvSpPr/>
          <p:nvPr/>
        </p:nvSpPr>
        <p:spPr bwMode="auto">
          <a:xfrm rot="-5400000">
            <a:off x="3734594" y="2293144"/>
            <a:ext cx="131762" cy="431800"/>
          </a:xfrm>
          <a:prstGeom prst="leftBrace">
            <a:avLst>
              <a:gd name="adj1" fmla="val 27309"/>
              <a:gd name="adj2" fmla="val 50366"/>
            </a:avLst>
          </a:prstGeom>
          <a:gradFill rotWithShape="1">
            <a:gsLst>
              <a:gs pos="0">
                <a:srgbClr val="FF0000"/>
              </a:gs>
              <a:gs pos="100000">
                <a:schemeClr val="bg1"/>
              </a:gs>
            </a:gsLst>
            <a:lin ang="0" scaled="1"/>
          </a:gradFill>
          <a:ln w="190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272" name="AutoShape 16"/>
          <p:cNvSpPr/>
          <p:nvPr/>
        </p:nvSpPr>
        <p:spPr bwMode="auto">
          <a:xfrm rot="-5400000">
            <a:off x="3301207" y="2293144"/>
            <a:ext cx="131762" cy="431800"/>
          </a:xfrm>
          <a:prstGeom prst="leftBrace">
            <a:avLst>
              <a:gd name="adj1" fmla="val 27309"/>
              <a:gd name="adj2" fmla="val 50000"/>
            </a:avLst>
          </a:prstGeom>
          <a:gradFill rotWithShape="1">
            <a:gsLst>
              <a:gs pos="0">
                <a:srgbClr val="FF0000"/>
              </a:gs>
              <a:gs pos="100000">
                <a:schemeClr val="bg1"/>
              </a:gs>
            </a:gsLst>
            <a:lin ang="0" scaled="1"/>
          </a:gradFill>
          <a:ln w="190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 name="Group 17"/>
          <p:cNvGrpSpPr/>
          <p:nvPr/>
        </p:nvGrpSpPr>
        <p:grpSpPr bwMode="auto">
          <a:xfrm>
            <a:off x="2647950" y="2933700"/>
            <a:ext cx="1512888" cy="2592388"/>
            <a:chOff x="385" y="2251"/>
            <a:chExt cx="953" cy="1633"/>
          </a:xfrm>
        </p:grpSpPr>
        <p:grpSp>
          <p:nvGrpSpPr>
            <p:cNvPr id="46308" name="Group 18"/>
            <p:cNvGrpSpPr/>
            <p:nvPr/>
          </p:nvGrpSpPr>
          <p:grpSpPr bwMode="auto">
            <a:xfrm>
              <a:off x="612" y="2432"/>
              <a:ext cx="726" cy="1452"/>
              <a:chOff x="612" y="2432"/>
              <a:chExt cx="726" cy="1452"/>
            </a:xfrm>
          </p:grpSpPr>
          <p:grpSp>
            <p:nvGrpSpPr>
              <p:cNvPr id="46318" name="Group 19"/>
              <p:cNvGrpSpPr/>
              <p:nvPr/>
            </p:nvGrpSpPr>
            <p:grpSpPr bwMode="auto">
              <a:xfrm>
                <a:off x="612" y="2432"/>
                <a:ext cx="726" cy="182"/>
                <a:chOff x="612" y="1706"/>
                <a:chExt cx="726" cy="182"/>
              </a:xfrm>
            </p:grpSpPr>
            <p:sp>
              <p:nvSpPr>
                <p:cNvPr id="96276" name="Rectangle 20"/>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77" name="Rectangle 21"/>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78" name="Rectangle 22"/>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79" name="Rectangle 23"/>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0" name="Rectangle 24"/>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1" name="Rectangle 25"/>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2" name="Rectangle 26"/>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3" name="Rectangle 27"/>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grpSp>
            <p:nvGrpSpPr>
              <p:cNvPr id="46319" name="Group 28"/>
              <p:cNvGrpSpPr/>
              <p:nvPr/>
            </p:nvGrpSpPr>
            <p:grpSpPr bwMode="auto">
              <a:xfrm>
                <a:off x="612" y="2613"/>
                <a:ext cx="726" cy="182"/>
                <a:chOff x="612" y="1706"/>
                <a:chExt cx="726" cy="182"/>
              </a:xfrm>
            </p:grpSpPr>
            <p:sp>
              <p:nvSpPr>
                <p:cNvPr id="96285" name="Rectangle 29"/>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6" name="Rectangle 30"/>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7" name="Rectangle 31"/>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8" name="Rectangle 32"/>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89" name="Rectangle 33"/>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0" name="Rectangle 34"/>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1" name="Rectangle 35"/>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292" name="Rectangle 36"/>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0" name="Group 37"/>
              <p:cNvGrpSpPr/>
              <p:nvPr/>
            </p:nvGrpSpPr>
            <p:grpSpPr bwMode="auto">
              <a:xfrm>
                <a:off x="612" y="2794"/>
                <a:ext cx="726" cy="182"/>
                <a:chOff x="612" y="1706"/>
                <a:chExt cx="726" cy="182"/>
              </a:xfrm>
            </p:grpSpPr>
            <p:sp>
              <p:nvSpPr>
                <p:cNvPr id="96294" name="Rectangle 38"/>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5" name="Rectangle 39"/>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6" name="Rectangle 40"/>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7" name="Rectangle 41"/>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8" name="Rectangle 42"/>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299" name="Rectangle 43"/>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00" name="Rectangle 44"/>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1" name="Rectangle 45"/>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1" name="Group 46"/>
              <p:cNvGrpSpPr/>
              <p:nvPr/>
            </p:nvGrpSpPr>
            <p:grpSpPr bwMode="auto">
              <a:xfrm>
                <a:off x="612" y="2975"/>
                <a:ext cx="726" cy="182"/>
                <a:chOff x="612" y="1706"/>
                <a:chExt cx="726" cy="182"/>
              </a:xfrm>
            </p:grpSpPr>
            <p:sp>
              <p:nvSpPr>
                <p:cNvPr id="96303" name="Rectangle 47"/>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4" name="Rectangle 48"/>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5" name="Rectangle 49"/>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6" name="Rectangle 50"/>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7" name="Rectangle 51"/>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08" name="Rectangle 52"/>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09" name="Rectangle 53"/>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0" name="Rectangle 54"/>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2" name="Group 55"/>
              <p:cNvGrpSpPr/>
              <p:nvPr/>
            </p:nvGrpSpPr>
            <p:grpSpPr bwMode="auto">
              <a:xfrm>
                <a:off x="612" y="3157"/>
                <a:ext cx="726" cy="182"/>
                <a:chOff x="612" y="1706"/>
                <a:chExt cx="726" cy="182"/>
              </a:xfrm>
            </p:grpSpPr>
            <p:sp>
              <p:nvSpPr>
                <p:cNvPr id="96312" name="Rectangle 56"/>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3" name="Rectangle 57"/>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4" name="Rectangle 58"/>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5" name="Rectangle 59"/>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16" name="Rectangle 60"/>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7" name="Rectangle 61"/>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8" name="Rectangle 62"/>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19" name="Rectangle 63"/>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3" name="Group 64"/>
              <p:cNvGrpSpPr/>
              <p:nvPr/>
            </p:nvGrpSpPr>
            <p:grpSpPr bwMode="auto">
              <a:xfrm>
                <a:off x="612" y="3338"/>
                <a:ext cx="726" cy="182"/>
                <a:chOff x="612" y="1706"/>
                <a:chExt cx="726" cy="182"/>
              </a:xfrm>
            </p:grpSpPr>
            <p:sp>
              <p:nvSpPr>
                <p:cNvPr id="96321" name="Rectangle 65"/>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2" name="Rectangle 66"/>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3" name="Rectangle 67"/>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24" name="Rectangle 68"/>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5" name="Rectangle 69"/>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6" name="Rectangle 70"/>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7" name="Rectangle 71"/>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28" name="Rectangle 72"/>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4" name="Group 73"/>
              <p:cNvGrpSpPr/>
              <p:nvPr/>
            </p:nvGrpSpPr>
            <p:grpSpPr bwMode="auto">
              <a:xfrm>
                <a:off x="612" y="3520"/>
                <a:ext cx="726" cy="182"/>
                <a:chOff x="612" y="1706"/>
                <a:chExt cx="726" cy="182"/>
              </a:xfrm>
            </p:grpSpPr>
            <p:sp>
              <p:nvSpPr>
                <p:cNvPr id="96330" name="Rectangle 74"/>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1" name="Rectangle 75"/>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32" name="Rectangle 76"/>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3" name="Rectangle 77"/>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4" name="Rectangle 78"/>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5" name="Rectangle 79"/>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6" name="Rectangle 80"/>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37" name="Rectangle 81"/>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325" name="Group 82"/>
              <p:cNvGrpSpPr/>
              <p:nvPr/>
            </p:nvGrpSpPr>
            <p:grpSpPr bwMode="auto">
              <a:xfrm>
                <a:off x="612" y="3702"/>
                <a:ext cx="726" cy="182"/>
                <a:chOff x="612" y="1706"/>
                <a:chExt cx="726" cy="182"/>
              </a:xfrm>
            </p:grpSpPr>
            <p:sp>
              <p:nvSpPr>
                <p:cNvPr id="96339" name="Rectangle 83"/>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340" name="Rectangle 84"/>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1" name="Rectangle 85"/>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2" name="Rectangle 86"/>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3" name="Rectangle 87"/>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4" name="Rectangle 88"/>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5" name="Rectangle 89"/>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46" name="Rectangle 90"/>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sp>
          <p:nvSpPr>
            <p:cNvPr id="46309" name="Text Box 91"/>
            <p:cNvSpPr txBox="1">
              <a:spLocks noChangeArrowheads="1"/>
            </p:cNvSpPr>
            <p:nvPr/>
          </p:nvSpPr>
          <p:spPr bwMode="auto">
            <a:xfrm>
              <a:off x="657" y="2251"/>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OSMapTbl[ ]</a:t>
              </a:r>
            </a:p>
          </p:txBody>
        </p:sp>
        <p:sp>
          <p:nvSpPr>
            <p:cNvPr id="46310" name="Text Box 92"/>
            <p:cNvSpPr txBox="1">
              <a:spLocks noChangeArrowheads="1"/>
            </p:cNvSpPr>
            <p:nvPr/>
          </p:nvSpPr>
          <p:spPr bwMode="auto">
            <a:xfrm>
              <a:off x="385" y="2432"/>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[0]</a:t>
              </a:r>
            </a:p>
          </p:txBody>
        </p:sp>
        <p:sp>
          <p:nvSpPr>
            <p:cNvPr id="46311" name="Text Box 93"/>
            <p:cNvSpPr txBox="1">
              <a:spLocks noChangeArrowheads="1"/>
            </p:cNvSpPr>
            <p:nvPr/>
          </p:nvSpPr>
          <p:spPr bwMode="auto">
            <a:xfrm>
              <a:off x="385" y="2614"/>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[1]</a:t>
              </a:r>
            </a:p>
          </p:txBody>
        </p:sp>
        <p:sp>
          <p:nvSpPr>
            <p:cNvPr id="46312" name="Text Box 94"/>
            <p:cNvSpPr txBox="1">
              <a:spLocks noChangeArrowheads="1"/>
            </p:cNvSpPr>
            <p:nvPr/>
          </p:nvSpPr>
          <p:spPr bwMode="auto">
            <a:xfrm>
              <a:off x="385" y="2795"/>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[2]</a:t>
              </a:r>
            </a:p>
          </p:txBody>
        </p:sp>
        <p:sp>
          <p:nvSpPr>
            <p:cNvPr id="46313" name="Text Box 95"/>
            <p:cNvSpPr txBox="1">
              <a:spLocks noChangeArrowheads="1"/>
            </p:cNvSpPr>
            <p:nvPr/>
          </p:nvSpPr>
          <p:spPr bwMode="auto">
            <a:xfrm>
              <a:off x="385" y="2976"/>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[3]</a:t>
              </a:r>
            </a:p>
          </p:txBody>
        </p:sp>
        <p:sp>
          <p:nvSpPr>
            <p:cNvPr id="46314" name="Text Box 96"/>
            <p:cNvSpPr txBox="1">
              <a:spLocks noChangeArrowheads="1"/>
            </p:cNvSpPr>
            <p:nvPr/>
          </p:nvSpPr>
          <p:spPr bwMode="auto">
            <a:xfrm>
              <a:off x="385" y="3158"/>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[4]</a:t>
              </a:r>
            </a:p>
          </p:txBody>
        </p:sp>
        <p:sp>
          <p:nvSpPr>
            <p:cNvPr id="46315" name="Text Box 97"/>
            <p:cNvSpPr txBox="1">
              <a:spLocks noChangeArrowheads="1"/>
            </p:cNvSpPr>
            <p:nvPr/>
          </p:nvSpPr>
          <p:spPr bwMode="auto">
            <a:xfrm>
              <a:off x="385" y="333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[5]</a:t>
              </a:r>
            </a:p>
          </p:txBody>
        </p:sp>
        <p:sp>
          <p:nvSpPr>
            <p:cNvPr id="46316" name="Text Box 98"/>
            <p:cNvSpPr txBox="1">
              <a:spLocks noChangeArrowheads="1"/>
            </p:cNvSpPr>
            <p:nvPr/>
          </p:nvSpPr>
          <p:spPr bwMode="auto">
            <a:xfrm>
              <a:off x="385" y="3521"/>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[6]</a:t>
              </a:r>
            </a:p>
          </p:txBody>
        </p:sp>
        <p:sp>
          <p:nvSpPr>
            <p:cNvPr id="46317" name="Text Box 99"/>
            <p:cNvSpPr txBox="1">
              <a:spLocks noChangeArrowheads="1"/>
            </p:cNvSpPr>
            <p:nvPr/>
          </p:nvSpPr>
          <p:spPr bwMode="auto">
            <a:xfrm>
              <a:off x="385" y="3702"/>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[7]</a:t>
              </a:r>
            </a:p>
          </p:txBody>
        </p:sp>
      </p:grpSp>
      <p:sp>
        <p:nvSpPr>
          <p:cNvPr id="96356" name="Rectangle 100"/>
          <p:cNvSpPr>
            <a:spLocks noChangeArrowheads="1"/>
          </p:cNvSpPr>
          <p:nvPr/>
        </p:nvSpPr>
        <p:spPr bwMode="auto">
          <a:xfrm>
            <a:off x="2647951" y="4084639"/>
            <a:ext cx="1584325" cy="28892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 name="Group 101"/>
          <p:cNvGrpSpPr/>
          <p:nvPr/>
        </p:nvGrpSpPr>
        <p:grpSpPr bwMode="auto">
          <a:xfrm>
            <a:off x="4664076" y="1709738"/>
            <a:ext cx="2303463" cy="647700"/>
            <a:chOff x="1610" y="1117"/>
            <a:chExt cx="1451" cy="408"/>
          </a:xfrm>
        </p:grpSpPr>
        <p:grpSp>
          <p:nvGrpSpPr>
            <p:cNvPr id="46298" name="Group 102"/>
            <p:cNvGrpSpPr/>
            <p:nvPr/>
          </p:nvGrpSpPr>
          <p:grpSpPr bwMode="auto">
            <a:xfrm>
              <a:off x="1610" y="1344"/>
              <a:ext cx="1451" cy="181"/>
              <a:chOff x="1973" y="1434"/>
              <a:chExt cx="1451" cy="181"/>
            </a:xfrm>
          </p:grpSpPr>
          <p:sp>
            <p:nvSpPr>
              <p:cNvPr id="96359" name="Rectangle 103"/>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0" name="Rectangle 104"/>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1" name="Rectangle 105"/>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2" name="Rectangle 106"/>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3" name="Rectangle 107"/>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4" name="Rectangle 108"/>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5" name="Rectangle 109"/>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66" name="Rectangle 110"/>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46299" name="Text Box 111"/>
            <p:cNvSpPr txBox="1">
              <a:spLocks noChangeArrowheads="1"/>
            </p:cNvSpPr>
            <p:nvPr/>
          </p:nvSpPr>
          <p:spPr bwMode="auto">
            <a:xfrm>
              <a:off x="2018"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16" name="Group 112"/>
          <p:cNvGrpSpPr/>
          <p:nvPr/>
        </p:nvGrpSpPr>
        <p:grpSpPr bwMode="auto">
          <a:xfrm>
            <a:off x="6896101" y="1709738"/>
            <a:ext cx="3311525" cy="4616450"/>
            <a:chOff x="3107" y="1071"/>
            <a:chExt cx="2086" cy="2908"/>
          </a:xfrm>
        </p:grpSpPr>
        <p:sp>
          <p:nvSpPr>
            <p:cNvPr id="46132" name="Line 113"/>
            <p:cNvSpPr>
              <a:spLocks noChangeShapeType="1"/>
            </p:cNvSpPr>
            <p:nvPr/>
          </p:nvSpPr>
          <p:spPr bwMode="auto">
            <a:xfrm>
              <a:off x="3379" y="3743"/>
              <a:ext cx="181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33" name="Line 114"/>
            <p:cNvSpPr>
              <a:spLocks noChangeShapeType="1"/>
            </p:cNvSpPr>
            <p:nvPr/>
          </p:nvSpPr>
          <p:spPr bwMode="auto">
            <a:xfrm flipV="1">
              <a:off x="3379" y="1071"/>
              <a:ext cx="0" cy="267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34" name="Text Box 115"/>
            <p:cNvSpPr txBox="1">
              <a:spLocks noChangeArrowheads="1"/>
            </p:cNvSpPr>
            <p:nvPr/>
          </p:nvSpPr>
          <p:spPr bwMode="auto">
            <a:xfrm>
              <a:off x="4966" y="3748"/>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a:t>
              </a:r>
            </a:p>
          </p:txBody>
        </p:sp>
        <p:sp>
          <p:nvSpPr>
            <p:cNvPr id="46135" name="Text Box 116"/>
            <p:cNvSpPr txBox="1">
              <a:spLocks noChangeArrowheads="1"/>
            </p:cNvSpPr>
            <p:nvPr/>
          </p:nvSpPr>
          <p:spPr bwMode="auto">
            <a:xfrm>
              <a:off x="3107" y="111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Y</a:t>
              </a:r>
            </a:p>
          </p:txBody>
        </p:sp>
        <p:grpSp>
          <p:nvGrpSpPr>
            <p:cNvPr id="46136" name="Group 117"/>
            <p:cNvGrpSpPr/>
            <p:nvPr/>
          </p:nvGrpSpPr>
          <p:grpSpPr bwMode="auto">
            <a:xfrm>
              <a:off x="3379" y="3472"/>
              <a:ext cx="1451" cy="181"/>
              <a:chOff x="1973" y="1434"/>
              <a:chExt cx="1451" cy="181"/>
            </a:xfrm>
          </p:grpSpPr>
          <p:sp>
            <p:nvSpPr>
              <p:cNvPr id="96374" name="Rectangle 118"/>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75" name="Rectangle 119"/>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76" name="Rectangle 120"/>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77" name="Rectangle 121"/>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78" name="Rectangle 122"/>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79" name="Rectangle 123"/>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0" name="Rectangle 124"/>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1" name="Rectangle 125"/>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37" name="Group 126"/>
            <p:cNvGrpSpPr/>
            <p:nvPr/>
          </p:nvGrpSpPr>
          <p:grpSpPr bwMode="auto">
            <a:xfrm>
              <a:off x="3379" y="3209"/>
              <a:ext cx="1451" cy="181"/>
              <a:chOff x="1973" y="1434"/>
              <a:chExt cx="1451" cy="181"/>
            </a:xfrm>
          </p:grpSpPr>
          <p:sp>
            <p:nvSpPr>
              <p:cNvPr id="96383" name="Rectangle 12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4" name="Rectangle 12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5" name="Rectangle 12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6" name="Rectangle 13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7" name="Rectangle 13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8" name="Rectangle 13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89" name="Rectangle 13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0" name="Rectangle 13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38" name="Group 135"/>
            <p:cNvGrpSpPr/>
            <p:nvPr/>
          </p:nvGrpSpPr>
          <p:grpSpPr bwMode="auto">
            <a:xfrm>
              <a:off x="3379" y="2937"/>
              <a:ext cx="1451" cy="181"/>
              <a:chOff x="1973" y="1434"/>
              <a:chExt cx="1451" cy="181"/>
            </a:xfrm>
          </p:grpSpPr>
          <p:sp>
            <p:nvSpPr>
              <p:cNvPr id="96392" name="Rectangle 136"/>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3" name="Rectangle 137"/>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4" name="Rectangle 138"/>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5" name="Rectangle 139"/>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6" name="Rectangle 140"/>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7" name="Rectangle 141"/>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8" name="Rectangle 142"/>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399" name="Rectangle 143"/>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39" name="Group 144"/>
            <p:cNvGrpSpPr/>
            <p:nvPr/>
          </p:nvGrpSpPr>
          <p:grpSpPr bwMode="auto">
            <a:xfrm>
              <a:off x="3379" y="2663"/>
              <a:ext cx="1451" cy="181"/>
              <a:chOff x="1973" y="1434"/>
              <a:chExt cx="1451" cy="181"/>
            </a:xfrm>
          </p:grpSpPr>
          <p:sp>
            <p:nvSpPr>
              <p:cNvPr id="96401" name="Rectangle 14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2" name="Rectangle 14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3" name="Rectangle 14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4" name="Rectangle 14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5" name="Rectangle 14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6" name="Rectangle 15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7" name="Rectangle 15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08" name="Rectangle 15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40" name="Group 153"/>
            <p:cNvGrpSpPr/>
            <p:nvPr/>
          </p:nvGrpSpPr>
          <p:grpSpPr bwMode="auto">
            <a:xfrm>
              <a:off x="3379" y="2391"/>
              <a:ext cx="1451" cy="181"/>
              <a:chOff x="1973" y="1434"/>
              <a:chExt cx="1451" cy="181"/>
            </a:xfrm>
          </p:grpSpPr>
          <p:sp>
            <p:nvSpPr>
              <p:cNvPr id="96410" name="Rectangle 154"/>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1" name="Rectangle 155"/>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2" name="Rectangle 156"/>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3" name="Rectangle 157"/>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4" name="Rectangle 158"/>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5" name="Rectangle 159"/>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6" name="Rectangle 160"/>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17" name="Rectangle 161"/>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41" name="Group 162"/>
            <p:cNvGrpSpPr/>
            <p:nvPr/>
          </p:nvGrpSpPr>
          <p:grpSpPr bwMode="auto">
            <a:xfrm>
              <a:off x="3379" y="2120"/>
              <a:ext cx="1451" cy="181"/>
              <a:chOff x="1973" y="1434"/>
              <a:chExt cx="1451" cy="181"/>
            </a:xfrm>
          </p:grpSpPr>
          <p:sp>
            <p:nvSpPr>
              <p:cNvPr id="96419" name="Rectangle 163"/>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0" name="Rectangle 164"/>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1" name="Rectangle 165"/>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2" name="Rectangle 166"/>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3" name="Rectangle 167"/>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4" name="Rectangle 168"/>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5" name="Rectangle 169"/>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6" name="Rectangle 170"/>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42" name="Group 171"/>
            <p:cNvGrpSpPr/>
            <p:nvPr/>
          </p:nvGrpSpPr>
          <p:grpSpPr bwMode="auto">
            <a:xfrm>
              <a:off x="3379" y="1847"/>
              <a:ext cx="1451" cy="181"/>
              <a:chOff x="1973" y="1434"/>
              <a:chExt cx="1451" cy="181"/>
            </a:xfrm>
          </p:grpSpPr>
          <p:sp>
            <p:nvSpPr>
              <p:cNvPr id="96428" name="Rectangle 172"/>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29" name="Rectangle 173"/>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0" name="Rectangle 174"/>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1" name="Rectangle 175"/>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2" name="Rectangle 176"/>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3" name="Rectangle 177"/>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4" name="Rectangle 178"/>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5" name="Rectangle 179"/>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6143" name="Group 180"/>
            <p:cNvGrpSpPr/>
            <p:nvPr/>
          </p:nvGrpSpPr>
          <p:grpSpPr bwMode="auto">
            <a:xfrm>
              <a:off x="3379" y="1575"/>
              <a:ext cx="1451" cy="181"/>
              <a:chOff x="1973" y="1434"/>
              <a:chExt cx="1451" cy="181"/>
            </a:xfrm>
          </p:grpSpPr>
          <p:sp>
            <p:nvSpPr>
              <p:cNvPr id="96437" name="Rectangle 181"/>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8" name="Rectangle 182"/>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39" name="Rectangle 183"/>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40" name="Rectangle 184"/>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41" name="Rectangle 185"/>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42" name="Rectangle 186"/>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43" name="Rectangle 187"/>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444" name="Rectangle 188"/>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46144" name="Text Box 189"/>
            <p:cNvSpPr txBox="1">
              <a:spLocks noChangeArrowheads="1"/>
            </p:cNvSpPr>
            <p:nvPr/>
          </p:nvSpPr>
          <p:spPr bwMode="auto">
            <a:xfrm>
              <a:off x="3742"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46145" name="Text Box 190"/>
            <p:cNvSpPr txBox="1">
              <a:spLocks noChangeArrowheads="1"/>
            </p:cNvSpPr>
            <p:nvPr/>
          </p:nvSpPr>
          <p:spPr bwMode="auto">
            <a:xfrm>
              <a:off x="3109" y="1564"/>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46146" name="Text Box 191"/>
            <p:cNvSpPr txBox="1">
              <a:spLocks noChangeArrowheads="1"/>
            </p:cNvSpPr>
            <p:nvPr/>
          </p:nvSpPr>
          <p:spPr bwMode="auto">
            <a:xfrm>
              <a:off x="3107" y="184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46147" name="Text Box 192"/>
            <p:cNvSpPr txBox="1">
              <a:spLocks noChangeArrowheads="1"/>
            </p:cNvSpPr>
            <p:nvPr/>
          </p:nvSpPr>
          <p:spPr bwMode="auto">
            <a:xfrm>
              <a:off x="3107" y="210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[2]</a:t>
              </a:r>
            </a:p>
          </p:txBody>
        </p:sp>
        <p:sp>
          <p:nvSpPr>
            <p:cNvPr id="46148" name="Text Box 193"/>
            <p:cNvSpPr txBox="1">
              <a:spLocks noChangeArrowheads="1"/>
            </p:cNvSpPr>
            <p:nvPr/>
          </p:nvSpPr>
          <p:spPr bwMode="auto">
            <a:xfrm>
              <a:off x="3107" y="2382"/>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[3]</a:t>
              </a:r>
            </a:p>
          </p:txBody>
        </p:sp>
        <p:sp>
          <p:nvSpPr>
            <p:cNvPr id="46149" name="Text Box 194"/>
            <p:cNvSpPr txBox="1">
              <a:spLocks noChangeArrowheads="1"/>
            </p:cNvSpPr>
            <p:nvPr/>
          </p:nvSpPr>
          <p:spPr bwMode="auto">
            <a:xfrm>
              <a:off x="3107" y="2663"/>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[4]</a:t>
              </a:r>
            </a:p>
          </p:txBody>
        </p:sp>
        <p:sp>
          <p:nvSpPr>
            <p:cNvPr id="46150" name="Text Box 195"/>
            <p:cNvSpPr txBox="1">
              <a:spLocks noChangeArrowheads="1"/>
            </p:cNvSpPr>
            <p:nvPr/>
          </p:nvSpPr>
          <p:spPr bwMode="auto">
            <a:xfrm>
              <a:off x="3107" y="293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[5]</a:t>
              </a:r>
            </a:p>
          </p:txBody>
        </p:sp>
        <p:sp>
          <p:nvSpPr>
            <p:cNvPr id="46151" name="Text Box 196"/>
            <p:cNvSpPr txBox="1">
              <a:spLocks noChangeArrowheads="1"/>
            </p:cNvSpPr>
            <p:nvPr/>
          </p:nvSpPr>
          <p:spPr bwMode="auto">
            <a:xfrm>
              <a:off x="3107" y="319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[6]</a:t>
              </a:r>
            </a:p>
          </p:txBody>
        </p:sp>
        <p:sp>
          <p:nvSpPr>
            <p:cNvPr id="46152" name="Text Box 197"/>
            <p:cNvSpPr txBox="1">
              <a:spLocks noChangeArrowheads="1"/>
            </p:cNvSpPr>
            <p:nvPr/>
          </p:nvSpPr>
          <p:spPr bwMode="auto">
            <a:xfrm>
              <a:off x="3107" y="3461"/>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[7]</a:t>
              </a:r>
            </a:p>
          </p:txBody>
        </p:sp>
        <p:grpSp>
          <p:nvGrpSpPr>
            <p:cNvPr id="46153" name="Group 198"/>
            <p:cNvGrpSpPr/>
            <p:nvPr/>
          </p:nvGrpSpPr>
          <p:grpSpPr bwMode="auto">
            <a:xfrm>
              <a:off x="3379" y="1299"/>
              <a:ext cx="1451" cy="181"/>
              <a:chOff x="1973" y="1434"/>
              <a:chExt cx="1451" cy="181"/>
            </a:xfrm>
          </p:grpSpPr>
          <p:sp>
            <p:nvSpPr>
              <p:cNvPr id="46226" name="Rectangle 199"/>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bit7</a:t>
                </a:r>
              </a:p>
            </p:txBody>
          </p:sp>
          <p:sp>
            <p:nvSpPr>
              <p:cNvPr id="46227" name="Rectangle 200"/>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bit6</a:t>
                </a:r>
              </a:p>
            </p:txBody>
          </p:sp>
          <p:sp>
            <p:nvSpPr>
              <p:cNvPr id="46228" name="Rectangle 201"/>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bit5</a:t>
                </a:r>
              </a:p>
            </p:txBody>
          </p:sp>
          <p:sp>
            <p:nvSpPr>
              <p:cNvPr id="46229" name="Rectangle 202"/>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bit4</a:t>
                </a:r>
              </a:p>
            </p:txBody>
          </p:sp>
          <p:sp>
            <p:nvSpPr>
              <p:cNvPr id="46230" name="Rectangle 203"/>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bit3</a:t>
                </a:r>
              </a:p>
            </p:txBody>
          </p:sp>
          <p:sp>
            <p:nvSpPr>
              <p:cNvPr id="46231" name="Rectangle 204"/>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bit2</a:t>
                </a:r>
              </a:p>
            </p:txBody>
          </p:sp>
          <p:sp>
            <p:nvSpPr>
              <p:cNvPr id="46232" name="Rectangle 205"/>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bit1</a:t>
                </a:r>
              </a:p>
            </p:txBody>
          </p:sp>
          <p:sp>
            <p:nvSpPr>
              <p:cNvPr id="46233" name="Rectangle 206"/>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bit0</a:t>
                </a:r>
              </a:p>
            </p:txBody>
          </p:sp>
        </p:grpSp>
        <p:grpSp>
          <p:nvGrpSpPr>
            <p:cNvPr id="46154" name="Group 207"/>
            <p:cNvGrpSpPr/>
            <p:nvPr/>
          </p:nvGrpSpPr>
          <p:grpSpPr bwMode="auto">
            <a:xfrm>
              <a:off x="3379" y="3652"/>
              <a:ext cx="1451" cy="91"/>
              <a:chOff x="1520" y="2704"/>
              <a:chExt cx="1451" cy="91"/>
            </a:xfrm>
          </p:grpSpPr>
          <p:sp>
            <p:nvSpPr>
              <p:cNvPr id="46218" name="Rectangle 20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63</a:t>
                </a:r>
              </a:p>
            </p:txBody>
          </p:sp>
          <p:sp>
            <p:nvSpPr>
              <p:cNvPr id="46219" name="Rectangle 20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62</a:t>
                </a:r>
              </a:p>
            </p:txBody>
          </p:sp>
          <p:sp>
            <p:nvSpPr>
              <p:cNvPr id="46220" name="Rectangle 21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61</a:t>
                </a:r>
              </a:p>
            </p:txBody>
          </p:sp>
          <p:sp>
            <p:nvSpPr>
              <p:cNvPr id="46221" name="Rectangle 21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60</a:t>
                </a:r>
              </a:p>
            </p:txBody>
          </p:sp>
          <p:sp>
            <p:nvSpPr>
              <p:cNvPr id="46222" name="Rectangle 21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59</a:t>
                </a:r>
              </a:p>
            </p:txBody>
          </p:sp>
          <p:sp>
            <p:nvSpPr>
              <p:cNvPr id="46223" name="Rectangle 21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58</a:t>
                </a:r>
              </a:p>
            </p:txBody>
          </p:sp>
          <p:sp>
            <p:nvSpPr>
              <p:cNvPr id="46224" name="Rectangle 21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57</a:t>
                </a:r>
              </a:p>
            </p:txBody>
          </p:sp>
          <p:sp>
            <p:nvSpPr>
              <p:cNvPr id="46225" name="Rectangle 21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56</a:t>
                </a:r>
              </a:p>
            </p:txBody>
          </p:sp>
        </p:grpSp>
        <p:grpSp>
          <p:nvGrpSpPr>
            <p:cNvPr id="46155" name="Group 216"/>
            <p:cNvGrpSpPr/>
            <p:nvPr/>
          </p:nvGrpSpPr>
          <p:grpSpPr bwMode="auto">
            <a:xfrm>
              <a:off x="3379" y="3380"/>
              <a:ext cx="1451" cy="91"/>
              <a:chOff x="1520" y="2704"/>
              <a:chExt cx="1451" cy="91"/>
            </a:xfrm>
          </p:grpSpPr>
          <p:sp>
            <p:nvSpPr>
              <p:cNvPr id="46210" name="Rectangle 21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55</a:t>
                </a:r>
              </a:p>
            </p:txBody>
          </p:sp>
          <p:sp>
            <p:nvSpPr>
              <p:cNvPr id="46211" name="Rectangle 21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54</a:t>
                </a:r>
              </a:p>
            </p:txBody>
          </p:sp>
          <p:sp>
            <p:nvSpPr>
              <p:cNvPr id="46212" name="Rectangle 21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53</a:t>
                </a:r>
              </a:p>
            </p:txBody>
          </p:sp>
          <p:sp>
            <p:nvSpPr>
              <p:cNvPr id="46213" name="Rectangle 22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52</a:t>
                </a:r>
              </a:p>
            </p:txBody>
          </p:sp>
          <p:sp>
            <p:nvSpPr>
              <p:cNvPr id="46214" name="Rectangle 22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51</a:t>
                </a:r>
              </a:p>
            </p:txBody>
          </p:sp>
          <p:sp>
            <p:nvSpPr>
              <p:cNvPr id="46215" name="Rectangle 22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50</a:t>
                </a:r>
              </a:p>
            </p:txBody>
          </p:sp>
          <p:sp>
            <p:nvSpPr>
              <p:cNvPr id="46216" name="Rectangle 22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49</a:t>
                </a:r>
              </a:p>
            </p:txBody>
          </p:sp>
          <p:sp>
            <p:nvSpPr>
              <p:cNvPr id="46217" name="Rectangle 22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48</a:t>
                </a:r>
              </a:p>
            </p:txBody>
          </p:sp>
        </p:grpSp>
        <p:grpSp>
          <p:nvGrpSpPr>
            <p:cNvPr id="46156" name="Group 225"/>
            <p:cNvGrpSpPr/>
            <p:nvPr/>
          </p:nvGrpSpPr>
          <p:grpSpPr bwMode="auto">
            <a:xfrm>
              <a:off x="3379" y="3113"/>
              <a:ext cx="1451" cy="91"/>
              <a:chOff x="1520" y="2704"/>
              <a:chExt cx="1451" cy="91"/>
            </a:xfrm>
          </p:grpSpPr>
          <p:sp>
            <p:nvSpPr>
              <p:cNvPr id="46202" name="Rectangle 226"/>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47</a:t>
                </a:r>
              </a:p>
            </p:txBody>
          </p:sp>
          <p:sp>
            <p:nvSpPr>
              <p:cNvPr id="46203" name="Rectangle 227"/>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46</a:t>
                </a:r>
              </a:p>
            </p:txBody>
          </p:sp>
          <p:sp>
            <p:nvSpPr>
              <p:cNvPr id="46204" name="Rectangle 228"/>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45</a:t>
                </a:r>
              </a:p>
            </p:txBody>
          </p:sp>
          <p:sp>
            <p:nvSpPr>
              <p:cNvPr id="46205" name="Rectangle 229"/>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44</a:t>
                </a:r>
              </a:p>
            </p:txBody>
          </p:sp>
          <p:sp>
            <p:nvSpPr>
              <p:cNvPr id="46206" name="Rectangle 230"/>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43</a:t>
                </a:r>
              </a:p>
            </p:txBody>
          </p:sp>
          <p:sp>
            <p:nvSpPr>
              <p:cNvPr id="46207" name="Rectangle 231"/>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42</a:t>
                </a:r>
              </a:p>
            </p:txBody>
          </p:sp>
          <p:sp>
            <p:nvSpPr>
              <p:cNvPr id="46208" name="Rectangle 232"/>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41</a:t>
                </a:r>
              </a:p>
            </p:txBody>
          </p:sp>
          <p:sp>
            <p:nvSpPr>
              <p:cNvPr id="46209" name="Rectangle 233"/>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40</a:t>
                </a:r>
              </a:p>
            </p:txBody>
          </p:sp>
        </p:grpSp>
        <p:grpSp>
          <p:nvGrpSpPr>
            <p:cNvPr id="46157" name="Group 234"/>
            <p:cNvGrpSpPr/>
            <p:nvPr/>
          </p:nvGrpSpPr>
          <p:grpSpPr bwMode="auto">
            <a:xfrm>
              <a:off x="3379" y="2836"/>
              <a:ext cx="1451" cy="91"/>
              <a:chOff x="1520" y="2704"/>
              <a:chExt cx="1451" cy="91"/>
            </a:xfrm>
          </p:grpSpPr>
          <p:sp>
            <p:nvSpPr>
              <p:cNvPr id="46194" name="Rectangle 235"/>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39</a:t>
                </a:r>
              </a:p>
            </p:txBody>
          </p:sp>
          <p:sp>
            <p:nvSpPr>
              <p:cNvPr id="46195" name="Rectangle 236"/>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38</a:t>
                </a:r>
              </a:p>
            </p:txBody>
          </p:sp>
          <p:sp>
            <p:nvSpPr>
              <p:cNvPr id="46196" name="Rectangle 237"/>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37</a:t>
                </a:r>
              </a:p>
            </p:txBody>
          </p:sp>
          <p:sp>
            <p:nvSpPr>
              <p:cNvPr id="46197" name="Rectangle 238"/>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36</a:t>
                </a:r>
              </a:p>
            </p:txBody>
          </p:sp>
          <p:sp>
            <p:nvSpPr>
              <p:cNvPr id="46198" name="Rectangle 239"/>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35</a:t>
                </a:r>
              </a:p>
            </p:txBody>
          </p:sp>
          <p:sp>
            <p:nvSpPr>
              <p:cNvPr id="46199" name="Rectangle 240"/>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34</a:t>
                </a:r>
              </a:p>
            </p:txBody>
          </p:sp>
          <p:sp>
            <p:nvSpPr>
              <p:cNvPr id="46200" name="Rectangle 241"/>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33</a:t>
                </a:r>
              </a:p>
            </p:txBody>
          </p:sp>
          <p:sp>
            <p:nvSpPr>
              <p:cNvPr id="46201" name="Rectangle 242"/>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32</a:t>
                </a:r>
              </a:p>
            </p:txBody>
          </p:sp>
        </p:grpSp>
        <p:grpSp>
          <p:nvGrpSpPr>
            <p:cNvPr id="46158" name="Group 243"/>
            <p:cNvGrpSpPr/>
            <p:nvPr/>
          </p:nvGrpSpPr>
          <p:grpSpPr bwMode="auto">
            <a:xfrm>
              <a:off x="3379" y="2564"/>
              <a:ext cx="1451" cy="91"/>
              <a:chOff x="1520" y="2704"/>
              <a:chExt cx="1451" cy="91"/>
            </a:xfrm>
          </p:grpSpPr>
          <p:sp>
            <p:nvSpPr>
              <p:cNvPr id="46186" name="Rectangle 244"/>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31</a:t>
                </a:r>
              </a:p>
            </p:txBody>
          </p:sp>
          <p:sp>
            <p:nvSpPr>
              <p:cNvPr id="46187" name="Rectangle 245"/>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30</a:t>
                </a:r>
              </a:p>
            </p:txBody>
          </p:sp>
          <p:sp>
            <p:nvSpPr>
              <p:cNvPr id="46188" name="Rectangle 246"/>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29</a:t>
                </a:r>
              </a:p>
            </p:txBody>
          </p:sp>
          <p:sp>
            <p:nvSpPr>
              <p:cNvPr id="46189" name="Rectangle 247"/>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28</a:t>
                </a:r>
              </a:p>
            </p:txBody>
          </p:sp>
          <p:sp>
            <p:nvSpPr>
              <p:cNvPr id="46190" name="Rectangle 248"/>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27</a:t>
                </a:r>
              </a:p>
            </p:txBody>
          </p:sp>
          <p:sp>
            <p:nvSpPr>
              <p:cNvPr id="46191" name="Rectangle 249"/>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26</a:t>
                </a:r>
              </a:p>
            </p:txBody>
          </p:sp>
          <p:sp>
            <p:nvSpPr>
              <p:cNvPr id="46192" name="Rectangle 250"/>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25</a:t>
                </a:r>
              </a:p>
            </p:txBody>
          </p:sp>
          <p:sp>
            <p:nvSpPr>
              <p:cNvPr id="46193" name="Rectangle 251"/>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24</a:t>
                </a:r>
              </a:p>
            </p:txBody>
          </p:sp>
        </p:grpSp>
        <p:grpSp>
          <p:nvGrpSpPr>
            <p:cNvPr id="46159" name="Group 252"/>
            <p:cNvGrpSpPr/>
            <p:nvPr/>
          </p:nvGrpSpPr>
          <p:grpSpPr bwMode="auto">
            <a:xfrm>
              <a:off x="3379" y="2292"/>
              <a:ext cx="1451" cy="91"/>
              <a:chOff x="1520" y="2704"/>
              <a:chExt cx="1451" cy="91"/>
            </a:xfrm>
          </p:grpSpPr>
          <p:sp>
            <p:nvSpPr>
              <p:cNvPr id="46178" name="Rectangle 253"/>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23</a:t>
                </a:r>
              </a:p>
            </p:txBody>
          </p:sp>
          <p:sp>
            <p:nvSpPr>
              <p:cNvPr id="46179" name="Rectangle 254"/>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22</a:t>
                </a:r>
              </a:p>
            </p:txBody>
          </p:sp>
          <p:sp>
            <p:nvSpPr>
              <p:cNvPr id="46180" name="Rectangle 255"/>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21</a:t>
                </a:r>
              </a:p>
            </p:txBody>
          </p:sp>
          <p:sp>
            <p:nvSpPr>
              <p:cNvPr id="46181" name="Rectangle 256"/>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20</a:t>
                </a:r>
              </a:p>
            </p:txBody>
          </p:sp>
          <p:sp>
            <p:nvSpPr>
              <p:cNvPr id="46182" name="Rectangle 257"/>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19</a:t>
                </a:r>
              </a:p>
            </p:txBody>
          </p:sp>
          <p:sp>
            <p:nvSpPr>
              <p:cNvPr id="46183" name="Rectangle 258"/>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18</a:t>
                </a:r>
              </a:p>
            </p:txBody>
          </p:sp>
          <p:sp>
            <p:nvSpPr>
              <p:cNvPr id="46184" name="Rectangle 259"/>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17</a:t>
                </a:r>
              </a:p>
            </p:txBody>
          </p:sp>
          <p:sp>
            <p:nvSpPr>
              <p:cNvPr id="46185" name="Rectangle 260"/>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16</a:t>
                </a:r>
              </a:p>
            </p:txBody>
          </p:sp>
        </p:grpSp>
        <p:grpSp>
          <p:nvGrpSpPr>
            <p:cNvPr id="46160" name="Group 261"/>
            <p:cNvGrpSpPr/>
            <p:nvPr/>
          </p:nvGrpSpPr>
          <p:grpSpPr bwMode="auto">
            <a:xfrm>
              <a:off x="3379" y="2019"/>
              <a:ext cx="1451" cy="91"/>
              <a:chOff x="1520" y="2704"/>
              <a:chExt cx="1451" cy="91"/>
            </a:xfrm>
          </p:grpSpPr>
          <p:sp>
            <p:nvSpPr>
              <p:cNvPr id="46170" name="Rectangle 262"/>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46171" name="Rectangle 263"/>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46172" name="Rectangle 264"/>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46173" name="Rectangle 265"/>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46174" name="Rectangle 266"/>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46175" name="Rectangle 267"/>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46176" name="Rectangle 268"/>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46177" name="Rectangle 269"/>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46161" name="Group 270"/>
            <p:cNvGrpSpPr/>
            <p:nvPr/>
          </p:nvGrpSpPr>
          <p:grpSpPr bwMode="auto">
            <a:xfrm>
              <a:off x="3379" y="1747"/>
              <a:ext cx="1451" cy="91"/>
              <a:chOff x="1520" y="2704"/>
              <a:chExt cx="1451" cy="91"/>
            </a:xfrm>
          </p:grpSpPr>
          <p:sp>
            <p:nvSpPr>
              <p:cNvPr id="46162" name="Rectangle 271"/>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46163" name="Rectangle 272"/>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46164" name="Rectangle 273"/>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46165" name="Rectangle 274"/>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46166" name="Rectangle 275"/>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46167" name="Rectangle 276"/>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46168" name="Rectangle 277"/>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46169" name="Rectangle 278"/>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sp>
        <p:nvSpPr>
          <p:cNvPr id="96535" name="Rectangle 279"/>
          <p:cNvSpPr>
            <a:spLocks noChangeArrowheads="1"/>
          </p:cNvSpPr>
          <p:nvPr/>
        </p:nvSpPr>
        <p:spPr bwMode="auto">
          <a:xfrm>
            <a:off x="2647951" y="3797301"/>
            <a:ext cx="1584325" cy="28892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96536" name="AutoShape 280"/>
          <p:cNvCxnSpPr>
            <a:cxnSpLocks noChangeShapeType="1"/>
            <a:stCxn id="46152" idx="1"/>
            <a:endCxn id="96359" idx="2"/>
          </p:cNvCxnSpPr>
          <p:nvPr/>
        </p:nvCxnSpPr>
        <p:spPr bwMode="auto">
          <a:xfrm rot="10800000">
            <a:off x="4808538" y="2357439"/>
            <a:ext cx="2087562" cy="329882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37" name="AutoShape 281"/>
          <p:cNvCxnSpPr>
            <a:cxnSpLocks noChangeShapeType="1"/>
            <a:stCxn id="46151" idx="1"/>
            <a:endCxn id="96360" idx="2"/>
          </p:cNvCxnSpPr>
          <p:nvPr/>
        </p:nvCxnSpPr>
        <p:spPr bwMode="auto">
          <a:xfrm rot="10800000">
            <a:off x="5097464" y="2357438"/>
            <a:ext cx="1798637" cy="28829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38" name="AutoShape 282"/>
          <p:cNvCxnSpPr>
            <a:cxnSpLocks noChangeShapeType="1"/>
            <a:stCxn id="46150" idx="1"/>
            <a:endCxn id="96361" idx="2"/>
          </p:cNvCxnSpPr>
          <p:nvPr/>
        </p:nvCxnSpPr>
        <p:spPr bwMode="auto">
          <a:xfrm rot="10800000">
            <a:off x="5384800" y="2357439"/>
            <a:ext cx="1511300" cy="246697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39" name="AutoShape 283"/>
          <p:cNvCxnSpPr>
            <a:cxnSpLocks noChangeShapeType="1"/>
            <a:stCxn id="46149" idx="1"/>
            <a:endCxn id="96362" idx="2"/>
          </p:cNvCxnSpPr>
          <p:nvPr/>
        </p:nvCxnSpPr>
        <p:spPr bwMode="auto">
          <a:xfrm rot="10800000">
            <a:off x="5672138" y="2357438"/>
            <a:ext cx="1223962" cy="20320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40" name="AutoShape 284"/>
          <p:cNvCxnSpPr>
            <a:cxnSpLocks noChangeShapeType="1"/>
            <a:stCxn id="46148" idx="1"/>
            <a:endCxn id="96363" idx="2"/>
          </p:cNvCxnSpPr>
          <p:nvPr/>
        </p:nvCxnSpPr>
        <p:spPr bwMode="auto">
          <a:xfrm rot="10800000">
            <a:off x="5961064" y="2357438"/>
            <a:ext cx="935037" cy="1585912"/>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41" name="AutoShape 285"/>
          <p:cNvCxnSpPr>
            <a:cxnSpLocks noChangeShapeType="1"/>
            <a:stCxn id="46147" idx="1"/>
            <a:endCxn id="96364" idx="2"/>
          </p:cNvCxnSpPr>
          <p:nvPr/>
        </p:nvCxnSpPr>
        <p:spPr bwMode="auto">
          <a:xfrm rot="10800000">
            <a:off x="6248400" y="2357439"/>
            <a:ext cx="647700" cy="115252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42" name="AutoShape 286"/>
          <p:cNvCxnSpPr>
            <a:cxnSpLocks noChangeShapeType="1"/>
            <a:stCxn id="46146" idx="1"/>
            <a:endCxn id="96365" idx="2"/>
          </p:cNvCxnSpPr>
          <p:nvPr/>
        </p:nvCxnSpPr>
        <p:spPr bwMode="auto">
          <a:xfrm rot="10800000">
            <a:off x="6535738" y="2357438"/>
            <a:ext cx="360362" cy="7366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43" name="AutoShape 287"/>
          <p:cNvCxnSpPr>
            <a:cxnSpLocks noChangeShapeType="1"/>
            <a:stCxn id="46145" idx="1"/>
            <a:endCxn id="96366" idx="2"/>
          </p:cNvCxnSpPr>
          <p:nvPr/>
        </p:nvCxnSpPr>
        <p:spPr bwMode="auto">
          <a:xfrm rot="10800000">
            <a:off x="6824663" y="2357439"/>
            <a:ext cx="74612" cy="287337"/>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96544" name="AutoShape 288"/>
          <p:cNvSpPr>
            <a:spLocks noChangeArrowheads="1"/>
          </p:cNvSpPr>
          <p:nvPr/>
        </p:nvSpPr>
        <p:spPr bwMode="auto">
          <a:xfrm>
            <a:off x="2326820" y="5769665"/>
            <a:ext cx="4105275" cy="576262"/>
          </a:xfrm>
          <a:prstGeom prst="foldedCorner">
            <a:avLst>
              <a:gd name="adj" fmla="val 9296"/>
            </a:avLst>
          </a:prstGeom>
          <a:solidFill>
            <a:srgbClr val="DDDDDD"/>
          </a:solidFill>
          <a:ln w="19050">
            <a:noFill/>
            <a:round/>
          </a:ln>
          <a:effectLst>
            <a:outerShdw dist="35921" dir="2700000" algn="ctr" rotWithShape="0">
              <a:schemeClr val="bg2"/>
            </a:outerShdw>
          </a:effectLst>
        </p:spPr>
        <p:txBody>
          <a:bodyPr wrap="none" anchor="ctr"/>
          <a:lstStyle/>
          <a:p>
            <a:pPr>
              <a:defRPr/>
            </a:pPr>
            <a:endParaRPr lang="zh-CN" altLang="zh-CN" sz="1400">
              <a:latin typeface="Arial" panose="020B0604020202020204" pitchFamily="34" charset="0"/>
            </a:endParaRPr>
          </a:p>
        </p:txBody>
      </p:sp>
      <p:sp>
        <p:nvSpPr>
          <p:cNvPr id="96547" name="Rectangle 291"/>
          <p:cNvSpPr>
            <a:spLocks noChangeArrowheads="1"/>
          </p:cNvSpPr>
          <p:nvPr/>
        </p:nvSpPr>
        <p:spPr bwMode="auto">
          <a:xfrm>
            <a:off x="2345302" y="5850266"/>
            <a:ext cx="41767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OSRdyGrp		|= </a:t>
            </a:r>
            <a:r>
              <a:rPr lang="en-US" altLang="zh-CN" sz="1400" dirty="0" err="1"/>
              <a:t>OSMapTbl</a:t>
            </a:r>
            <a:r>
              <a:rPr lang="en-US" altLang="zh-CN" sz="1400" dirty="0"/>
              <a:t>[</a:t>
            </a:r>
            <a:r>
              <a:rPr lang="en-US" altLang="zh-CN" sz="1400" dirty="0" err="1"/>
              <a:t>Prio</a:t>
            </a:r>
            <a:r>
              <a:rPr lang="en-US" altLang="zh-CN" sz="1400" dirty="0"/>
              <a:t> &gt;&gt; 3];</a:t>
            </a:r>
          </a:p>
          <a:p>
            <a:pPr eaLnBrk="1" hangingPunct="1"/>
            <a:r>
              <a:rPr lang="en-US" altLang="zh-CN" sz="1400" dirty="0" err="1"/>
              <a:t>OSRdyTbl</a:t>
            </a:r>
            <a:r>
              <a:rPr lang="en-US" altLang="zh-CN" sz="1400" dirty="0"/>
              <a:t>[</a:t>
            </a:r>
            <a:r>
              <a:rPr lang="en-US" altLang="zh-CN" sz="1400" dirty="0" err="1"/>
              <a:t>Prio</a:t>
            </a:r>
            <a:r>
              <a:rPr lang="en-US" altLang="zh-CN" sz="1400" dirty="0"/>
              <a:t> &gt;&gt; 3] 	|= </a:t>
            </a:r>
            <a:r>
              <a:rPr lang="en-US" altLang="zh-CN" sz="1400" dirty="0" err="1"/>
              <a:t>OSMapTbl</a:t>
            </a:r>
            <a:r>
              <a:rPr lang="en-US" altLang="zh-CN" sz="1400" dirty="0"/>
              <a:t>[</a:t>
            </a:r>
            <a:r>
              <a:rPr lang="en-US" altLang="zh-CN" sz="1400" dirty="0" err="1"/>
              <a:t>Prio</a:t>
            </a:r>
            <a:r>
              <a:rPr lang="en-US" altLang="zh-CN" sz="1400" dirty="0"/>
              <a:t> &amp; 0x07];</a:t>
            </a:r>
          </a:p>
        </p:txBody>
      </p:sp>
      <p:cxnSp>
        <p:nvCxnSpPr>
          <p:cNvPr id="96548" name="AutoShape 292"/>
          <p:cNvCxnSpPr>
            <a:cxnSpLocks noChangeShapeType="1"/>
            <a:stCxn id="96271" idx="1"/>
            <a:endCxn id="96356" idx="1"/>
          </p:cNvCxnSpPr>
          <p:nvPr/>
        </p:nvCxnSpPr>
        <p:spPr bwMode="auto">
          <a:xfrm rot="5400000">
            <a:off x="2398713" y="2825750"/>
            <a:ext cx="1643062" cy="1163638"/>
          </a:xfrm>
          <a:prstGeom prst="bentConnector4">
            <a:avLst>
              <a:gd name="adj1" fmla="val 20579"/>
              <a:gd name="adj2" fmla="val 11882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96549" name="AutoShape 293"/>
          <p:cNvCxnSpPr>
            <a:cxnSpLocks noChangeShapeType="1"/>
            <a:stCxn id="96272" idx="1"/>
            <a:endCxn id="96535" idx="1"/>
          </p:cNvCxnSpPr>
          <p:nvPr/>
        </p:nvCxnSpPr>
        <p:spPr bwMode="auto">
          <a:xfrm rot="5400000">
            <a:off x="2325688" y="2898776"/>
            <a:ext cx="1355725" cy="730250"/>
          </a:xfrm>
          <a:prstGeom prst="bentConnector4">
            <a:avLst>
              <a:gd name="adj1" fmla="val 12176"/>
              <a:gd name="adj2" fmla="val 130000"/>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46370" name="Group 294"/>
          <p:cNvGrpSpPr/>
          <p:nvPr/>
        </p:nvGrpSpPr>
        <p:grpSpPr bwMode="auto">
          <a:xfrm>
            <a:off x="2360613" y="3797300"/>
            <a:ext cx="2303462" cy="287338"/>
            <a:chOff x="1973" y="1434"/>
            <a:chExt cx="1451" cy="181"/>
          </a:xfrm>
        </p:grpSpPr>
        <p:sp>
          <p:nvSpPr>
            <p:cNvPr id="96551" name="Rectangle 29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2" name="Rectangle 29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3" name="Rectangle 29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4" name="Rectangle 29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5" name="Rectangle 29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6" name="Rectangle 30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557" name="Rectangle 30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58" name="Rectangle 30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cxnSp>
        <p:nvCxnSpPr>
          <p:cNvPr id="96559" name="AutoShape 303"/>
          <p:cNvCxnSpPr>
            <a:cxnSpLocks noChangeShapeType="1"/>
          </p:cNvCxnSpPr>
          <p:nvPr/>
        </p:nvCxnSpPr>
        <p:spPr bwMode="auto">
          <a:xfrm rot="10800000">
            <a:off x="6248400" y="2357439"/>
            <a:ext cx="647700" cy="1152525"/>
          </a:xfrm>
          <a:prstGeom prst="bentConnector2">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grpSp>
        <p:nvGrpSpPr>
          <p:cNvPr id="46371" name="Group 304"/>
          <p:cNvGrpSpPr/>
          <p:nvPr/>
        </p:nvGrpSpPr>
        <p:grpSpPr bwMode="auto">
          <a:xfrm>
            <a:off x="2360613" y="4086225"/>
            <a:ext cx="2303462" cy="287338"/>
            <a:chOff x="1973" y="1434"/>
            <a:chExt cx="1451" cy="181"/>
          </a:xfrm>
        </p:grpSpPr>
        <p:sp>
          <p:nvSpPr>
            <p:cNvPr id="96561" name="Rectangle 30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2" name="Rectangle 30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3" name="Rectangle 30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4" name="Rectangle 30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5" name="Rectangle 30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96566" name="Rectangle 31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7" name="Rectangle 31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6568" name="Rectangle 31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96569" name="Oval 313"/>
          <p:cNvSpPr>
            <a:spLocks noChangeArrowheads="1"/>
          </p:cNvSpPr>
          <p:nvPr/>
        </p:nvSpPr>
        <p:spPr bwMode="auto">
          <a:xfrm>
            <a:off x="8480426" y="3294063"/>
            <a:ext cx="288925" cy="5762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570" name="AutoShape 314"/>
          <p:cNvSpPr>
            <a:spLocks noChangeArrowheads="1"/>
          </p:cNvSpPr>
          <p:nvPr/>
        </p:nvSpPr>
        <p:spPr bwMode="auto">
          <a:xfrm>
            <a:off x="10207626" y="2320963"/>
            <a:ext cx="1366837" cy="720725"/>
          </a:xfrm>
          <a:prstGeom prst="wedgeRoundRectCallout">
            <a:avLst>
              <a:gd name="adj1" fmla="val -160695"/>
              <a:gd name="adj2" fmla="val 124710"/>
              <a:gd name="adj3" fmla="val 16667"/>
            </a:avLst>
          </a:prstGeom>
          <a:solidFill>
            <a:srgbClr val="E7FFFF"/>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dirty="0"/>
              <a:t>就绪的任务在任务就绪表相应位置置</a:t>
            </a:r>
            <a:r>
              <a:rPr lang="en-US" altLang="zh-CN" sz="1400" dirty="0"/>
              <a:t>1</a:t>
            </a:r>
          </a:p>
        </p:txBody>
      </p:sp>
      <p:sp>
        <p:nvSpPr>
          <p:cNvPr id="96571" name="Oval 315"/>
          <p:cNvSpPr>
            <a:spLocks noChangeArrowheads="1"/>
          </p:cNvSpPr>
          <p:nvPr/>
        </p:nvSpPr>
        <p:spPr bwMode="auto">
          <a:xfrm>
            <a:off x="6103939" y="1925638"/>
            <a:ext cx="288925" cy="5762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6572" name="Rectangle 316"/>
          <p:cNvSpPr>
            <a:spLocks noChangeArrowheads="1"/>
          </p:cNvSpPr>
          <p:nvPr/>
        </p:nvSpPr>
        <p:spPr bwMode="auto">
          <a:xfrm>
            <a:off x="8513763" y="3408363"/>
            <a:ext cx="215900" cy="215900"/>
          </a:xfrm>
          <a:prstGeom prst="rect">
            <a:avLst/>
          </a:prstGeom>
          <a:gradFill rotWithShape="1">
            <a:gsLst>
              <a:gs pos="0">
                <a:schemeClr val="bg1"/>
              </a:gs>
              <a:gs pos="100000">
                <a:srgbClr val="FFECD9"/>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318" name="Text Box 14"/>
          <p:cNvSpPr txBox="1">
            <a:spLocks noChangeArrowheads="1"/>
          </p:cNvSpPr>
          <p:nvPr/>
        </p:nvSpPr>
        <p:spPr bwMode="auto">
          <a:xfrm>
            <a:off x="3810000" y="27432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映射表</a:t>
            </a:r>
            <a:endParaRPr lang="en-US" altLang="zh-CN" sz="1400"/>
          </a:p>
        </p:txBody>
      </p:sp>
      <p:sp>
        <p:nvSpPr>
          <p:cNvPr id="319" name="Text Box 14"/>
          <p:cNvSpPr txBox="1">
            <a:spLocks noChangeArrowheads="1"/>
          </p:cNvSpPr>
          <p:nvPr/>
        </p:nvSpPr>
        <p:spPr bwMode="auto">
          <a:xfrm>
            <a:off x="5486400" y="1524000"/>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变量</a:t>
            </a:r>
            <a:endParaRPr lang="en-US" altLang="zh-CN" sz="1400"/>
          </a:p>
        </p:txBody>
      </p:sp>
      <p:sp>
        <p:nvSpPr>
          <p:cNvPr id="320" name="Text Box 14"/>
          <p:cNvSpPr txBox="1">
            <a:spLocks noChangeArrowheads="1"/>
          </p:cNvSpPr>
          <p:nvPr/>
        </p:nvSpPr>
        <p:spPr bwMode="auto">
          <a:xfrm>
            <a:off x="7924800" y="1600201"/>
            <a:ext cx="114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任务就绪表</a:t>
            </a:r>
            <a:endParaRPr lang="en-US" altLang="zh-CN" sz="1400"/>
          </a:p>
        </p:txBody>
      </p:sp>
      <p:sp>
        <p:nvSpPr>
          <p:cNvPr id="321" name="燕尾形 320">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nvGrpSpPr>
          <p:cNvPr id="25" name="组合 24">
            <a:extLst>
              <a:ext uri="{FF2B5EF4-FFF2-40B4-BE49-F238E27FC236}">
                <a16:creationId xmlns:a16="http://schemas.microsoft.com/office/drawing/2014/main" id="{BDFE7AEA-51A2-9593-95DA-2F22F0F98E2A}"/>
              </a:ext>
            </a:extLst>
          </p:cNvPr>
          <p:cNvGrpSpPr/>
          <p:nvPr/>
        </p:nvGrpSpPr>
        <p:grpSpPr>
          <a:xfrm>
            <a:off x="1224500" y="810918"/>
            <a:ext cx="1434960" cy="571680"/>
            <a:chOff x="1224500" y="810918"/>
            <a:chExt cx="1434960" cy="571680"/>
          </a:xfrm>
        </p:grpSpPr>
        <mc:AlternateContent xmlns:mc="http://schemas.openxmlformats.org/markup-compatibility/2006" xmlns:p14="http://schemas.microsoft.com/office/powerpoint/2010/main">
          <mc:Choice Requires="p14">
            <p:contentPart p14:bwMode="auto" r:id="rId3">
              <p14:nvContentPartPr>
                <p14:cNvPr id="7" name="墨迹 6">
                  <a:extLst>
                    <a:ext uri="{FF2B5EF4-FFF2-40B4-BE49-F238E27FC236}">
                      <a16:creationId xmlns:a16="http://schemas.microsoft.com/office/drawing/2014/main" id="{20AE53C4-4049-498E-2246-FEF4F22E44A9}"/>
                    </a:ext>
                  </a:extLst>
                </p14:cNvPr>
                <p14:cNvContentPartPr/>
                <p14:nvPr/>
              </p14:nvContentPartPr>
              <p14:xfrm>
                <a:off x="1224500" y="944118"/>
                <a:ext cx="178560" cy="151560"/>
              </p14:xfrm>
            </p:contentPart>
          </mc:Choice>
          <mc:Fallback xmlns="">
            <p:pic>
              <p:nvPicPr>
                <p:cNvPr id="7" name="墨迹 6">
                  <a:extLst>
                    <a:ext uri="{FF2B5EF4-FFF2-40B4-BE49-F238E27FC236}">
                      <a16:creationId xmlns:a16="http://schemas.microsoft.com/office/drawing/2014/main" id="{20AE53C4-4049-498E-2246-FEF4F22E44A9}"/>
                    </a:ext>
                  </a:extLst>
                </p:cNvPr>
                <p:cNvPicPr/>
                <p:nvPr/>
              </p:nvPicPr>
              <p:blipFill>
                <a:blip r:embed="rId5"/>
                <a:stretch>
                  <a:fillRect/>
                </a:stretch>
              </p:blipFill>
              <p:spPr>
                <a:xfrm>
                  <a:off x="1206500" y="926478"/>
                  <a:ext cx="214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84BA8664-7741-7176-96FC-DB2CCD4B84C9}"/>
                    </a:ext>
                  </a:extLst>
                </p14:cNvPr>
                <p14:cNvContentPartPr/>
                <p14:nvPr/>
              </p14:nvContentPartPr>
              <p14:xfrm>
                <a:off x="1285700" y="1110078"/>
                <a:ext cx="70200" cy="272520"/>
              </p14:xfrm>
            </p:contentPart>
          </mc:Choice>
          <mc:Fallback xmlns="">
            <p:pic>
              <p:nvPicPr>
                <p:cNvPr id="8" name="墨迹 7">
                  <a:extLst>
                    <a:ext uri="{FF2B5EF4-FFF2-40B4-BE49-F238E27FC236}">
                      <a16:creationId xmlns:a16="http://schemas.microsoft.com/office/drawing/2014/main" id="{84BA8664-7741-7176-96FC-DB2CCD4B84C9}"/>
                    </a:ext>
                  </a:extLst>
                </p:cNvPr>
                <p:cNvPicPr/>
                <p:nvPr/>
              </p:nvPicPr>
              <p:blipFill>
                <a:blip r:embed="rId7"/>
                <a:stretch>
                  <a:fillRect/>
                </a:stretch>
              </p:blipFill>
              <p:spPr>
                <a:xfrm>
                  <a:off x="1267700" y="1092438"/>
                  <a:ext cx="10584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15BD1AB0-5CF8-6AF6-468F-B20849B7043D}"/>
                    </a:ext>
                  </a:extLst>
                </p14:cNvPr>
                <p14:cNvContentPartPr/>
                <p14:nvPr/>
              </p14:nvContentPartPr>
              <p14:xfrm>
                <a:off x="1530140" y="967878"/>
                <a:ext cx="102960" cy="67680"/>
              </p14:xfrm>
            </p:contentPart>
          </mc:Choice>
          <mc:Fallback xmlns="">
            <p:pic>
              <p:nvPicPr>
                <p:cNvPr id="10" name="墨迹 9">
                  <a:extLst>
                    <a:ext uri="{FF2B5EF4-FFF2-40B4-BE49-F238E27FC236}">
                      <a16:creationId xmlns:a16="http://schemas.microsoft.com/office/drawing/2014/main" id="{15BD1AB0-5CF8-6AF6-468F-B20849B7043D}"/>
                    </a:ext>
                  </a:extLst>
                </p:cNvPr>
                <p:cNvPicPr/>
                <p:nvPr/>
              </p:nvPicPr>
              <p:blipFill>
                <a:blip r:embed="rId9"/>
                <a:stretch>
                  <a:fillRect/>
                </a:stretch>
              </p:blipFill>
              <p:spPr>
                <a:xfrm>
                  <a:off x="1512140" y="949878"/>
                  <a:ext cx="13860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墨迹 10">
                  <a:extLst>
                    <a:ext uri="{FF2B5EF4-FFF2-40B4-BE49-F238E27FC236}">
                      <a16:creationId xmlns:a16="http://schemas.microsoft.com/office/drawing/2014/main" id="{1BFA590C-7DBF-C258-D70D-B24606512529}"/>
                    </a:ext>
                  </a:extLst>
                </p14:cNvPr>
                <p14:cNvContentPartPr/>
                <p14:nvPr/>
              </p14:nvContentPartPr>
              <p14:xfrm>
                <a:off x="1471100" y="1125918"/>
                <a:ext cx="156600" cy="80640"/>
              </p14:xfrm>
            </p:contentPart>
          </mc:Choice>
          <mc:Fallback xmlns="">
            <p:pic>
              <p:nvPicPr>
                <p:cNvPr id="11" name="墨迹 10">
                  <a:extLst>
                    <a:ext uri="{FF2B5EF4-FFF2-40B4-BE49-F238E27FC236}">
                      <a16:creationId xmlns:a16="http://schemas.microsoft.com/office/drawing/2014/main" id="{1BFA590C-7DBF-C258-D70D-B24606512529}"/>
                    </a:ext>
                  </a:extLst>
                </p:cNvPr>
                <p:cNvPicPr/>
                <p:nvPr/>
              </p:nvPicPr>
              <p:blipFill>
                <a:blip r:embed="rId11"/>
                <a:stretch>
                  <a:fillRect/>
                </a:stretch>
              </p:blipFill>
              <p:spPr>
                <a:xfrm>
                  <a:off x="1453460" y="1107918"/>
                  <a:ext cx="19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墨迹 11">
                  <a:extLst>
                    <a:ext uri="{FF2B5EF4-FFF2-40B4-BE49-F238E27FC236}">
                      <a16:creationId xmlns:a16="http://schemas.microsoft.com/office/drawing/2014/main" id="{64188706-BEFF-F900-C525-D7A0D1609DD8}"/>
                    </a:ext>
                  </a:extLst>
                </p14:cNvPr>
                <p14:cNvContentPartPr/>
                <p14:nvPr/>
              </p14:nvContentPartPr>
              <p14:xfrm>
                <a:off x="1514660" y="1098198"/>
                <a:ext cx="121680" cy="198360"/>
              </p14:xfrm>
            </p:contentPart>
          </mc:Choice>
          <mc:Fallback xmlns="">
            <p:pic>
              <p:nvPicPr>
                <p:cNvPr id="12" name="墨迹 11">
                  <a:extLst>
                    <a:ext uri="{FF2B5EF4-FFF2-40B4-BE49-F238E27FC236}">
                      <a16:creationId xmlns:a16="http://schemas.microsoft.com/office/drawing/2014/main" id="{64188706-BEFF-F900-C525-D7A0D1609DD8}"/>
                    </a:ext>
                  </a:extLst>
                </p:cNvPr>
                <p:cNvPicPr/>
                <p:nvPr/>
              </p:nvPicPr>
              <p:blipFill>
                <a:blip r:embed="rId13"/>
                <a:stretch>
                  <a:fillRect/>
                </a:stretch>
              </p:blipFill>
              <p:spPr>
                <a:xfrm>
                  <a:off x="1496660" y="1080198"/>
                  <a:ext cx="15732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墨迹 12">
                  <a:extLst>
                    <a:ext uri="{FF2B5EF4-FFF2-40B4-BE49-F238E27FC236}">
                      <a16:creationId xmlns:a16="http://schemas.microsoft.com/office/drawing/2014/main" id="{01201D29-344F-C2BC-440D-03E6AED81081}"/>
                    </a:ext>
                  </a:extLst>
                </p14:cNvPr>
                <p14:cNvContentPartPr/>
                <p14:nvPr/>
              </p14:nvContentPartPr>
              <p14:xfrm>
                <a:off x="1630220" y="826038"/>
                <a:ext cx="270360" cy="415080"/>
              </p14:xfrm>
            </p:contentPart>
          </mc:Choice>
          <mc:Fallback xmlns="">
            <p:pic>
              <p:nvPicPr>
                <p:cNvPr id="13" name="墨迹 12">
                  <a:extLst>
                    <a:ext uri="{FF2B5EF4-FFF2-40B4-BE49-F238E27FC236}">
                      <a16:creationId xmlns:a16="http://schemas.microsoft.com/office/drawing/2014/main" id="{01201D29-344F-C2BC-440D-03E6AED81081}"/>
                    </a:ext>
                  </a:extLst>
                </p:cNvPr>
                <p:cNvPicPr/>
                <p:nvPr/>
              </p:nvPicPr>
              <p:blipFill>
                <a:blip r:embed="rId15"/>
                <a:stretch>
                  <a:fillRect/>
                </a:stretch>
              </p:blipFill>
              <p:spPr>
                <a:xfrm>
                  <a:off x="1612580" y="808038"/>
                  <a:ext cx="30600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墨迹 14">
                  <a:extLst>
                    <a:ext uri="{FF2B5EF4-FFF2-40B4-BE49-F238E27FC236}">
                      <a16:creationId xmlns:a16="http://schemas.microsoft.com/office/drawing/2014/main" id="{349BE470-3B98-DC15-E132-ED31AF23D9A6}"/>
                    </a:ext>
                  </a:extLst>
                </p14:cNvPr>
                <p14:cNvContentPartPr/>
                <p14:nvPr/>
              </p14:nvContentPartPr>
              <p14:xfrm>
                <a:off x="1779620" y="976878"/>
                <a:ext cx="309600" cy="169920"/>
              </p14:xfrm>
            </p:contentPart>
          </mc:Choice>
          <mc:Fallback xmlns="">
            <p:pic>
              <p:nvPicPr>
                <p:cNvPr id="15" name="墨迹 14">
                  <a:extLst>
                    <a:ext uri="{FF2B5EF4-FFF2-40B4-BE49-F238E27FC236}">
                      <a16:creationId xmlns:a16="http://schemas.microsoft.com/office/drawing/2014/main" id="{349BE470-3B98-DC15-E132-ED31AF23D9A6}"/>
                    </a:ext>
                  </a:extLst>
                </p:cNvPr>
                <p:cNvPicPr/>
                <p:nvPr/>
              </p:nvPicPr>
              <p:blipFill>
                <a:blip r:embed="rId17"/>
                <a:stretch>
                  <a:fillRect/>
                </a:stretch>
              </p:blipFill>
              <p:spPr>
                <a:xfrm>
                  <a:off x="1761980" y="959238"/>
                  <a:ext cx="3452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墨迹 16">
                  <a:extLst>
                    <a:ext uri="{FF2B5EF4-FFF2-40B4-BE49-F238E27FC236}">
                      <a16:creationId xmlns:a16="http://schemas.microsoft.com/office/drawing/2014/main" id="{C846B444-26DD-634A-9EAC-CCBDEB84C44A}"/>
                    </a:ext>
                  </a:extLst>
                </p14:cNvPr>
                <p14:cNvContentPartPr/>
                <p14:nvPr/>
              </p14:nvContentPartPr>
              <p14:xfrm>
                <a:off x="1779620" y="1137438"/>
                <a:ext cx="192240" cy="154440"/>
              </p14:xfrm>
            </p:contentPart>
          </mc:Choice>
          <mc:Fallback xmlns="">
            <p:pic>
              <p:nvPicPr>
                <p:cNvPr id="17" name="墨迹 16">
                  <a:extLst>
                    <a:ext uri="{FF2B5EF4-FFF2-40B4-BE49-F238E27FC236}">
                      <a16:creationId xmlns:a16="http://schemas.microsoft.com/office/drawing/2014/main" id="{C846B444-26DD-634A-9EAC-CCBDEB84C44A}"/>
                    </a:ext>
                  </a:extLst>
                </p:cNvPr>
                <p:cNvPicPr/>
                <p:nvPr/>
              </p:nvPicPr>
              <p:blipFill>
                <a:blip r:embed="rId19"/>
                <a:stretch>
                  <a:fillRect/>
                </a:stretch>
              </p:blipFill>
              <p:spPr>
                <a:xfrm>
                  <a:off x="1761980" y="1119438"/>
                  <a:ext cx="2278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墨迹 17">
                  <a:extLst>
                    <a:ext uri="{FF2B5EF4-FFF2-40B4-BE49-F238E27FC236}">
                      <a16:creationId xmlns:a16="http://schemas.microsoft.com/office/drawing/2014/main" id="{3BC2CCB8-3EC6-187E-F109-7F17748CC1B8}"/>
                    </a:ext>
                  </a:extLst>
                </p14:cNvPr>
                <p14:cNvContentPartPr/>
                <p14:nvPr/>
              </p14:nvContentPartPr>
              <p14:xfrm>
                <a:off x="1761260" y="1049238"/>
                <a:ext cx="114120" cy="214200"/>
              </p14:xfrm>
            </p:contentPart>
          </mc:Choice>
          <mc:Fallback xmlns="">
            <p:pic>
              <p:nvPicPr>
                <p:cNvPr id="18" name="墨迹 17">
                  <a:extLst>
                    <a:ext uri="{FF2B5EF4-FFF2-40B4-BE49-F238E27FC236}">
                      <a16:creationId xmlns:a16="http://schemas.microsoft.com/office/drawing/2014/main" id="{3BC2CCB8-3EC6-187E-F109-7F17748CC1B8}"/>
                    </a:ext>
                  </a:extLst>
                </p:cNvPr>
                <p:cNvPicPr/>
                <p:nvPr/>
              </p:nvPicPr>
              <p:blipFill>
                <a:blip r:embed="rId21"/>
                <a:stretch>
                  <a:fillRect/>
                </a:stretch>
              </p:blipFill>
              <p:spPr>
                <a:xfrm>
                  <a:off x="1743260" y="1031238"/>
                  <a:ext cx="14976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墨迹 18">
                  <a:extLst>
                    <a:ext uri="{FF2B5EF4-FFF2-40B4-BE49-F238E27FC236}">
                      <a16:creationId xmlns:a16="http://schemas.microsoft.com/office/drawing/2014/main" id="{35F9ECF9-3969-6D91-F641-57F6214C2EBA}"/>
                    </a:ext>
                  </a:extLst>
                </p14:cNvPr>
                <p14:cNvContentPartPr/>
                <p14:nvPr/>
              </p14:nvContentPartPr>
              <p14:xfrm>
                <a:off x="2268140" y="810918"/>
                <a:ext cx="58680" cy="62640"/>
              </p14:xfrm>
            </p:contentPart>
          </mc:Choice>
          <mc:Fallback xmlns="">
            <p:pic>
              <p:nvPicPr>
                <p:cNvPr id="19" name="墨迹 18">
                  <a:extLst>
                    <a:ext uri="{FF2B5EF4-FFF2-40B4-BE49-F238E27FC236}">
                      <a16:creationId xmlns:a16="http://schemas.microsoft.com/office/drawing/2014/main" id="{35F9ECF9-3969-6D91-F641-57F6214C2EBA}"/>
                    </a:ext>
                  </a:extLst>
                </p:cNvPr>
                <p:cNvPicPr/>
                <p:nvPr/>
              </p:nvPicPr>
              <p:blipFill>
                <a:blip r:embed="rId23"/>
                <a:stretch>
                  <a:fillRect/>
                </a:stretch>
              </p:blipFill>
              <p:spPr>
                <a:xfrm>
                  <a:off x="2250140" y="793278"/>
                  <a:ext cx="943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墨迹 19">
                  <a:extLst>
                    <a:ext uri="{FF2B5EF4-FFF2-40B4-BE49-F238E27FC236}">
                      <a16:creationId xmlns:a16="http://schemas.microsoft.com/office/drawing/2014/main" id="{86A2D1F7-6EEA-AA2D-37D9-FD6C78E696C4}"/>
                    </a:ext>
                  </a:extLst>
                </p14:cNvPr>
                <p14:cNvContentPartPr/>
                <p14:nvPr/>
              </p14:nvContentPartPr>
              <p14:xfrm>
                <a:off x="2167340" y="925758"/>
                <a:ext cx="190800" cy="331920"/>
              </p14:xfrm>
            </p:contentPart>
          </mc:Choice>
          <mc:Fallback xmlns="">
            <p:pic>
              <p:nvPicPr>
                <p:cNvPr id="20" name="墨迹 19">
                  <a:extLst>
                    <a:ext uri="{FF2B5EF4-FFF2-40B4-BE49-F238E27FC236}">
                      <a16:creationId xmlns:a16="http://schemas.microsoft.com/office/drawing/2014/main" id="{86A2D1F7-6EEA-AA2D-37D9-FD6C78E696C4}"/>
                    </a:ext>
                  </a:extLst>
                </p:cNvPr>
                <p:cNvPicPr/>
                <p:nvPr/>
              </p:nvPicPr>
              <p:blipFill>
                <a:blip r:embed="rId25"/>
                <a:stretch>
                  <a:fillRect/>
                </a:stretch>
              </p:blipFill>
              <p:spPr>
                <a:xfrm>
                  <a:off x="2149340" y="907758"/>
                  <a:ext cx="22644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墨迹 20">
                  <a:extLst>
                    <a:ext uri="{FF2B5EF4-FFF2-40B4-BE49-F238E27FC236}">
                      <a16:creationId xmlns:a16="http://schemas.microsoft.com/office/drawing/2014/main" id="{62FE9F3E-72A9-0328-0E6C-B76619BA4BFB}"/>
                    </a:ext>
                  </a:extLst>
                </p14:cNvPr>
                <p14:cNvContentPartPr/>
                <p14:nvPr/>
              </p14:nvContentPartPr>
              <p14:xfrm>
                <a:off x="2182820" y="1124118"/>
                <a:ext cx="11880" cy="97560"/>
              </p14:xfrm>
            </p:contentPart>
          </mc:Choice>
          <mc:Fallback xmlns="">
            <p:pic>
              <p:nvPicPr>
                <p:cNvPr id="21" name="墨迹 20">
                  <a:extLst>
                    <a:ext uri="{FF2B5EF4-FFF2-40B4-BE49-F238E27FC236}">
                      <a16:creationId xmlns:a16="http://schemas.microsoft.com/office/drawing/2014/main" id="{62FE9F3E-72A9-0328-0E6C-B76619BA4BFB}"/>
                    </a:ext>
                  </a:extLst>
                </p:cNvPr>
                <p:cNvPicPr/>
                <p:nvPr/>
              </p:nvPicPr>
              <p:blipFill>
                <a:blip r:embed="rId27"/>
                <a:stretch>
                  <a:fillRect/>
                </a:stretch>
              </p:blipFill>
              <p:spPr>
                <a:xfrm>
                  <a:off x="2164820" y="1106118"/>
                  <a:ext cx="47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墨迹 21">
                  <a:extLst>
                    <a:ext uri="{FF2B5EF4-FFF2-40B4-BE49-F238E27FC236}">
                      <a16:creationId xmlns:a16="http://schemas.microsoft.com/office/drawing/2014/main" id="{721ABEFA-CB47-2DAE-7965-91BD61FB94A2}"/>
                    </a:ext>
                  </a:extLst>
                </p14:cNvPr>
                <p14:cNvContentPartPr/>
                <p14:nvPr/>
              </p14:nvContentPartPr>
              <p14:xfrm>
                <a:off x="2360300" y="937278"/>
                <a:ext cx="201960" cy="200880"/>
              </p14:xfrm>
            </p:contentPart>
          </mc:Choice>
          <mc:Fallback xmlns="">
            <p:pic>
              <p:nvPicPr>
                <p:cNvPr id="22" name="墨迹 21">
                  <a:extLst>
                    <a:ext uri="{FF2B5EF4-FFF2-40B4-BE49-F238E27FC236}">
                      <a16:creationId xmlns:a16="http://schemas.microsoft.com/office/drawing/2014/main" id="{721ABEFA-CB47-2DAE-7965-91BD61FB94A2}"/>
                    </a:ext>
                  </a:extLst>
                </p:cNvPr>
                <p:cNvPicPr/>
                <p:nvPr/>
              </p:nvPicPr>
              <p:blipFill>
                <a:blip r:embed="rId29"/>
                <a:stretch>
                  <a:fillRect/>
                </a:stretch>
              </p:blipFill>
              <p:spPr>
                <a:xfrm>
                  <a:off x="2342660" y="919278"/>
                  <a:ext cx="2376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墨迹 22">
                  <a:extLst>
                    <a:ext uri="{FF2B5EF4-FFF2-40B4-BE49-F238E27FC236}">
                      <a16:creationId xmlns:a16="http://schemas.microsoft.com/office/drawing/2014/main" id="{9ADF846F-307B-0FD9-B7B0-A1D810770C2D}"/>
                    </a:ext>
                  </a:extLst>
                </p14:cNvPr>
                <p14:cNvContentPartPr/>
                <p14:nvPr/>
              </p14:nvContentPartPr>
              <p14:xfrm>
                <a:off x="2407100" y="899838"/>
                <a:ext cx="118080" cy="308160"/>
              </p14:xfrm>
            </p:contentPart>
          </mc:Choice>
          <mc:Fallback xmlns="">
            <p:pic>
              <p:nvPicPr>
                <p:cNvPr id="23" name="墨迹 22">
                  <a:extLst>
                    <a:ext uri="{FF2B5EF4-FFF2-40B4-BE49-F238E27FC236}">
                      <a16:creationId xmlns:a16="http://schemas.microsoft.com/office/drawing/2014/main" id="{9ADF846F-307B-0FD9-B7B0-A1D810770C2D}"/>
                    </a:ext>
                  </a:extLst>
                </p:cNvPr>
                <p:cNvPicPr/>
                <p:nvPr/>
              </p:nvPicPr>
              <p:blipFill>
                <a:blip r:embed="rId31"/>
                <a:stretch>
                  <a:fillRect/>
                </a:stretch>
              </p:blipFill>
              <p:spPr>
                <a:xfrm>
                  <a:off x="2389100" y="881838"/>
                  <a:ext cx="15372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墨迹 23">
                  <a:extLst>
                    <a:ext uri="{FF2B5EF4-FFF2-40B4-BE49-F238E27FC236}">
                      <a16:creationId xmlns:a16="http://schemas.microsoft.com/office/drawing/2014/main" id="{AE55C697-5944-6D15-668E-CB8F3192575E}"/>
                    </a:ext>
                  </a:extLst>
                </p14:cNvPr>
                <p14:cNvContentPartPr/>
                <p14:nvPr/>
              </p14:nvContentPartPr>
              <p14:xfrm>
                <a:off x="2550740" y="1034118"/>
                <a:ext cx="108720" cy="146880"/>
              </p14:xfrm>
            </p:contentPart>
          </mc:Choice>
          <mc:Fallback xmlns="">
            <p:pic>
              <p:nvPicPr>
                <p:cNvPr id="24" name="墨迹 23">
                  <a:extLst>
                    <a:ext uri="{FF2B5EF4-FFF2-40B4-BE49-F238E27FC236}">
                      <a16:creationId xmlns:a16="http://schemas.microsoft.com/office/drawing/2014/main" id="{AE55C697-5944-6D15-668E-CB8F3192575E}"/>
                    </a:ext>
                  </a:extLst>
                </p:cNvPr>
                <p:cNvPicPr/>
                <p:nvPr/>
              </p:nvPicPr>
              <p:blipFill>
                <a:blip r:embed="rId33"/>
                <a:stretch>
                  <a:fillRect/>
                </a:stretch>
              </p:blipFill>
              <p:spPr>
                <a:xfrm>
                  <a:off x="2533100" y="1016478"/>
                  <a:ext cx="144360" cy="18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6" name="墨迹 25">
                <a:extLst>
                  <a:ext uri="{FF2B5EF4-FFF2-40B4-BE49-F238E27FC236}">
                    <a16:creationId xmlns:a16="http://schemas.microsoft.com/office/drawing/2014/main" id="{59A12755-B78B-3825-DB16-D651BBBB541E}"/>
                  </a:ext>
                </a:extLst>
              </p14:cNvPr>
              <p14:cNvContentPartPr/>
              <p14:nvPr/>
            </p14:nvContentPartPr>
            <p14:xfrm>
              <a:off x="2589980" y="823158"/>
              <a:ext cx="45360" cy="49320"/>
            </p14:xfrm>
          </p:contentPart>
        </mc:Choice>
        <mc:Fallback xmlns="">
          <p:pic>
            <p:nvPicPr>
              <p:cNvPr id="26" name="墨迹 25">
                <a:extLst>
                  <a:ext uri="{FF2B5EF4-FFF2-40B4-BE49-F238E27FC236}">
                    <a16:creationId xmlns:a16="http://schemas.microsoft.com/office/drawing/2014/main" id="{59A12755-B78B-3825-DB16-D651BBBB541E}"/>
                  </a:ext>
                </a:extLst>
              </p:cNvPr>
              <p:cNvPicPr/>
              <p:nvPr/>
            </p:nvPicPr>
            <p:blipFill>
              <a:blip r:embed="rId35"/>
              <a:stretch>
                <a:fillRect/>
              </a:stretch>
            </p:blipFill>
            <p:spPr>
              <a:xfrm>
                <a:off x="2571980" y="805158"/>
                <a:ext cx="81000" cy="84960"/>
              </a:xfrm>
              <a:prstGeom prst="rect">
                <a:avLst/>
              </a:prstGeom>
            </p:spPr>
          </p:pic>
        </mc:Fallback>
      </mc:AlternateContent>
      <p:grpSp>
        <p:nvGrpSpPr>
          <p:cNvPr id="43" name="组合 42">
            <a:extLst>
              <a:ext uri="{FF2B5EF4-FFF2-40B4-BE49-F238E27FC236}">
                <a16:creationId xmlns:a16="http://schemas.microsoft.com/office/drawing/2014/main" id="{C16F1A1E-B93C-9630-702E-2F01033491F5}"/>
              </a:ext>
            </a:extLst>
          </p:cNvPr>
          <p:cNvGrpSpPr/>
          <p:nvPr/>
        </p:nvGrpSpPr>
        <p:grpSpPr>
          <a:xfrm>
            <a:off x="2820380" y="734238"/>
            <a:ext cx="1014480" cy="480600"/>
            <a:chOff x="2820380" y="734238"/>
            <a:chExt cx="1014480" cy="480600"/>
          </a:xfrm>
        </p:grpSpPr>
        <mc:AlternateContent xmlns:mc="http://schemas.openxmlformats.org/markup-compatibility/2006" xmlns:p14="http://schemas.microsoft.com/office/powerpoint/2010/main">
          <mc:Choice Requires="p14">
            <p:contentPart p14:bwMode="auto" r:id="rId36">
              <p14:nvContentPartPr>
                <p14:cNvPr id="27" name="墨迹 26">
                  <a:extLst>
                    <a:ext uri="{FF2B5EF4-FFF2-40B4-BE49-F238E27FC236}">
                      <a16:creationId xmlns:a16="http://schemas.microsoft.com/office/drawing/2014/main" id="{CCE8BD4B-5A89-7EBF-A4C7-DA86DFA2FD7F}"/>
                    </a:ext>
                  </a:extLst>
                </p14:cNvPr>
                <p14:cNvContentPartPr/>
                <p14:nvPr/>
              </p14:nvContentPartPr>
              <p14:xfrm>
                <a:off x="2820380" y="856638"/>
                <a:ext cx="63360" cy="198720"/>
              </p14:xfrm>
            </p:contentPart>
          </mc:Choice>
          <mc:Fallback xmlns="">
            <p:pic>
              <p:nvPicPr>
                <p:cNvPr id="27" name="墨迹 26">
                  <a:extLst>
                    <a:ext uri="{FF2B5EF4-FFF2-40B4-BE49-F238E27FC236}">
                      <a16:creationId xmlns:a16="http://schemas.microsoft.com/office/drawing/2014/main" id="{CCE8BD4B-5A89-7EBF-A4C7-DA86DFA2FD7F}"/>
                    </a:ext>
                  </a:extLst>
                </p:cNvPr>
                <p:cNvPicPr/>
                <p:nvPr/>
              </p:nvPicPr>
              <p:blipFill>
                <a:blip r:embed="rId37"/>
                <a:stretch>
                  <a:fillRect/>
                </a:stretch>
              </p:blipFill>
              <p:spPr>
                <a:xfrm>
                  <a:off x="2802380" y="838638"/>
                  <a:ext cx="990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墨迹 27">
                  <a:extLst>
                    <a:ext uri="{FF2B5EF4-FFF2-40B4-BE49-F238E27FC236}">
                      <a16:creationId xmlns:a16="http://schemas.microsoft.com/office/drawing/2014/main" id="{204D250E-17FC-F9DE-B91E-971694CDE444}"/>
                    </a:ext>
                  </a:extLst>
                </p14:cNvPr>
                <p14:cNvContentPartPr/>
                <p14:nvPr/>
              </p14:nvContentPartPr>
              <p14:xfrm>
                <a:off x="2857820" y="1067598"/>
                <a:ext cx="77040" cy="135720"/>
              </p14:xfrm>
            </p:contentPart>
          </mc:Choice>
          <mc:Fallback xmlns="">
            <p:pic>
              <p:nvPicPr>
                <p:cNvPr id="28" name="墨迹 27">
                  <a:extLst>
                    <a:ext uri="{FF2B5EF4-FFF2-40B4-BE49-F238E27FC236}">
                      <a16:creationId xmlns:a16="http://schemas.microsoft.com/office/drawing/2014/main" id="{204D250E-17FC-F9DE-B91E-971694CDE444}"/>
                    </a:ext>
                  </a:extLst>
                </p:cNvPr>
                <p:cNvPicPr/>
                <p:nvPr/>
              </p:nvPicPr>
              <p:blipFill>
                <a:blip r:embed="rId39"/>
                <a:stretch>
                  <a:fillRect/>
                </a:stretch>
              </p:blipFill>
              <p:spPr>
                <a:xfrm>
                  <a:off x="2840180" y="1049598"/>
                  <a:ext cx="1126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墨迹 29">
                  <a:extLst>
                    <a:ext uri="{FF2B5EF4-FFF2-40B4-BE49-F238E27FC236}">
                      <a16:creationId xmlns:a16="http://schemas.microsoft.com/office/drawing/2014/main" id="{148E3B34-6EC1-1857-744F-593A18965732}"/>
                    </a:ext>
                  </a:extLst>
                </p14:cNvPr>
                <p14:cNvContentPartPr/>
                <p14:nvPr/>
              </p14:nvContentPartPr>
              <p14:xfrm>
                <a:off x="3010820" y="848358"/>
                <a:ext cx="97200" cy="55800"/>
              </p14:xfrm>
            </p:contentPart>
          </mc:Choice>
          <mc:Fallback xmlns="">
            <p:pic>
              <p:nvPicPr>
                <p:cNvPr id="30" name="墨迹 29">
                  <a:extLst>
                    <a:ext uri="{FF2B5EF4-FFF2-40B4-BE49-F238E27FC236}">
                      <a16:creationId xmlns:a16="http://schemas.microsoft.com/office/drawing/2014/main" id="{148E3B34-6EC1-1857-744F-593A18965732}"/>
                    </a:ext>
                  </a:extLst>
                </p:cNvPr>
                <p:cNvPicPr/>
                <p:nvPr/>
              </p:nvPicPr>
              <p:blipFill>
                <a:blip r:embed="rId41"/>
                <a:stretch>
                  <a:fillRect/>
                </a:stretch>
              </p:blipFill>
              <p:spPr>
                <a:xfrm>
                  <a:off x="2992820" y="830718"/>
                  <a:ext cx="1328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墨迹 30">
                  <a:extLst>
                    <a:ext uri="{FF2B5EF4-FFF2-40B4-BE49-F238E27FC236}">
                      <a16:creationId xmlns:a16="http://schemas.microsoft.com/office/drawing/2014/main" id="{D63A0270-F03F-B299-25D0-AA73626E1CDA}"/>
                    </a:ext>
                  </a:extLst>
                </p14:cNvPr>
                <p14:cNvContentPartPr/>
                <p14:nvPr/>
              </p14:nvContentPartPr>
              <p14:xfrm>
                <a:off x="3070220" y="802278"/>
                <a:ext cx="11160" cy="126720"/>
              </p14:xfrm>
            </p:contentPart>
          </mc:Choice>
          <mc:Fallback xmlns="">
            <p:pic>
              <p:nvPicPr>
                <p:cNvPr id="31" name="墨迹 30">
                  <a:extLst>
                    <a:ext uri="{FF2B5EF4-FFF2-40B4-BE49-F238E27FC236}">
                      <a16:creationId xmlns:a16="http://schemas.microsoft.com/office/drawing/2014/main" id="{D63A0270-F03F-B299-25D0-AA73626E1CDA}"/>
                    </a:ext>
                  </a:extLst>
                </p:cNvPr>
                <p:cNvPicPr/>
                <p:nvPr/>
              </p:nvPicPr>
              <p:blipFill>
                <a:blip r:embed="rId43"/>
                <a:stretch>
                  <a:fillRect/>
                </a:stretch>
              </p:blipFill>
              <p:spPr>
                <a:xfrm>
                  <a:off x="3052220" y="784638"/>
                  <a:ext cx="468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墨迹 31">
                  <a:extLst>
                    <a:ext uri="{FF2B5EF4-FFF2-40B4-BE49-F238E27FC236}">
                      <a16:creationId xmlns:a16="http://schemas.microsoft.com/office/drawing/2014/main" id="{A8E9951D-A64A-4963-58A6-1AE37823C4D5}"/>
                    </a:ext>
                  </a:extLst>
                </p14:cNvPr>
                <p14:cNvContentPartPr/>
                <p14:nvPr/>
              </p14:nvContentPartPr>
              <p14:xfrm>
                <a:off x="2959340" y="886158"/>
                <a:ext cx="224280" cy="103680"/>
              </p14:xfrm>
            </p:contentPart>
          </mc:Choice>
          <mc:Fallback xmlns="">
            <p:pic>
              <p:nvPicPr>
                <p:cNvPr id="32" name="墨迹 31">
                  <a:extLst>
                    <a:ext uri="{FF2B5EF4-FFF2-40B4-BE49-F238E27FC236}">
                      <a16:creationId xmlns:a16="http://schemas.microsoft.com/office/drawing/2014/main" id="{A8E9951D-A64A-4963-58A6-1AE37823C4D5}"/>
                    </a:ext>
                  </a:extLst>
                </p:cNvPr>
                <p:cNvPicPr/>
                <p:nvPr/>
              </p:nvPicPr>
              <p:blipFill>
                <a:blip r:embed="rId45"/>
                <a:stretch>
                  <a:fillRect/>
                </a:stretch>
              </p:blipFill>
              <p:spPr>
                <a:xfrm>
                  <a:off x="2941700" y="868518"/>
                  <a:ext cx="2599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墨迹 32">
                  <a:extLst>
                    <a:ext uri="{FF2B5EF4-FFF2-40B4-BE49-F238E27FC236}">
                      <a16:creationId xmlns:a16="http://schemas.microsoft.com/office/drawing/2014/main" id="{11AD0574-1463-E694-F30B-0A1EE6E58C80}"/>
                    </a:ext>
                  </a:extLst>
                </p14:cNvPr>
                <p14:cNvContentPartPr/>
                <p14:nvPr/>
              </p14:nvContentPartPr>
              <p14:xfrm>
                <a:off x="2943860" y="791478"/>
                <a:ext cx="206280" cy="356760"/>
              </p14:xfrm>
            </p:contentPart>
          </mc:Choice>
          <mc:Fallback xmlns="">
            <p:pic>
              <p:nvPicPr>
                <p:cNvPr id="33" name="墨迹 32">
                  <a:extLst>
                    <a:ext uri="{FF2B5EF4-FFF2-40B4-BE49-F238E27FC236}">
                      <a16:creationId xmlns:a16="http://schemas.microsoft.com/office/drawing/2014/main" id="{11AD0574-1463-E694-F30B-0A1EE6E58C80}"/>
                    </a:ext>
                  </a:extLst>
                </p:cNvPr>
                <p:cNvPicPr/>
                <p:nvPr/>
              </p:nvPicPr>
              <p:blipFill>
                <a:blip r:embed="rId47"/>
                <a:stretch>
                  <a:fillRect/>
                </a:stretch>
              </p:blipFill>
              <p:spPr>
                <a:xfrm>
                  <a:off x="2926220" y="773478"/>
                  <a:ext cx="24192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墨迹 33">
                  <a:extLst>
                    <a:ext uri="{FF2B5EF4-FFF2-40B4-BE49-F238E27FC236}">
                      <a16:creationId xmlns:a16="http://schemas.microsoft.com/office/drawing/2014/main" id="{19A8D51E-78EA-DD8D-2759-5F4D65E22BAF}"/>
                    </a:ext>
                  </a:extLst>
                </p14:cNvPr>
                <p14:cNvContentPartPr/>
                <p14:nvPr/>
              </p14:nvContentPartPr>
              <p14:xfrm>
                <a:off x="3081020" y="1023318"/>
                <a:ext cx="15840" cy="167040"/>
              </p14:xfrm>
            </p:contentPart>
          </mc:Choice>
          <mc:Fallback xmlns="">
            <p:pic>
              <p:nvPicPr>
                <p:cNvPr id="34" name="墨迹 33">
                  <a:extLst>
                    <a:ext uri="{FF2B5EF4-FFF2-40B4-BE49-F238E27FC236}">
                      <a16:creationId xmlns:a16="http://schemas.microsoft.com/office/drawing/2014/main" id="{19A8D51E-78EA-DD8D-2759-5F4D65E22BAF}"/>
                    </a:ext>
                  </a:extLst>
                </p:cNvPr>
                <p:cNvPicPr/>
                <p:nvPr/>
              </p:nvPicPr>
              <p:blipFill>
                <a:blip r:embed="rId49"/>
                <a:stretch>
                  <a:fillRect/>
                </a:stretch>
              </p:blipFill>
              <p:spPr>
                <a:xfrm>
                  <a:off x="3063380" y="1005318"/>
                  <a:ext cx="5148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墨迹 34">
                  <a:extLst>
                    <a:ext uri="{FF2B5EF4-FFF2-40B4-BE49-F238E27FC236}">
                      <a16:creationId xmlns:a16="http://schemas.microsoft.com/office/drawing/2014/main" id="{F9130881-8010-422E-DEFF-08974CD872F2}"/>
                    </a:ext>
                  </a:extLst>
                </p14:cNvPr>
                <p14:cNvContentPartPr/>
                <p14:nvPr/>
              </p14:nvContentPartPr>
              <p14:xfrm>
                <a:off x="3111260" y="970038"/>
                <a:ext cx="100440" cy="244800"/>
              </p14:xfrm>
            </p:contentPart>
          </mc:Choice>
          <mc:Fallback xmlns="">
            <p:pic>
              <p:nvPicPr>
                <p:cNvPr id="35" name="墨迹 34">
                  <a:extLst>
                    <a:ext uri="{FF2B5EF4-FFF2-40B4-BE49-F238E27FC236}">
                      <a16:creationId xmlns:a16="http://schemas.microsoft.com/office/drawing/2014/main" id="{F9130881-8010-422E-DEFF-08974CD872F2}"/>
                    </a:ext>
                  </a:extLst>
                </p:cNvPr>
                <p:cNvPicPr/>
                <p:nvPr/>
              </p:nvPicPr>
              <p:blipFill>
                <a:blip r:embed="rId51"/>
                <a:stretch>
                  <a:fillRect/>
                </a:stretch>
              </p:blipFill>
              <p:spPr>
                <a:xfrm>
                  <a:off x="3093260" y="952038"/>
                  <a:ext cx="1360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墨迹 35">
                  <a:extLst>
                    <a:ext uri="{FF2B5EF4-FFF2-40B4-BE49-F238E27FC236}">
                      <a16:creationId xmlns:a16="http://schemas.microsoft.com/office/drawing/2014/main" id="{A2E4CF2C-F556-8F09-B29F-0245FB96970C}"/>
                    </a:ext>
                  </a:extLst>
                </p14:cNvPr>
                <p14:cNvContentPartPr/>
                <p14:nvPr/>
              </p14:nvContentPartPr>
              <p14:xfrm>
                <a:off x="3065540" y="1057878"/>
                <a:ext cx="108360" cy="136440"/>
              </p14:xfrm>
            </p:contentPart>
          </mc:Choice>
          <mc:Fallback xmlns="">
            <p:pic>
              <p:nvPicPr>
                <p:cNvPr id="36" name="墨迹 35">
                  <a:extLst>
                    <a:ext uri="{FF2B5EF4-FFF2-40B4-BE49-F238E27FC236}">
                      <a16:creationId xmlns:a16="http://schemas.microsoft.com/office/drawing/2014/main" id="{A2E4CF2C-F556-8F09-B29F-0245FB96970C}"/>
                    </a:ext>
                  </a:extLst>
                </p:cNvPr>
                <p:cNvPicPr/>
                <p:nvPr/>
              </p:nvPicPr>
              <p:blipFill>
                <a:blip r:embed="rId53"/>
                <a:stretch>
                  <a:fillRect/>
                </a:stretch>
              </p:blipFill>
              <p:spPr>
                <a:xfrm>
                  <a:off x="3047540" y="1039878"/>
                  <a:ext cx="144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墨迹 36">
                  <a:extLst>
                    <a:ext uri="{FF2B5EF4-FFF2-40B4-BE49-F238E27FC236}">
                      <a16:creationId xmlns:a16="http://schemas.microsoft.com/office/drawing/2014/main" id="{C2B478D2-0587-90FE-FC2E-AD718F8738B1}"/>
                    </a:ext>
                  </a:extLst>
                </p14:cNvPr>
                <p14:cNvContentPartPr/>
                <p14:nvPr/>
              </p14:nvContentPartPr>
              <p14:xfrm>
                <a:off x="3366500" y="791478"/>
                <a:ext cx="125640" cy="54720"/>
              </p14:xfrm>
            </p:contentPart>
          </mc:Choice>
          <mc:Fallback xmlns="">
            <p:pic>
              <p:nvPicPr>
                <p:cNvPr id="37" name="墨迹 36">
                  <a:extLst>
                    <a:ext uri="{FF2B5EF4-FFF2-40B4-BE49-F238E27FC236}">
                      <a16:creationId xmlns:a16="http://schemas.microsoft.com/office/drawing/2014/main" id="{C2B478D2-0587-90FE-FC2E-AD718F8738B1}"/>
                    </a:ext>
                  </a:extLst>
                </p:cNvPr>
                <p:cNvPicPr/>
                <p:nvPr/>
              </p:nvPicPr>
              <p:blipFill>
                <a:blip r:embed="rId55"/>
                <a:stretch>
                  <a:fillRect/>
                </a:stretch>
              </p:blipFill>
              <p:spPr>
                <a:xfrm>
                  <a:off x="3348860" y="773478"/>
                  <a:ext cx="16128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墨迹 37">
                  <a:extLst>
                    <a:ext uri="{FF2B5EF4-FFF2-40B4-BE49-F238E27FC236}">
                      <a16:creationId xmlns:a16="http://schemas.microsoft.com/office/drawing/2014/main" id="{8AEDAF42-5CE9-ADF7-6916-25F90F854F3C}"/>
                    </a:ext>
                  </a:extLst>
                </p14:cNvPr>
                <p14:cNvContentPartPr/>
                <p14:nvPr/>
              </p14:nvContentPartPr>
              <p14:xfrm>
                <a:off x="3366500" y="823158"/>
                <a:ext cx="122760" cy="104760"/>
              </p14:xfrm>
            </p:contentPart>
          </mc:Choice>
          <mc:Fallback xmlns="">
            <p:pic>
              <p:nvPicPr>
                <p:cNvPr id="38" name="墨迹 37">
                  <a:extLst>
                    <a:ext uri="{FF2B5EF4-FFF2-40B4-BE49-F238E27FC236}">
                      <a16:creationId xmlns:a16="http://schemas.microsoft.com/office/drawing/2014/main" id="{8AEDAF42-5CE9-ADF7-6916-25F90F854F3C}"/>
                    </a:ext>
                  </a:extLst>
                </p:cNvPr>
                <p:cNvPicPr/>
                <p:nvPr/>
              </p:nvPicPr>
              <p:blipFill>
                <a:blip r:embed="rId57"/>
                <a:stretch>
                  <a:fillRect/>
                </a:stretch>
              </p:blipFill>
              <p:spPr>
                <a:xfrm>
                  <a:off x="3348860" y="805158"/>
                  <a:ext cx="1584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墨迹 38">
                  <a:extLst>
                    <a:ext uri="{FF2B5EF4-FFF2-40B4-BE49-F238E27FC236}">
                      <a16:creationId xmlns:a16="http://schemas.microsoft.com/office/drawing/2014/main" id="{33207989-0B02-F99E-E49E-84EAA93EB31F}"/>
                    </a:ext>
                  </a:extLst>
                </p14:cNvPr>
                <p14:cNvContentPartPr/>
                <p14:nvPr/>
              </p14:nvContentPartPr>
              <p14:xfrm>
                <a:off x="3405740" y="734238"/>
                <a:ext cx="42480" cy="214200"/>
              </p14:xfrm>
            </p:contentPart>
          </mc:Choice>
          <mc:Fallback xmlns="">
            <p:pic>
              <p:nvPicPr>
                <p:cNvPr id="39" name="墨迹 38">
                  <a:extLst>
                    <a:ext uri="{FF2B5EF4-FFF2-40B4-BE49-F238E27FC236}">
                      <a16:creationId xmlns:a16="http://schemas.microsoft.com/office/drawing/2014/main" id="{33207989-0B02-F99E-E49E-84EAA93EB31F}"/>
                    </a:ext>
                  </a:extLst>
                </p:cNvPr>
                <p:cNvPicPr/>
                <p:nvPr/>
              </p:nvPicPr>
              <p:blipFill>
                <a:blip r:embed="rId59"/>
                <a:stretch>
                  <a:fillRect/>
                </a:stretch>
              </p:blipFill>
              <p:spPr>
                <a:xfrm>
                  <a:off x="3387740" y="716598"/>
                  <a:ext cx="781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墨迹 39">
                  <a:extLst>
                    <a:ext uri="{FF2B5EF4-FFF2-40B4-BE49-F238E27FC236}">
                      <a16:creationId xmlns:a16="http://schemas.microsoft.com/office/drawing/2014/main" id="{69844A1A-B455-E76D-A576-CFBC6990DFE0}"/>
                    </a:ext>
                  </a:extLst>
                </p14:cNvPr>
                <p14:cNvContentPartPr/>
                <p14:nvPr/>
              </p14:nvContentPartPr>
              <p14:xfrm>
                <a:off x="3274700" y="920718"/>
                <a:ext cx="237240" cy="237240"/>
              </p14:xfrm>
            </p:contentPart>
          </mc:Choice>
          <mc:Fallback xmlns="">
            <p:pic>
              <p:nvPicPr>
                <p:cNvPr id="40" name="墨迹 39">
                  <a:extLst>
                    <a:ext uri="{FF2B5EF4-FFF2-40B4-BE49-F238E27FC236}">
                      <a16:creationId xmlns:a16="http://schemas.microsoft.com/office/drawing/2014/main" id="{69844A1A-B455-E76D-A576-CFBC6990DFE0}"/>
                    </a:ext>
                  </a:extLst>
                </p:cNvPr>
                <p:cNvPicPr/>
                <p:nvPr/>
              </p:nvPicPr>
              <p:blipFill>
                <a:blip r:embed="rId61"/>
                <a:stretch>
                  <a:fillRect/>
                </a:stretch>
              </p:blipFill>
              <p:spPr>
                <a:xfrm>
                  <a:off x="3257060" y="903078"/>
                  <a:ext cx="2728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墨迹 40">
                  <a:extLst>
                    <a:ext uri="{FF2B5EF4-FFF2-40B4-BE49-F238E27FC236}">
                      <a16:creationId xmlns:a16="http://schemas.microsoft.com/office/drawing/2014/main" id="{E07B08EE-3FD2-9864-F3FE-8F5A32E9FFC2}"/>
                    </a:ext>
                  </a:extLst>
                </p14:cNvPr>
                <p14:cNvContentPartPr/>
                <p14:nvPr/>
              </p14:nvContentPartPr>
              <p14:xfrm>
                <a:off x="3425900" y="1017198"/>
                <a:ext cx="275400" cy="162720"/>
              </p14:xfrm>
            </p:contentPart>
          </mc:Choice>
          <mc:Fallback xmlns="">
            <p:pic>
              <p:nvPicPr>
                <p:cNvPr id="41" name="墨迹 40">
                  <a:extLst>
                    <a:ext uri="{FF2B5EF4-FFF2-40B4-BE49-F238E27FC236}">
                      <a16:creationId xmlns:a16="http://schemas.microsoft.com/office/drawing/2014/main" id="{E07B08EE-3FD2-9864-F3FE-8F5A32E9FFC2}"/>
                    </a:ext>
                  </a:extLst>
                </p:cNvPr>
                <p:cNvPicPr/>
                <p:nvPr/>
              </p:nvPicPr>
              <p:blipFill>
                <a:blip r:embed="rId63"/>
                <a:stretch>
                  <a:fillRect/>
                </a:stretch>
              </p:blipFill>
              <p:spPr>
                <a:xfrm>
                  <a:off x="3407900" y="999558"/>
                  <a:ext cx="3110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墨迹 41">
                  <a:extLst>
                    <a:ext uri="{FF2B5EF4-FFF2-40B4-BE49-F238E27FC236}">
                      <a16:creationId xmlns:a16="http://schemas.microsoft.com/office/drawing/2014/main" id="{F899C5FD-72E2-9F51-2D99-9F6756B90BF8}"/>
                    </a:ext>
                  </a:extLst>
                </p14:cNvPr>
                <p14:cNvContentPartPr/>
                <p14:nvPr/>
              </p14:nvContentPartPr>
              <p14:xfrm>
                <a:off x="3819020" y="1144998"/>
                <a:ext cx="15840" cy="16920"/>
              </p14:xfrm>
            </p:contentPart>
          </mc:Choice>
          <mc:Fallback xmlns="">
            <p:pic>
              <p:nvPicPr>
                <p:cNvPr id="42" name="墨迹 41">
                  <a:extLst>
                    <a:ext uri="{FF2B5EF4-FFF2-40B4-BE49-F238E27FC236}">
                      <a16:creationId xmlns:a16="http://schemas.microsoft.com/office/drawing/2014/main" id="{F899C5FD-72E2-9F51-2D99-9F6756B90BF8}"/>
                    </a:ext>
                  </a:extLst>
                </p:cNvPr>
                <p:cNvPicPr/>
                <p:nvPr/>
              </p:nvPicPr>
              <p:blipFill>
                <a:blip r:embed="rId65"/>
                <a:stretch>
                  <a:fillRect/>
                </a:stretch>
              </p:blipFill>
              <p:spPr>
                <a:xfrm>
                  <a:off x="3801380" y="1126998"/>
                  <a:ext cx="51480" cy="52560"/>
                </a:xfrm>
                <a:prstGeom prst="rect">
                  <a:avLst/>
                </a:prstGeom>
              </p:spPr>
            </p:pic>
          </mc:Fallback>
        </mc:AlternateContent>
      </p:grpSp>
      <p:grpSp>
        <p:nvGrpSpPr>
          <p:cNvPr id="57" name="组合 56">
            <a:extLst>
              <a:ext uri="{FF2B5EF4-FFF2-40B4-BE49-F238E27FC236}">
                <a16:creationId xmlns:a16="http://schemas.microsoft.com/office/drawing/2014/main" id="{D4341533-8FFB-73BA-0D1D-BA0B4077508F}"/>
              </a:ext>
            </a:extLst>
          </p:cNvPr>
          <p:cNvGrpSpPr/>
          <p:nvPr/>
        </p:nvGrpSpPr>
        <p:grpSpPr>
          <a:xfrm>
            <a:off x="4090100" y="732798"/>
            <a:ext cx="1220040" cy="463320"/>
            <a:chOff x="4090100" y="732798"/>
            <a:chExt cx="1220040" cy="463320"/>
          </a:xfrm>
        </p:grpSpPr>
        <mc:AlternateContent xmlns:mc="http://schemas.openxmlformats.org/markup-compatibility/2006" xmlns:p14="http://schemas.microsoft.com/office/powerpoint/2010/main">
          <mc:Choice Requires="p14">
            <p:contentPart p14:bwMode="auto" r:id="rId66">
              <p14:nvContentPartPr>
                <p14:cNvPr id="44" name="墨迹 43">
                  <a:extLst>
                    <a:ext uri="{FF2B5EF4-FFF2-40B4-BE49-F238E27FC236}">
                      <a16:creationId xmlns:a16="http://schemas.microsoft.com/office/drawing/2014/main" id="{6C5E456D-07D0-26C5-D27C-4D089F1631C1}"/>
                    </a:ext>
                  </a:extLst>
                </p14:cNvPr>
                <p14:cNvContentPartPr/>
                <p14:nvPr/>
              </p14:nvContentPartPr>
              <p14:xfrm>
                <a:off x="4090100" y="907758"/>
                <a:ext cx="84240" cy="217080"/>
              </p14:xfrm>
            </p:contentPart>
          </mc:Choice>
          <mc:Fallback xmlns="">
            <p:pic>
              <p:nvPicPr>
                <p:cNvPr id="44" name="墨迹 43">
                  <a:extLst>
                    <a:ext uri="{FF2B5EF4-FFF2-40B4-BE49-F238E27FC236}">
                      <a16:creationId xmlns:a16="http://schemas.microsoft.com/office/drawing/2014/main" id="{6C5E456D-07D0-26C5-D27C-4D089F1631C1}"/>
                    </a:ext>
                  </a:extLst>
                </p:cNvPr>
                <p:cNvPicPr/>
                <p:nvPr/>
              </p:nvPicPr>
              <p:blipFill>
                <a:blip r:embed="rId67"/>
                <a:stretch>
                  <a:fillRect/>
                </a:stretch>
              </p:blipFill>
              <p:spPr>
                <a:xfrm>
                  <a:off x="4072100" y="890118"/>
                  <a:ext cx="1198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墨迹 44">
                  <a:extLst>
                    <a:ext uri="{FF2B5EF4-FFF2-40B4-BE49-F238E27FC236}">
                      <a16:creationId xmlns:a16="http://schemas.microsoft.com/office/drawing/2014/main" id="{EA43FF63-CCF7-1721-F846-4E8BE984F59F}"/>
                    </a:ext>
                  </a:extLst>
                </p14:cNvPr>
                <p14:cNvContentPartPr/>
                <p14:nvPr/>
              </p14:nvContentPartPr>
              <p14:xfrm>
                <a:off x="4254620" y="806958"/>
                <a:ext cx="179640" cy="173160"/>
              </p14:xfrm>
            </p:contentPart>
          </mc:Choice>
          <mc:Fallback xmlns="">
            <p:pic>
              <p:nvPicPr>
                <p:cNvPr id="45" name="墨迹 44">
                  <a:extLst>
                    <a:ext uri="{FF2B5EF4-FFF2-40B4-BE49-F238E27FC236}">
                      <a16:creationId xmlns:a16="http://schemas.microsoft.com/office/drawing/2014/main" id="{EA43FF63-CCF7-1721-F846-4E8BE984F59F}"/>
                    </a:ext>
                  </a:extLst>
                </p:cNvPr>
                <p:cNvPicPr/>
                <p:nvPr/>
              </p:nvPicPr>
              <p:blipFill>
                <a:blip r:embed="rId69"/>
                <a:stretch>
                  <a:fillRect/>
                </a:stretch>
              </p:blipFill>
              <p:spPr>
                <a:xfrm>
                  <a:off x="4236620" y="788958"/>
                  <a:ext cx="2152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墨迹 45">
                  <a:extLst>
                    <a:ext uri="{FF2B5EF4-FFF2-40B4-BE49-F238E27FC236}">
                      <a16:creationId xmlns:a16="http://schemas.microsoft.com/office/drawing/2014/main" id="{35DAAA0A-094A-4194-EE8D-BD8DC5C5C2F2}"/>
                    </a:ext>
                  </a:extLst>
                </p14:cNvPr>
                <p14:cNvContentPartPr/>
                <p14:nvPr/>
              </p14:nvContentPartPr>
              <p14:xfrm>
                <a:off x="4342100" y="928638"/>
                <a:ext cx="37800" cy="267480"/>
              </p14:xfrm>
            </p:contentPart>
          </mc:Choice>
          <mc:Fallback xmlns="">
            <p:pic>
              <p:nvPicPr>
                <p:cNvPr id="46" name="墨迹 45">
                  <a:extLst>
                    <a:ext uri="{FF2B5EF4-FFF2-40B4-BE49-F238E27FC236}">
                      <a16:creationId xmlns:a16="http://schemas.microsoft.com/office/drawing/2014/main" id="{35DAAA0A-094A-4194-EE8D-BD8DC5C5C2F2}"/>
                    </a:ext>
                  </a:extLst>
                </p:cNvPr>
                <p:cNvPicPr/>
                <p:nvPr/>
              </p:nvPicPr>
              <p:blipFill>
                <a:blip r:embed="rId71"/>
                <a:stretch>
                  <a:fillRect/>
                </a:stretch>
              </p:blipFill>
              <p:spPr>
                <a:xfrm>
                  <a:off x="4324460" y="910638"/>
                  <a:ext cx="734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墨迹 47">
                  <a:extLst>
                    <a:ext uri="{FF2B5EF4-FFF2-40B4-BE49-F238E27FC236}">
                      <a16:creationId xmlns:a16="http://schemas.microsoft.com/office/drawing/2014/main" id="{BF8A5DCD-234A-B4A8-0526-4F0548F43804}"/>
                    </a:ext>
                  </a:extLst>
                </p14:cNvPr>
                <p14:cNvContentPartPr/>
                <p14:nvPr/>
              </p14:nvContentPartPr>
              <p14:xfrm>
                <a:off x="4516700" y="846558"/>
                <a:ext cx="34200" cy="64440"/>
              </p14:xfrm>
            </p:contentPart>
          </mc:Choice>
          <mc:Fallback xmlns="">
            <p:pic>
              <p:nvPicPr>
                <p:cNvPr id="48" name="墨迹 47">
                  <a:extLst>
                    <a:ext uri="{FF2B5EF4-FFF2-40B4-BE49-F238E27FC236}">
                      <a16:creationId xmlns:a16="http://schemas.microsoft.com/office/drawing/2014/main" id="{BF8A5DCD-234A-B4A8-0526-4F0548F43804}"/>
                    </a:ext>
                  </a:extLst>
                </p:cNvPr>
                <p:cNvPicPr/>
                <p:nvPr/>
              </p:nvPicPr>
              <p:blipFill>
                <a:blip r:embed="rId73"/>
                <a:stretch>
                  <a:fillRect/>
                </a:stretch>
              </p:blipFill>
              <p:spPr>
                <a:xfrm>
                  <a:off x="4499060" y="828918"/>
                  <a:ext cx="698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墨迹 48">
                  <a:extLst>
                    <a:ext uri="{FF2B5EF4-FFF2-40B4-BE49-F238E27FC236}">
                      <a16:creationId xmlns:a16="http://schemas.microsoft.com/office/drawing/2014/main" id="{FB615927-6B1D-C5AA-8926-511686EC6CC5}"/>
                    </a:ext>
                  </a:extLst>
                </p14:cNvPr>
                <p14:cNvContentPartPr/>
                <p14:nvPr/>
              </p14:nvContentPartPr>
              <p14:xfrm>
                <a:off x="4459100" y="913158"/>
                <a:ext cx="226800" cy="219600"/>
              </p14:xfrm>
            </p:contentPart>
          </mc:Choice>
          <mc:Fallback xmlns="">
            <p:pic>
              <p:nvPicPr>
                <p:cNvPr id="49" name="墨迹 48">
                  <a:extLst>
                    <a:ext uri="{FF2B5EF4-FFF2-40B4-BE49-F238E27FC236}">
                      <a16:creationId xmlns:a16="http://schemas.microsoft.com/office/drawing/2014/main" id="{FB615927-6B1D-C5AA-8926-511686EC6CC5}"/>
                    </a:ext>
                  </a:extLst>
                </p:cNvPr>
                <p:cNvPicPr/>
                <p:nvPr/>
              </p:nvPicPr>
              <p:blipFill>
                <a:blip r:embed="rId75"/>
                <a:stretch>
                  <a:fillRect/>
                </a:stretch>
              </p:blipFill>
              <p:spPr>
                <a:xfrm>
                  <a:off x="4441460" y="895518"/>
                  <a:ext cx="2624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墨迹 49">
                  <a:extLst>
                    <a:ext uri="{FF2B5EF4-FFF2-40B4-BE49-F238E27FC236}">
                      <a16:creationId xmlns:a16="http://schemas.microsoft.com/office/drawing/2014/main" id="{95618106-AF36-6018-1A96-235325E3B77C}"/>
                    </a:ext>
                  </a:extLst>
                </p14:cNvPr>
                <p14:cNvContentPartPr/>
                <p14:nvPr/>
              </p14:nvContentPartPr>
              <p14:xfrm>
                <a:off x="4741700" y="826038"/>
                <a:ext cx="60120" cy="327960"/>
              </p14:xfrm>
            </p:contentPart>
          </mc:Choice>
          <mc:Fallback xmlns="">
            <p:pic>
              <p:nvPicPr>
                <p:cNvPr id="50" name="墨迹 49">
                  <a:extLst>
                    <a:ext uri="{FF2B5EF4-FFF2-40B4-BE49-F238E27FC236}">
                      <a16:creationId xmlns:a16="http://schemas.microsoft.com/office/drawing/2014/main" id="{95618106-AF36-6018-1A96-235325E3B77C}"/>
                    </a:ext>
                  </a:extLst>
                </p:cNvPr>
                <p:cNvPicPr/>
                <p:nvPr/>
              </p:nvPicPr>
              <p:blipFill>
                <a:blip r:embed="rId77"/>
                <a:stretch>
                  <a:fillRect/>
                </a:stretch>
              </p:blipFill>
              <p:spPr>
                <a:xfrm>
                  <a:off x="4724060" y="808038"/>
                  <a:ext cx="957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墨迹 50">
                  <a:extLst>
                    <a:ext uri="{FF2B5EF4-FFF2-40B4-BE49-F238E27FC236}">
                      <a16:creationId xmlns:a16="http://schemas.microsoft.com/office/drawing/2014/main" id="{4B8E9620-0F13-5490-1D56-B262B9B77AC0}"/>
                    </a:ext>
                  </a:extLst>
                </p14:cNvPr>
                <p14:cNvContentPartPr/>
                <p14:nvPr/>
              </p14:nvContentPartPr>
              <p14:xfrm>
                <a:off x="4841420" y="732798"/>
                <a:ext cx="245520" cy="446760"/>
              </p14:xfrm>
            </p:contentPart>
          </mc:Choice>
          <mc:Fallback xmlns="">
            <p:pic>
              <p:nvPicPr>
                <p:cNvPr id="51" name="墨迹 50">
                  <a:extLst>
                    <a:ext uri="{FF2B5EF4-FFF2-40B4-BE49-F238E27FC236}">
                      <a16:creationId xmlns:a16="http://schemas.microsoft.com/office/drawing/2014/main" id="{4B8E9620-0F13-5490-1D56-B262B9B77AC0}"/>
                    </a:ext>
                  </a:extLst>
                </p:cNvPr>
                <p:cNvPicPr/>
                <p:nvPr/>
              </p:nvPicPr>
              <p:blipFill>
                <a:blip r:embed="rId79"/>
                <a:stretch>
                  <a:fillRect/>
                </a:stretch>
              </p:blipFill>
              <p:spPr>
                <a:xfrm>
                  <a:off x="4823780" y="714798"/>
                  <a:ext cx="281160" cy="4824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墨迹 51">
                  <a:extLst>
                    <a:ext uri="{FF2B5EF4-FFF2-40B4-BE49-F238E27FC236}">
                      <a16:creationId xmlns:a16="http://schemas.microsoft.com/office/drawing/2014/main" id="{19824E23-06AB-442B-081B-F7C87F98A6C6}"/>
                    </a:ext>
                  </a:extLst>
                </p14:cNvPr>
                <p14:cNvContentPartPr/>
                <p14:nvPr/>
              </p14:nvContentPartPr>
              <p14:xfrm>
                <a:off x="4813340" y="828918"/>
                <a:ext cx="181440" cy="238320"/>
              </p14:xfrm>
            </p:contentPart>
          </mc:Choice>
          <mc:Fallback xmlns="">
            <p:pic>
              <p:nvPicPr>
                <p:cNvPr id="52" name="墨迹 51">
                  <a:extLst>
                    <a:ext uri="{FF2B5EF4-FFF2-40B4-BE49-F238E27FC236}">
                      <a16:creationId xmlns:a16="http://schemas.microsoft.com/office/drawing/2014/main" id="{19824E23-06AB-442B-081B-F7C87F98A6C6}"/>
                    </a:ext>
                  </a:extLst>
                </p:cNvPr>
                <p:cNvPicPr/>
                <p:nvPr/>
              </p:nvPicPr>
              <p:blipFill>
                <a:blip r:embed="rId81"/>
                <a:stretch>
                  <a:fillRect/>
                </a:stretch>
              </p:blipFill>
              <p:spPr>
                <a:xfrm>
                  <a:off x="4795340" y="810918"/>
                  <a:ext cx="21708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墨迹 52">
                  <a:extLst>
                    <a:ext uri="{FF2B5EF4-FFF2-40B4-BE49-F238E27FC236}">
                      <a16:creationId xmlns:a16="http://schemas.microsoft.com/office/drawing/2014/main" id="{F56264A7-4CC5-4BC2-EB3A-30423AF60246}"/>
                    </a:ext>
                  </a:extLst>
                </p14:cNvPr>
                <p14:cNvContentPartPr/>
                <p14:nvPr/>
              </p14:nvContentPartPr>
              <p14:xfrm>
                <a:off x="4905500" y="945198"/>
                <a:ext cx="142200" cy="37800"/>
              </p14:xfrm>
            </p:contentPart>
          </mc:Choice>
          <mc:Fallback xmlns="">
            <p:pic>
              <p:nvPicPr>
                <p:cNvPr id="53" name="墨迹 52">
                  <a:extLst>
                    <a:ext uri="{FF2B5EF4-FFF2-40B4-BE49-F238E27FC236}">
                      <a16:creationId xmlns:a16="http://schemas.microsoft.com/office/drawing/2014/main" id="{F56264A7-4CC5-4BC2-EB3A-30423AF60246}"/>
                    </a:ext>
                  </a:extLst>
                </p:cNvPr>
                <p:cNvPicPr/>
                <p:nvPr/>
              </p:nvPicPr>
              <p:blipFill>
                <a:blip r:embed="rId83"/>
                <a:stretch>
                  <a:fillRect/>
                </a:stretch>
              </p:blipFill>
              <p:spPr>
                <a:xfrm>
                  <a:off x="4887500" y="927558"/>
                  <a:ext cx="1778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墨迹 53">
                  <a:extLst>
                    <a:ext uri="{FF2B5EF4-FFF2-40B4-BE49-F238E27FC236}">
                      <a16:creationId xmlns:a16="http://schemas.microsoft.com/office/drawing/2014/main" id="{B273F770-A2BC-EA20-8C78-2F2FDC34EA55}"/>
                    </a:ext>
                  </a:extLst>
                </p14:cNvPr>
                <p14:cNvContentPartPr/>
                <p14:nvPr/>
              </p14:nvContentPartPr>
              <p14:xfrm>
                <a:off x="4927460" y="1052118"/>
                <a:ext cx="47160" cy="43560"/>
              </p14:xfrm>
            </p:contentPart>
          </mc:Choice>
          <mc:Fallback xmlns="">
            <p:pic>
              <p:nvPicPr>
                <p:cNvPr id="54" name="墨迹 53">
                  <a:extLst>
                    <a:ext uri="{FF2B5EF4-FFF2-40B4-BE49-F238E27FC236}">
                      <a16:creationId xmlns:a16="http://schemas.microsoft.com/office/drawing/2014/main" id="{B273F770-A2BC-EA20-8C78-2F2FDC34EA55}"/>
                    </a:ext>
                  </a:extLst>
                </p:cNvPr>
                <p:cNvPicPr/>
                <p:nvPr/>
              </p:nvPicPr>
              <p:blipFill>
                <a:blip r:embed="rId85"/>
                <a:stretch>
                  <a:fillRect/>
                </a:stretch>
              </p:blipFill>
              <p:spPr>
                <a:xfrm>
                  <a:off x="4909460" y="1034118"/>
                  <a:ext cx="828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墨迹 54">
                  <a:extLst>
                    <a:ext uri="{FF2B5EF4-FFF2-40B4-BE49-F238E27FC236}">
                      <a16:creationId xmlns:a16="http://schemas.microsoft.com/office/drawing/2014/main" id="{A4A05A34-92CF-942C-4C12-8613B7FD8675}"/>
                    </a:ext>
                  </a:extLst>
                </p14:cNvPr>
                <p14:cNvContentPartPr/>
                <p14:nvPr/>
              </p14:nvContentPartPr>
              <p14:xfrm>
                <a:off x="4910180" y="1100358"/>
                <a:ext cx="155880" cy="53280"/>
              </p14:xfrm>
            </p:contentPart>
          </mc:Choice>
          <mc:Fallback xmlns="">
            <p:pic>
              <p:nvPicPr>
                <p:cNvPr id="55" name="墨迹 54">
                  <a:extLst>
                    <a:ext uri="{FF2B5EF4-FFF2-40B4-BE49-F238E27FC236}">
                      <a16:creationId xmlns:a16="http://schemas.microsoft.com/office/drawing/2014/main" id="{A4A05A34-92CF-942C-4C12-8613B7FD8675}"/>
                    </a:ext>
                  </a:extLst>
                </p:cNvPr>
                <p:cNvPicPr/>
                <p:nvPr/>
              </p:nvPicPr>
              <p:blipFill>
                <a:blip r:embed="rId87"/>
                <a:stretch>
                  <a:fillRect/>
                </a:stretch>
              </p:blipFill>
              <p:spPr>
                <a:xfrm>
                  <a:off x="4892180" y="1082718"/>
                  <a:ext cx="1915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墨迹 55">
                  <a:extLst>
                    <a:ext uri="{FF2B5EF4-FFF2-40B4-BE49-F238E27FC236}">
                      <a16:creationId xmlns:a16="http://schemas.microsoft.com/office/drawing/2014/main" id="{F3BA0ED0-DCA4-BE5F-8E91-BB09D9EAB7FC}"/>
                    </a:ext>
                  </a:extLst>
                </p14:cNvPr>
                <p14:cNvContentPartPr/>
                <p14:nvPr/>
              </p14:nvContentPartPr>
              <p14:xfrm>
                <a:off x="5253260" y="874278"/>
                <a:ext cx="56880" cy="232200"/>
              </p14:xfrm>
            </p:contentPart>
          </mc:Choice>
          <mc:Fallback xmlns="">
            <p:pic>
              <p:nvPicPr>
                <p:cNvPr id="56" name="墨迹 55">
                  <a:extLst>
                    <a:ext uri="{FF2B5EF4-FFF2-40B4-BE49-F238E27FC236}">
                      <a16:creationId xmlns:a16="http://schemas.microsoft.com/office/drawing/2014/main" id="{F3BA0ED0-DCA4-BE5F-8E91-BB09D9EAB7FC}"/>
                    </a:ext>
                  </a:extLst>
                </p:cNvPr>
                <p:cNvPicPr/>
                <p:nvPr/>
              </p:nvPicPr>
              <p:blipFill>
                <a:blip r:embed="rId89"/>
                <a:stretch>
                  <a:fillRect/>
                </a:stretch>
              </p:blipFill>
              <p:spPr>
                <a:xfrm>
                  <a:off x="5235260" y="856638"/>
                  <a:ext cx="92520" cy="267840"/>
                </a:xfrm>
                <a:prstGeom prst="rect">
                  <a:avLst/>
                </a:prstGeom>
              </p:spPr>
            </p:pic>
          </mc:Fallback>
        </mc:AlternateContent>
      </p:grpSp>
      <p:grpSp>
        <p:nvGrpSpPr>
          <p:cNvPr id="96358" name="组合 96357">
            <a:extLst>
              <a:ext uri="{FF2B5EF4-FFF2-40B4-BE49-F238E27FC236}">
                <a16:creationId xmlns:a16="http://schemas.microsoft.com/office/drawing/2014/main" id="{85501F02-7F2B-E0D6-AA92-86C265F5AAB9}"/>
              </a:ext>
            </a:extLst>
          </p:cNvPr>
          <p:cNvGrpSpPr/>
          <p:nvPr/>
        </p:nvGrpSpPr>
        <p:grpSpPr>
          <a:xfrm>
            <a:off x="4159972" y="5492562"/>
            <a:ext cx="504000" cy="627840"/>
            <a:chOff x="4159972" y="5492562"/>
            <a:chExt cx="504000" cy="627840"/>
          </a:xfrm>
        </p:grpSpPr>
        <mc:AlternateContent xmlns:mc="http://schemas.openxmlformats.org/markup-compatibility/2006" xmlns:p14="http://schemas.microsoft.com/office/powerpoint/2010/main">
          <mc:Choice Requires="p14">
            <p:contentPart p14:bwMode="auto" r:id="rId90">
              <p14:nvContentPartPr>
                <p14:cNvPr id="59" name="墨迹 58">
                  <a:extLst>
                    <a:ext uri="{FF2B5EF4-FFF2-40B4-BE49-F238E27FC236}">
                      <a16:creationId xmlns:a16="http://schemas.microsoft.com/office/drawing/2014/main" id="{7A729980-0ACF-AE5B-F2FE-E5CF663D144F}"/>
                    </a:ext>
                  </a:extLst>
                </p14:cNvPr>
                <p14:cNvContentPartPr/>
                <p14:nvPr/>
              </p14:nvContentPartPr>
              <p14:xfrm>
                <a:off x="4197052" y="5807562"/>
                <a:ext cx="258120" cy="312840"/>
              </p14:xfrm>
            </p:contentPart>
          </mc:Choice>
          <mc:Fallback xmlns="">
            <p:pic>
              <p:nvPicPr>
                <p:cNvPr id="59" name="墨迹 58">
                  <a:extLst>
                    <a:ext uri="{FF2B5EF4-FFF2-40B4-BE49-F238E27FC236}">
                      <a16:creationId xmlns:a16="http://schemas.microsoft.com/office/drawing/2014/main" id="{7A729980-0ACF-AE5B-F2FE-E5CF663D144F}"/>
                    </a:ext>
                  </a:extLst>
                </p:cNvPr>
                <p:cNvPicPr/>
                <p:nvPr/>
              </p:nvPicPr>
              <p:blipFill>
                <a:blip r:embed="rId91"/>
                <a:stretch>
                  <a:fillRect/>
                </a:stretch>
              </p:blipFill>
              <p:spPr>
                <a:xfrm>
                  <a:off x="4179412" y="5789922"/>
                  <a:ext cx="29376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墨迹 59">
                  <a:extLst>
                    <a:ext uri="{FF2B5EF4-FFF2-40B4-BE49-F238E27FC236}">
                      <a16:creationId xmlns:a16="http://schemas.microsoft.com/office/drawing/2014/main" id="{C292554D-81F9-FA2B-E83C-C8EC0C8566C4}"/>
                    </a:ext>
                  </a:extLst>
                </p14:cNvPr>
                <p14:cNvContentPartPr/>
                <p14:nvPr/>
              </p14:nvContentPartPr>
              <p14:xfrm>
                <a:off x="4186972" y="5551242"/>
                <a:ext cx="96480" cy="47880"/>
              </p14:xfrm>
            </p:contentPart>
          </mc:Choice>
          <mc:Fallback xmlns="">
            <p:pic>
              <p:nvPicPr>
                <p:cNvPr id="60" name="墨迹 59">
                  <a:extLst>
                    <a:ext uri="{FF2B5EF4-FFF2-40B4-BE49-F238E27FC236}">
                      <a16:creationId xmlns:a16="http://schemas.microsoft.com/office/drawing/2014/main" id="{C292554D-81F9-FA2B-E83C-C8EC0C8566C4}"/>
                    </a:ext>
                  </a:extLst>
                </p:cNvPr>
                <p:cNvPicPr/>
                <p:nvPr/>
              </p:nvPicPr>
              <p:blipFill>
                <a:blip r:embed="rId93"/>
                <a:stretch>
                  <a:fillRect/>
                </a:stretch>
              </p:blipFill>
              <p:spPr>
                <a:xfrm>
                  <a:off x="4169332" y="5533602"/>
                  <a:ext cx="13212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墨迹 60">
                  <a:extLst>
                    <a:ext uri="{FF2B5EF4-FFF2-40B4-BE49-F238E27FC236}">
                      <a16:creationId xmlns:a16="http://schemas.microsoft.com/office/drawing/2014/main" id="{5733892B-B251-59C5-2B7B-90F74CF0137F}"/>
                    </a:ext>
                  </a:extLst>
                </p14:cNvPr>
                <p14:cNvContentPartPr/>
                <p14:nvPr/>
              </p14:nvContentPartPr>
              <p14:xfrm>
                <a:off x="4159972" y="5667522"/>
                <a:ext cx="37080" cy="64440"/>
              </p14:xfrm>
            </p:contentPart>
          </mc:Choice>
          <mc:Fallback xmlns="">
            <p:pic>
              <p:nvPicPr>
                <p:cNvPr id="61" name="墨迹 60">
                  <a:extLst>
                    <a:ext uri="{FF2B5EF4-FFF2-40B4-BE49-F238E27FC236}">
                      <a16:creationId xmlns:a16="http://schemas.microsoft.com/office/drawing/2014/main" id="{5733892B-B251-59C5-2B7B-90F74CF0137F}"/>
                    </a:ext>
                  </a:extLst>
                </p:cNvPr>
                <p:cNvPicPr/>
                <p:nvPr/>
              </p:nvPicPr>
              <p:blipFill>
                <a:blip r:embed="rId95"/>
                <a:stretch>
                  <a:fillRect/>
                </a:stretch>
              </p:blipFill>
              <p:spPr>
                <a:xfrm>
                  <a:off x="4141972" y="5649522"/>
                  <a:ext cx="7272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墨迹 61">
                  <a:extLst>
                    <a:ext uri="{FF2B5EF4-FFF2-40B4-BE49-F238E27FC236}">
                      <a16:creationId xmlns:a16="http://schemas.microsoft.com/office/drawing/2014/main" id="{F7751766-1138-D330-0F92-322123740E89}"/>
                    </a:ext>
                  </a:extLst>
                </p14:cNvPr>
                <p14:cNvContentPartPr/>
                <p14:nvPr/>
              </p14:nvContentPartPr>
              <p14:xfrm>
                <a:off x="4179412" y="5650602"/>
                <a:ext cx="50760" cy="50400"/>
              </p14:xfrm>
            </p:contentPart>
          </mc:Choice>
          <mc:Fallback xmlns="">
            <p:pic>
              <p:nvPicPr>
                <p:cNvPr id="62" name="墨迹 61">
                  <a:extLst>
                    <a:ext uri="{FF2B5EF4-FFF2-40B4-BE49-F238E27FC236}">
                      <a16:creationId xmlns:a16="http://schemas.microsoft.com/office/drawing/2014/main" id="{F7751766-1138-D330-0F92-322123740E89}"/>
                    </a:ext>
                  </a:extLst>
                </p:cNvPr>
                <p:cNvPicPr/>
                <p:nvPr/>
              </p:nvPicPr>
              <p:blipFill>
                <a:blip r:embed="rId97"/>
                <a:stretch>
                  <a:fillRect/>
                </a:stretch>
              </p:blipFill>
              <p:spPr>
                <a:xfrm>
                  <a:off x="4161412" y="5632962"/>
                  <a:ext cx="864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墨迹 62">
                  <a:extLst>
                    <a:ext uri="{FF2B5EF4-FFF2-40B4-BE49-F238E27FC236}">
                      <a16:creationId xmlns:a16="http://schemas.microsoft.com/office/drawing/2014/main" id="{77D2AC95-AC81-91D5-1C27-6E537F5CFE58}"/>
                    </a:ext>
                  </a:extLst>
                </p14:cNvPr>
                <p14:cNvContentPartPr/>
                <p14:nvPr/>
              </p14:nvContentPartPr>
              <p14:xfrm>
                <a:off x="4175812" y="5741322"/>
                <a:ext cx="58680" cy="82800"/>
              </p14:xfrm>
            </p:contentPart>
          </mc:Choice>
          <mc:Fallback xmlns="">
            <p:pic>
              <p:nvPicPr>
                <p:cNvPr id="63" name="墨迹 62">
                  <a:extLst>
                    <a:ext uri="{FF2B5EF4-FFF2-40B4-BE49-F238E27FC236}">
                      <a16:creationId xmlns:a16="http://schemas.microsoft.com/office/drawing/2014/main" id="{77D2AC95-AC81-91D5-1C27-6E537F5CFE58}"/>
                    </a:ext>
                  </a:extLst>
                </p:cNvPr>
                <p:cNvPicPr/>
                <p:nvPr/>
              </p:nvPicPr>
              <p:blipFill>
                <a:blip r:embed="rId99"/>
                <a:stretch>
                  <a:fillRect/>
                </a:stretch>
              </p:blipFill>
              <p:spPr>
                <a:xfrm>
                  <a:off x="4157812" y="5723682"/>
                  <a:ext cx="94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6320" name="墨迹 96319">
                  <a:extLst>
                    <a:ext uri="{FF2B5EF4-FFF2-40B4-BE49-F238E27FC236}">
                      <a16:creationId xmlns:a16="http://schemas.microsoft.com/office/drawing/2014/main" id="{46FB8911-2FD4-15A5-2422-3FDF0465A015}"/>
                    </a:ext>
                  </a:extLst>
                </p14:cNvPr>
                <p14:cNvContentPartPr/>
                <p14:nvPr/>
              </p14:nvContentPartPr>
              <p14:xfrm>
                <a:off x="4213972" y="5540442"/>
                <a:ext cx="197280" cy="211320"/>
              </p14:xfrm>
            </p:contentPart>
          </mc:Choice>
          <mc:Fallback xmlns="">
            <p:pic>
              <p:nvPicPr>
                <p:cNvPr id="96320" name="墨迹 96319">
                  <a:extLst>
                    <a:ext uri="{FF2B5EF4-FFF2-40B4-BE49-F238E27FC236}">
                      <a16:creationId xmlns:a16="http://schemas.microsoft.com/office/drawing/2014/main" id="{46FB8911-2FD4-15A5-2422-3FDF0465A015}"/>
                    </a:ext>
                  </a:extLst>
                </p:cNvPr>
                <p:cNvPicPr/>
                <p:nvPr/>
              </p:nvPicPr>
              <p:blipFill>
                <a:blip r:embed="rId101"/>
                <a:stretch>
                  <a:fillRect/>
                </a:stretch>
              </p:blipFill>
              <p:spPr>
                <a:xfrm>
                  <a:off x="4195972" y="5522442"/>
                  <a:ext cx="2329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96329" name="墨迹 96328">
                  <a:extLst>
                    <a:ext uri="{FF2B5EF4-FFF2-40B4-BE49-F238E27FC236}">
                      <a16:creationId xmlns:a16="http://schemas.microsoft.com/office/drawing/2014/main" id="{E50F8BB0-731E-B2DE-A671-109FDE0C01EF}"/>
                    </a:ext>
                  </a:extLst>
                </p14:cNvPr>
                <p14:cNvContentPartPr/>
                <p14:nvPr/>
              </p14:nvContentPartPr>
              <p14:xfrm>
                <a:off x="4249252" y="5492562"/>
                <a:ext cx="81720" cy="238320"/>
              </p14:xfrm>
            </p:contentPart>
          </mc:Choice>
          <mc:Fallback xmlns="">
            <p:pic>
              <p:nvPicPr>
                <p:cNvPr id="96329" name="墨迹 96328">
                  <a:extLst>
                    <a:ext uri="{FF2B5EF4-FFF2-40B4-BE49-F238E27FC236}">
                      <a16:creationId xmlns:a16="http://schemas.microsoft.com/office/drawing/2014/main" id="{E50F8BB0-731E-B2DE-A671-109FDE0C01EF}"/>
                    </a:ext>
                  </a:extLst>
                </p:cNvPr>
                <p:cNvPicPr/>
                <p:nvPr/>
              </p:nvPicPr>
              <p:blipFill>
                <a:blip r:embed="rId103"/>
                <a:stretch>
                  <a:fillRect/>
                </a:stretch>
              </p:blipFill>
              <p:spPr>
                <a:xfrm>
                  <a:off x="4231612" y="5474562"/>
                  <a:ext cx="1173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96338" name="墨迹 96337">
                  <a:extLst>
                    <a:ext uri="{FF2B5EF4-FFF2-40B4-BE49-F238E27FC236}">
                      <a16:creationId xmlns:a16="http://schemas.microsoft.com/office/drawing/2014/main" id="{05315F44-06EC-C713-D6EE-1E8DC1F95E50}"/>
                    </a:ext>
                  </a:extLst>
                </p14:cNvPr>
                <p14:cNvContentPartPr/>
                <p14:nvPr/>
              </p14:nvContentPartPr>
              <p14:xfrm>
                <a:off x="4462732" y="5720442"/>
                <a:ext cx="360" cy="4680"/>
              </p14:xfrm>
            </p:contentPart>
          </mc:Choice>
          <mc:Fallback xmlns="">
            <p:pic>
              <p:nvPicPr>
                <p:cNvPr id="96338" name="墨迹 96337">
                  <a:extLst>
                    <a:ext uri="{FF2B5EF4-FFF2-40B4-BE49-F238E27FC236}">
                      <a16:creationId xmlns:a16="http://schemas.microsoft.com/office/drawing/2014/main" id="{05315F44-06EC-C713-D6EE-1E8DC1F95E50}"/>
                    </a:ext>
                  </a:extLst>
                </p:cNvPr>
                <p:cNvPicPr/>
                <p:nvPr/>
              </p:nvPicPr>
              <p:blipFill>
                <a:blip r:embed="rId105"/>
                <a:stretch>
                  <a:fillRect/>
                </a:stretch>
              </p:blipFill>
              <p:spPr>
                <a:xfrm>
                  <a:off x="4445092" y="5702442"/>
                  <a:ext cx="360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6347" name="墨迹 96346">
                  <a:extLst>
                    <a:ext uri="{FF2B5EF4-FFF2-40B4-BE49-F238E27FC236}">
                      <a16:creationId xmlns:a16="http://schemas.microsoft.com/office/drawing/2014/main" id="{A6965DCB-FE95-ECBF-87A9-01A46D06EAEA}"/>
                    </a:ext>
                  </a:extLst>
                </p14:cNvPr>
                <p14:cNvContentPartPr/>
                <p14:nvPr/>
              </p14:nvContentPartPr>
              <p14:xfrm>
                <a:off x="4473892" y="5775162"/>
                <a:ext cx="4320" cy="3960"/>
              </p14:xfrm>
            </p:contentPart>
          </mc:Choice>
          <mc:Fallback xmlns="">
            <p:pic>
              <p:nvPicPr>
                <p:cNvPr id="96347" name="墨迹 96346">
                  <a:extLst>
                    <a:ext uri="{FF2B5EF4-FFF2-40B4-BE49-F238E27FC236}">
                      <a16:creationId xmlns:a16="http://schemas.microsoft.com/office/drawing/2014/main" id="{A6965DCB-FE95-ECBF-87A9-01A46D06EAEA}"/>
                    </a:ext>
                  </a:extLst>
                </p:cNvPr>
                <p:cNvPicPr/>
                <p:nvPr/>
              </p:nvPicPr>
              <p:blipFill>
                <a:blip r:embed="rId107"/>
                <a:stretch>
                  <a:fillRect/>
                </a:stretch>
              </p:blipFill>
              <p:spPr>
                <a:xfrm>
                  <a:off x="4455892" y="5757522"/>
                  <a:ext cx="399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96349" name="墨迹 96348">
                  <a:extLst>
                    <a:ext uri="{FF2B5EF4-FFF2-40B4-BE49-F238E27FC236}">
                      <a16:creationId xmlns:a16="http://schemas.microsoft.com/office/drawing/2014/main" id="{0529F1CF-3121-7E6C-19B2-E5D4DA73BAE2}"/>
                    </a:ext>
                  </a:extLst>
                </p14:cNvPr>
                <p14:cNvContentPartPr/>
                <p14:nvPr/>
              </p14:nvContentPartPr>
              <p14:xfrm>
                <a:off x="4522132" y="5520282"/>
                <a:ext cx="117360" cy="55800"/>
              </p14:xfrm>
            </p:contentPart>
          </mc:Choice>
          <mc:Fallback xmlns="">
            <p:pic>
              <p:nvPicPr>
                <p:cNvPr id="96349" name="墨迹 96348">
                  <a:extLst>
                    <a:ext uri="{FF2B5EF4-FFF2-40B4-BE49-F238E27FC236}">
                      <a16:creationId xmlns:a16="http://schemas.microsoft.com/office/drawing/2014/main" id="{0529F1CF-3121-7E6C-19B2-E5D4DA73BAE2}"/>
                    </a:ext>
                  </a:extLst>
                </p:cNvPr>
                <p:cNvPicPr/>
                <p:nvPr/>
              </p:nvPicPr>
              <p:blipFill>
                <a:blip r:embed="rId109"/>
                <a:stretch>
                  <a:fillRect/>
                </a:stretch>
              </p:blipFill>
              <p:spPr>
                <a:xfrm>
                  <a:off x="4504492" y="5502282"/>
                  <a:ext cx="1530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6350" name="墨迹 96349">
                  <a:extLst>
                    <a:ext uri="{FF2B5EF4-FFF2-40B4-BE49-F238E27FC236}">
                      <a16:creationId xmlns:a16="http://schemas.microsoft.com/office/drawing/2014/main" id="{7A39BB06-AED6-70BA-8DBF-BACDEDC7CD60}"/>
                    </a:ext>
                  </a:extLst>
                </p14:cNvPr>
                <p14:cNvContentPartPr/>
                <p14:nvPr/>
              </p14:nvContentPartPr>
              <p14:xfrm>
                <a:off x="4530052" y="5495442"/>
                <a:ext cx="76680" cy="164880"/>
              </p14:xfrm>
            </p:contentPart>
          </mc:Choice>
          <mc:Fallback xmlns="">
            <p:pic>
              <p:nvPicPr>
                <p:cNvPr id="96350" name="墨迹 96349">
                  <a:extLst>
                    <a:ext uri="{FF2B5EF4-FFF2-40B4-BE49-F238E27FC236}">
                      <a16:creationId xmlns:a16="http://schemas.microsoft.com/office/drawing/2014/main" id="{7A39BB06-AED6-70BA-8DBF-BACDEDC7CD60}"/>
                    </a:ext>
                  </a:extLst>
                </p:cNvPr>
                <p:cNvPicPr/>
                <p:nvPr/>
              </p:nvPicPr>
              <p:blipFill>
                <a:blip r:embed="rId111"/>
                <a:stretch>
                  <a:fillRect/>
                </a:stretch>
              </p:blipFill>
              <p:spPr>
                <a:xfrm>
                  <a:off x="4512052" y="5477802"/>
                  <a:ext cx="1123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6351" name="墨迹 96350">
                  <a:extLst>
                    <a:ext uri="{FF2B5EF4-FFF2-40B4-BE49-F238E27FC236}">
                      <a16:creationId xmlns:a16="http://schemas.microsoft.com/office/drawing/2014/main" id="{5A5EFB30-7838-C2FF-AB3F-46D98531E1B8}"/>
                    </a:ext>
                  </a:extLst>
                </p14:cNvPr>
                <p14:cNvContentPartPr/>
                <p14:nvPr/>
              </p14:nvContentPartPr>
              <p14:xfrm>
                <a:off x="4581172" y="5610642"/>
                <a:ext cx="14040" cy="129960"/>
              </p14:xfrm>
            </p:contentPart>
          </mc:Choice>
          <mc:Fallback xmlns="">
            <p:pic>
              <p:nvPicPr>
                <p:cNvPr id="96351" name="墨迹 96350">
                  <a:extLst>
                    <a:ext uri="{FF2B5EF4-FFF2-40B4-BE49-F238E27FC236}">
                      <a16:creationId xmlns:a16="http://schemas.microsoft.com/office/drawing/2014/main" id="{5A5EFB30-7838-C2FF-AB3F-46D98531E1B8}"/>
                    </a:ext>
                  </a:extLst>
                </p:cNvPr>
                <p:cNvPicPr/>
                <p:nvPr/>
              </p:nvPicPr>
              <p:blipFill>
                <a:blip r:embed="rId113"/>
                <a:stretch>
                  <a:fillRect/>
                </a:stretch>
              </p:blipFill>
              <p:spPr>
                <a:xfrm>
                  <a:off x="4563532" y="5593002"/>
                  <a:ext cx="496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6352" name="墨迹 96351">
                  <a:extLst>
                    <a:ext uri="{FF2B5EF4-FFF2-40B4-BE49-F238E27FC236}">
                      <a16:creationId xmlns:a16="http://schemas.microsoft.com/office/drawing/2014/main" id="{DF02FA41-AA79-33E5-246A-4BB0DFDE6492}"/>
                    </a:ext>
                  </a:extLst>
                </p14:cNvPr>
                <p14:cNvContentPartPr/>
                <p14:nvPr/>
              </p14:nvContentPartPr>
              <p14:xfrm>
                <a:off x="4589812" y="5575002"/>
                <a:ext cx="74160" cy="189720"/>
              </p14:xfrm>
            </p:contentPart>
          </mc:Choice>
          <mc:Fallback xmlns="">
            <p:pic>
              <p:nvPicPr>
                <p:cNvPr id="96352" name="墨迹 96351">
                  <a:extLst>
                    <a:ext uri="{FF2B5EF4-FFF2-40B4-BE49-F238E27FC236}">
                      <a16:creationId xmlns:a16="http://schemas.microsoft.com/office/drawing/2014/main" id="{DF02FA41-AA79-33E5-246A-4BB0DFDE6492}"/>
                    </a:ext>
                  </a:extLst>
                </p:cNvPr>
                <p:cNvPicPr/>
                <p:nvPr/>
              </p:nvPicPr>
              <p:blipFill>
                <a:blip r:embed="rId115"/>
                <a:stretch>
                  <a:fillRect/>
                </a:stretch>
              </p:blipFill>
              <p:spPr>
                <a:xfrm>
                  <a:off x="4571812" y="5557002"/>
                  <a:ext cx="1098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6355" name="墨迹 96354">
                  <a:extLst>
                    <a:ext uri="{FF2B5EF4-FFF2-40B4-BE49-F238E27FC236}">
                      <a16:creationId xmlns:a16="http://schemas.microsoft.com/office/drawing/2014/main" id="{5EDC03D7-A66F-F132-8907-FF0CBD15DBEF}"/>
                    </a:ext>
                  </a:extLst>
                </p14:cNvPr>
                <p14:cNvContentPartPr/>
                <p14:nvPr/>
              </p14:nvContentPartPr>
              <p14:xfrm>
                <a:off x="4582612" y="5626122"/>
                <a:ext cx="33480" cy="18000"/>
              </p14:xfrm>
            </p:contentPart>
          </mc:Choice>
          <mc:Fallback xmlns="">
            <p:pic>
              <p:nvPicPr>
                <p:cNvPr id="96355" name="墨迹 96354">
                  <a:extLst>
                    <a:ext uri="{FF2B5EF4-FFF2-40B4-BE49-F238E27FC236}">
                      <a16:creationId xmlns:a16="http://schemas.microsoft.com/office/drawing/2014/main" id="{5EDC03D7-A66F-F132-8907-FF0CBD15DBEF}"/>
                    </a:ext>
                  </a:extLst>
                </p:cNvPr>
                <p:cNvPicPr/>
                <p:nvPr/>
              </p:nvPicPr>
              <p:blipFill>
                <a:blip r:embed="rId117"/>
                <a:stretch>
                  <a:fillRect/>
                </a:stretch>
              </p:blipFill>
              <p:spPr>
                <a:xfrm>
                  <a:off x="4564972" y="5608482"/>
                  <a:ext cx="6912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6357" name="墨迹 96356">
                  <a:extLst>
                    <a:ext uri="{FF2B5EF4-FFF2-40B4-BE49-F238E27FC236}">
                      <a16:creationId xmlns:a16="http://schemas.microsoft.com/office/drawing/2014/main" id="{4D5D5BE1-ADBA-6EC0-ED35-E523E9CD8FA1}"/>
                    </a:ext>
                  </a:extLst>
                </p14:cNvPr>
                <p14:cNvContentPartPr/>
                <p14:nvPr/>
              </p14:nvContentPartPr>
              <p14:xfrm>
                <a:off x="4594852" y="5663562"/>
                <a:ext cx="26640" cy="4680"/>
              </p14:xfrm>
            </p:contentPart>
          </mc:Choice>
          <mc:Fallback xmlns="">
            <p:pic>
              <p:nvPicPr>
                <p:cNvPr id="96357" name="墨迹 96356">
                  <a:extLst>
                    <a:ext uri="{FF2B5EF4-FFF2-40B4-BE49-F238E27FC236}">
                      <a16:creationId xmlns:a16="http://schemas.microsoft.com/office/drawing/2014/main" id="{4D5D5BE1-ADBA-6EC0-ED35-E523E9CD8FA1}"/>
                    </a:ext>
                  </a:extLst>
                </p:cNvPr>
                <p:cNvPicPr/>
                <p:nvPr/>
              </p:nvPicPr>
              <p:blipFill>
                <a:blip r:embed="rId119"/>
                <a:stretch>
                  <a:fillRect/>
                </a:stretch>
              </p:blipFill>
              <p:spPr>
                <a:xfrm>
                  <a:off x="4577212" y="5645922"/>
                  <a:ext cx="62280" cy="40320"/>
                </a:xfrm>
                <a:prstGeom prst="rect">
                  <a:avLst/>
                </a:prstGeom>
              </p:spPr>
            </p:pic>
          </mc:Fallback>
        </mc:AlternateContent>
      </p:grpSp>
      <p:grpSp>
        <p:nvGrpSpPr>
          <p:cNvPr id="96382" name="组合 96381">
            <a:extLst>
              <a:ext uri="{FF2B5EF4-FFF2-40B4-BE49-F238E27FC236}">
                <a16:creationId xmlns:a16="http://schemas.microsoft.com/office/drawing/2014/main" id="{D0670AAA-B62D-28E8-C576-E8C1503F7E9A}"/>
              </a:ext>
            </a:extLst>
          </p:cNvPr>
          <p:cNvGrpSpPr/>
          <p:nvPr/>
        </p:nvGrpSpPr>
        <p:grpSpPr>
          <a:xfrm>
            <a:off x="4773412" y="5506242"/>
            <a:ext cx="279000" cy="217800"/>
            <a:chOff x="4773412" y="5506242"/>
            <a:chExt cx="279000" cy="217800"/>
          </a:xfrm>
        </p:grpSpPr>
        <mc:AlternateContent xmlns:mc="http://schemas.openxmlformats.org/markup-compatibility/2006" xmlns:p14="http://schemas.microsoft.com/office/powerpoint/2010/main">
          <mc:Choice Requires="p14">
            <p:contentPart p14:bwMode="auto" r:id="rId120">
              <p14:nvContentPartPr>
                <p14:cNvPr id="96367" name="墨迹 96366">
                  <a:extLst>
                    <a:ext uri="{FF2B5EF4-FFF2-40B4-BE49-F238E27FC236}">
                      <a16:creationId xmlns:a16="http://schemas.microsoft.com/office/drawing/2014/main" id="{45B57116-9C32-6603-31A1-DE5D3BA0CBC0}"/>
                    </a:ext>
                  </a:extLst>
                </p14:cNvPr>
                <p14:cNvContentPartPr/>
                <p14:nvPr/>
              </p14:nvContentPartPr>
              <p14:xfrm>
                <a:off x="4773412" y="5517042"/>
                <a:ext cx="25200" cy="207000"/>
              </p14:xfrm>
            </p:contentPart>
          </mc:Choice>
          <mc:Fallback xmlns="">
            <p:pic>
              <p:nvPicPr>
                <p:cNvPr id="96367" name="墨迹 96366">
                  <a:extLst>
                    <a:ext uri="{FF2B5EF4-FFF2-40B4-BE49-F238E27FC236}">
                      <a16:creationId xmlns:a16="http://schemas.microsoft.com/office/drawing/2014/main" id="{45B57116-9C32-6603-31A1-DE5D3BA0CBC0}"/>
                    </a:ext>
                  </a:extLst>
                </p:cNvPr>
                <p:cNvPicPr/>
                <p:nvPr/>
              </p:nvPicPr>
              <p:blipFill>
                <a:blip r:embed="rId121"/>
                <a:stretch>
                  <a:fillRect/>
                </a:stretch>
              </p:blipFill>
              <p:spPr>
                <a:xfrm>
                  <a:off x="4755412" y="5499042"/>
                  <a:ext cx="608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6368" name="墨迹 96367">
                  <a:extLst>
                    <a:ext uri="{FF2B5EF4-FFF2-40B4-BE49-F238E27FC236}">
                      <a16:creationId xmlns:a16="http://schemas.microsoft.com/office/drawing/2014/main" id="{3D706558-56B5-549C-8568-42F6ADFE99FA}"/>
                    </a:ext>
                  </a:extLst>
                </p14:cNvPr>
                <p14:cNvContentPartPr/>
                <p14:nvPr/>
              </p14:nvContentPartPr>
              <p14:xfrm>
                <a:off x="4892212" y="5562042"/>
                <a:ext cx="21960" cy="115560"/>
              </p14:xfrm>
            </p:contentPart>
          </mc:Choice>
          <mc:Fallback xmlns="">
            <p:pic>
              <p:nvPicPr>
                <p:cNvPr id="96368" name="墨迹 96367">
                  <a:extLst>
                    <a:ext uri="{FF2B5EF4-FFF2-40B4-BE49-F238E27FC236}">
                      <a16:creationId xmlns:a16="http://schemas.microsoft.com/office/drawing/2014/main" id="{3D706558-56B5-549C-8568-42F6ADFE99FA}"/>
                    </a:ext>
                  </a:extLst>
                </p:cNvPr>
                <p:cNvPicPr/>
                <p:nvPr/>
              </p:nvPicPr>
              <p:blipFill>
                <a:blip r:embed="rId123"/>
                <a:stretch>
                  <a:fillRect/>
                </a:stretch>
              </p:blipFill>
              <p:spPr>
                <a:xfrm>
                  <a:off x="4874572" y="5544042"/>
                  <a:ext cx="576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6369" name="墨迹 96368">
                  <a:extLst>
                    <a:ext uri="{FF2B5EF4-FFF2-40B4-BE49-F238E27FC236}">
                      <a16:creationId xmlns:a16="http://schemas.microsoft.com/office/drawing/2014/main" id="{1BEDAA8C-A1C1-FBFD-D461-C04EE4638ED7}"/>
                    </a:ext>
                  </a:extLst>
                </p14:cNvPr>
                <p14:cNvContentPartPr/>
                <p14:nvPr/>
              </p14:nvContentPartPr>
              <p14:xfrm>
                <a:off x="4913812" y="5545122"/>
                <a:ext cx="50400" cy="88200"/>
              </p14:xfrm>
            </p:contentPart>
          </mc:Choice>
          <mc:Fallback xmlns="">
            <p:pic>
              <p:nvPicPr>
                <p:cNvPr id="96369" name="墨迹 96368">
                  <a:extLst>
                    <a:ext uri="{FF2B5EF4-FFF2-40B4-BE49-F238E27FC236}">
                      <a16:creationId xmlns:a16="http://schemas.microsoft.com/office/drawing/2014/main" id="{1BEDAA8C-A1C1-FBFD-D461-C04EE4638ED7}"/>
                    </a:ext>
                  </a:extLst>
                </p:cNvPr>
                <p:cNvPicPr/>
                <p:nvPr/>
              </p:nvPicPr>
              <p:blipFill>
                <a:blip r:embed="rId125"/>
                <a:stretch>
                  <a:fillRect/>
                </a:stretch>
              </p:blipFill>
              <p:spPr>
                <a:xfrm>
                  <a:off x="4896172" y="5527482"/>
                  <a:ext cx="860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6370" name="墨迹 96369">
                  <a:extLst>
                    <a:ext uri="{FF2B5EF4-FFF2-40B4-BE49-F238E27FC236}">
                      <a16:creationId xmlns:a16="http://schemas.microsoft.com/office/drawing/2014/main" id="{843B37A3-16C1-B8CE-84C2-0EACC8BEA5EA}"/>
                    </a:ext>
                  </a:extLst>
                </p14:cNvPr>
                <p14:cNvContentPartPr/>
                <p14:nvPr/>
              </p14:nvContentPartPr>
              <p14:xfrm>
                <a:off x="4886812" y="5596962"/>
                <a:ext cx="46440" cy="114120"/>
              </p14:xfrm>
            </p:contentPart>
          </mc:Choice>
          <mc:Fallback xmlns="">
            <p:pic>
              <p:nvPicPr>
                <p:cNvPr id="96370" name="墨迹 96369">
                  <a:extLst>
                    <a:ext uri="{FF2B5EF4-FFF2-40B4-BE49-F238E27FC236}">
                      <a16:creationId xmlns:a16="http://schemas.microsoft.com/office/drawing/2014/main" id="{843B37A3-16C1-B8CE-84C2-0EACC8BEA5EA}"/>
                    </a:ext>
                  </a:extLst>
                </p:cNvPr>
                <p:cNvPicPr/>
                <p:nvPr/>
              </p:nvPicPr>
              <p:blipFill>
                <a:blip r:embed="rId127"/>
                <a:stretch>
                  <a:fillRect/>
                </a:stretch>
              </p:blipFill>
              <p:spPr>
                <a:xfrm>
                  <a:off x="4869172" y="5579322"/>
                  <a:ext cx="820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6371" name="墨迹 96370">
                  <a:extLst>
                    <a:ext uri="{FF2B5EF4-FFF2-40B4-BE49-F238E27FC236}">
                      <a16:creationId xmlns:a16="http://schemas.microsoft.com/office/drawing/2014/main" id="{AC299576-6050-6174-A3AE-77BA93610A69}"/>
                    </a:ext>
                  </a:extLst>
                </p14:cNvPr>
                <p14:cNvContentPartPr/>
                <p14:nvPr/>
              </p14:nvContentPartPr>
              <p14:xfrm>
                <a:off x="4939372" y="5586162"/>
                <a:ext cx="70920" cy="105480"/>
              </p14:xfrm>
            </p:contentPart>
          </mc:Choice>
          <mc:Fallback xmlns="">
            <p:pic>
              <p:nvPicPr>
                <p:cNvPr id="96371" name="墨迹 96370">
                  <a:extLst>
                    <a:ext uri="{FF2B5EF4-FFF2-40B4-BE49-F238E27FC236}">
                      <a16:creationId xmlns:a16="http://schemas.microsoft.com/office/drawing/2014/main" id="{AC299576-6050-6174-A3AE-77BA93610A69}"/>
                    </a:ext>
                  </a:extLst>
                </p:cNvPr>
                <p:cNvPicPr/>
                <p:nvPr/>
              </p:nvPicPr>
              <p:blipFill>
                <a:blip r:embed="rId129"/>
                <a:stretch>
                  <a:fillRect/>
                </a:stretch>
              </p:blipFill>
              <p:spPr>
                <a:xfrm>
                  <a:off x="4921732" y="5568162"/>
                  <a:ext cx="1065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6372" name="墨迹 96371">
                  <a:extLst>
                    <a:ext uri="{FF2B5EF4-FFF2-40B4-BE49-F238E27FC236}">
                      <a16:creationId xmlns:a16="http://schemas.microsoft.com/office/drawing/2014/main" id="{BA5CB1B2-6E4D-5A46-BEE6-87687D3526FF}"/>
                    </a:ext>
                  </a:extLst>
                </p14:cNvPr>
                <p14:cNvContentPartPr/>
                <p14:nvPr/>
              </p14:nvContentPartPr>
              <p14:xfrm>
                <a:off x="5023612" y="5506242"/>
                <a:ext cx="28800" cy="192960"/>
              </p14:xfrm>
            </p:contentPart>
          </mc:Choice>
          <mc:Fallback xmlns="">
            <p:pic>
              <p:nvPicPr>
                <p:cNvPr id="96372" name="墨迹 96371">
                  <a:extLst>
                    <a:ext uri="{FF2B5EF4-FFF2-40B4-BE49-F238E27FC236}">
                      <a16:creationId xmlns:a16="http://schemas.microsoft.com/office/drawing/2014/main" id="{BA5CB1B2-6E4D-5A46-BEE6-87687D3526FF}"/>
                    </a:ext>
                  </a:extLst>
                </p:cNvPr>
                <p:cNvPicPr/>
                <p:nvPr/>
              </p:nvPicPr>
              <p:blipFill>
                <a:blip r:embed="rId131"/>
                <a:stretch>
                  <a:fillRect/>
                </a:stretch>
              </p:blipFill>
              <p:spPr>
                <a:xfrm>
                  <a:off x="5005612" y="5488242"/>
                  <a:ext cx="64440" cy="22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96373" name="墨迹 96372">
                <a:extLst>
                  <a:ext uri="{FF2B5EF4-FFF2-40B4-BE49-F238E27FC236}">
                    <a16:creationId xmlns:a16="http://schemas.microsoft.com/office/drawing/2014/main" id="{DE47CB6C-20A8-A5E7-A7B3-0470EEBFD291}"/>
                  </a:ext>
                </a:extLst>
              </p14:cNvPr>
              <p14:cNvContentPartPr/>
              <p14:nvPr/>
            </p14:nvContentPartPr>
            <p14:xfrm>
              <a:off x="5186692" y="5516322"/>
              <a:ext cx="10800" cy="135360"/>
            </p14:xfrm>
          </p:contentPart>
        </mc:Choice>
        <mc:Fallback xmlns="">
          <p:pic>
            <p:nvPicPr>
              <p:cNvPr id="96373" name="墨迹 96372">
                <a:extLst>
                  <a:ext uri="{FF2B5EF4-FFF2-40B4-BE49-F238E27FC236}">
                    <a16:creationId xmlns:a16="http://schemas.microsoft.com/office/drawing/2014/main" id="{DE47CB6C-20A8-A5E7-A7B3-0470EEBFD291}"/>
                  </a:ext>
                </a:extLst>
              </p:cNvPr>
              <p:cNvPicPr/>
              <p:nvPr/>
            </p:nvPicPr>
            <p:blipFill>
              <a:blip r:embed="rId133"/>
              <a:stretch>
                <a:fillRect/>
              </a:stretch>
            </p:blipFill>
            <p:spPr>
              <a:xfrm>
                <a:off x="5169052" y="5498682"/>
                <a:ext cx="46440" cy="171000"/>
              </a:xfrm>
              <a:prstGeom prst="rect">
                <a:avLst/>
              </a:prstGeom>
            </p:spPr>
          </p:pic>
        </mc:Fallback>
      </mc:AlternateContent>
      <p:grpSp>
        <p:nvGrpSpPr>
          <p:cNvPr id="46249" name="组合 46248">
            <a:extLst>
              <a:ext uri="{FF2B5EF4-FFF2-40B4-BE49-F238E27FC236}">
                <a16:creationId xmlns:a16="http://schemas.microsoft.com/office/drawing/2014/main" id="{2D0688AC-992E-5A71-7B31-68C15D32E7B6}"/>
              </a:ext>
            </a:extLst>
          </p:cNvPr>
          <p:cNvGrpSpPr/>
          <p:nvPr/>
        </p:nvGrpSpPr>
        <p:grpSpPr>
          <a:xfrm>
            <a:off x="5716849" y="5470239"/>
            <a:ext cx="1213920" cy="683280"/>
            <a:chOff x="5716849" y="5470239"/>
            <a:chExt cx="1213920" cy="683280"/>
          </a:xfrm>
        </p:grpSpPr>
        <mc:AlternateContent xmlns:mc="http://schemas.openxmlformats.org/markup-compatibility/2006" xmlns:p14="http://schemas.microsoft.com/office/powerpoint/2010/main">
          <mc:Choice Requires="p14">
            <p:contentPart p14:bwMode="auto" r:id="rId134">
              <p14:nvContentPartPr>
                <p14:cNvPr id="46234" name="墨迹 46233">
                  <a:extLst>
                    <a:ext uri="{FF2B5EF4-FFF2-40B4-BE49-F238E27FC236}">
                      <a16:creationId xmlns:a16="http://schemas.microsoft.com/office/drawing/2014/main" id="{46460A13-4AC4-DB7F-2517-3E5A2F43877F}"/>
                    </a:ext>
                  </a:extLst>
                </p14:cNvPr>
                <p14:cNvContentPartPr/>
                <p14:nvPr/>
              </p14:nvContentPartPr>
              <p14:xfrm>
                <a:off x="5716849" y="5859399"/>
                <a:ext cx="254880" cy="294120"/>
              </p14:xfrm>
            </p:contentPart>
          </mc:Choice>
          <mc:Fallback xmlns="">
            <p:pic>
              <p:nvPicPr>
                <p:cNvPr id="46234" name="墨迹 46233">
                  <a:extLst>
                    <a:ext uri="{FF2B5EF4-FFF2-40B4-BE49-F238E27FC236}">
                      <a16:creationId xmlns:a16="http://schemas.microsoft.com/office/drawing/2014/main" id="{46460A13-4AC4-DB7F-2517-3E5A2F43877F}"/>
                    </a:ext>
                  </a:extLst>
                </p:cNvPr>
                <p:cNvPicPr/>
                <p:nvPr/>
              </p:nvPicPr>
              <p:blipFill>
                <a:blip r:embed="rId135"/>
                <a:stretch>
                  <a:fillRect/>
                </a:stretch>
              </p:blipFill>
              <p:spPr>
                <a:xfrm>
                  <a:off x="5699209" y="5841399"/>
                  <a:ext cx="2905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46235" name="墨迹 46234">
                  <a:extLst>
                    <a:ext uri="{FF2B5EF4-FFF2-40B4-BE49-F238E27FC236}">
                      <a16:creationId xmlns:a16="http://schemas.microsoft.com/office/drawing/2014/main" id="{9E6DA961-B3FF-F09D-DC20-F32424274A08}"/>
                    </a:ext>
                  </a:extLst>
                </p14:cNvPr>
                <p14:cNvContentPartPr/>
                <p14:nvPr/>
              </p14:nvContentPartPr>
              <p14:xfrm>
                <a:off x="5868409" y="5561679"/>
                <a:ext cx="169560" cy="72360"/>
              </p14:xfrm>
            </p:contentPart>
          </mc:Choice>
          <mc:Fallback xmlns="">
            <p:pic>
              <p:nvPicPr>
                <p:cNvPr id="46235" name="墨迹 46234">
                  <a:extLst>
                    <a:ext uri="{FF2B5EF4-FFF2-40B4-BE49-F238E27FC236}">
                      <a16:creationId xmlns:a16="http://schemas.microsoft.com/office/drawing/2014/main" id="{9E6DA961-B3FF-F09D-DC20-F32424274A08}"/>
                    </a:ext>
                  </a:extLst>
                </p:cNvPr>
                <p:cNvPicPr/>
                <p:nvPr/>
              </p:nvPicPr>
              <p:blipFill>
                <a:blip r:embed="rId137"/>
                <a:stretch>
                  <a:fillRect/>
                </a:stretch>
              </p:blipFill>
              <p:spPr>
                <a:xfrm>
                  <a:off x="5850409" y="5544039"/>
                  <a:ext cx="2052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6236" name="墨迹 46235">
                  <a:extLst>
                    <a:ext uri="{FF2B5EF4-FFF2-40B4-BE49-F238E27FC236}">
                      <a16:creationId xmlns:a16="http://schemas.microsoft.com/office/drawing/2014/main" id="{54844F9C-2959-D636-7159-811853F6C7E7}"/>
                    </a:ext>
                  </a:extLst>
                </p14:cNvPr>
                <p14:cNvContentPartPr/>
                <p14:nvPr/>
              </p14:nvContentPartPr>
              <p14:xfrm>
                <a:off x="5863729" y="5482479"/>
                <a:ext cx="144720" cy="314280"/>
              </p14:xfrm>
            </p:contentPart>
          </mc:Choice>
          <mc:Fallback xmlns="">
            <p:pic>
              <p:nvPicPr>
                <p:cNvPr id="46236" name="墨迹 46235">
                  <a:extLst>
                    <a:ext uri="{FF2B5EF4-FFF2-40B4-BE49-F238E27FC236}">
                      <a16:creationId xmlns:a16="http://schemas.microsoft.com/office/drawing/2014/main" id="{54844F9C-2959-D636-7159-811853F6C7E7}"/>
                    </a:ext>
                  </a:extLst>
                </p:cNvPr>
                <p:cNvPicPr/>
                <p:nvPr/>
              </p:nvPicPr>
              <p:blipFill>
                <a:blip r:embed="rId139"/>
                <a:stretch>
                  <a:fillRect/>
                </a:stretch>
              </p:blipFill>
              <p:spPr>
                <a:xfrm>
                  <a:off x="5845729" y="5464479"/>
                  <a:ext cx="18036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6237" name="墨迹 46236">
                  <a:extLst>
                    <a:ext uri="{FF2B5EF4-FFF2-40B4-BE49-F238E27FC236}">
                      <a16:creationId xmlns:a16="http://schemas.microsoft.com/office/drawing/2014/main" id="{19EF0653-B5EE-4892-1E4C-6F45157C8BE0}"/>
                    </a:ext>
                  </a:extLst>
                </p14:cNvPr>
                <p14:cNvContentPartPr/>
                <p14:nvPr/>
              </p14:nvContentPartPr>
              <p14:xfrm>
                <a:off x="5963449" y="5667159"/>
                <a:ext cx="118800" cy="149400"/>
              </p14:xfrm>
            </p:contentPart>
          </mc:Choice>
          <mc:Fallback xmlns="">
            <p:pic>
              <p:nvPicPr>
                <p:cNvPr id="46237" name="墨迹 46236">
                  <a:extLst>
                    <a:ext uri="{FF2B5EF4-FFF2-40B4-BE49-F238E27FC236}">
                      <a16:creationId xmlns:a16="http://schemas.microsoft.com/office/drawing/2014/main" id="{19EF0653-B5EE-4892-1E4C-6F45157C8BE0}"/>
                    </a:ext>
                  </a:extLst>
                </p:cNvPr>
                <p:cNvPicPr/>
                <p:nvPr/>
              </p:nvPicPr>
              <p:blipFill>
                <a:blip r:embed="rId141"/>
                <a:stretch>
                  <a:fillRect/>
                </a:stretch>
              </p:blipFill>
              <p:spPr>
                <a:xfrm>
                  <a:off x="5945449" y="5649519"/>
                  <a:ext cx="1544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6238" name="墨迹 46237">
                  <a:extLst>
                    <a:ext uri="{FF2B5EF4-FFF2-40B4-BE49-F238E27FC236}">
                      <a16:creationId xmlns:a16="http://schemas.microsoft.com/office/drawing/2014/main" id="{BAA90515-2774-EB91-C919-423707104431}"/>
                    </a:ext>
                  </a:extLst>
                </p14:cNvPr>
                <p14:cNvContentPartPr/>
                <p14:nvPr/>
              </p14:nvContentPartPr>
              <p14:xfrm>
                <a:off x="6226249" y="5505519"/>
                <a:ext cx="56880" cy="40320"/>
              </p14:xfrm>
            </p:contentPart>
          </mc:Choice>
          <mc:Fallback xmlns="">
            <p:pic>
              <p:nvPicPr>
                <p:cNvPr id="46238" name="墨迹 46237">
                  <a:extLst>
                    <a:ext uri="{FF2B5EF4-FFF2-40B4-BE49-F238E27FC236}">
                      <a16:creationId xmlns:a16="http://schemas.microsoft.com/office/drawing/2014/main" id="{BAA90515-2774-EB91-C919-423707104431}"/>
                    </a:ext>
                  </a:extLst>
                </p:cNvPr>
                <p:cNvPicPr/>
                <p:nvPr/>
              </p:nvPicPr>
              <p:blipFill>
                <a:blip r:embed="rId143"/>
                <a:stretch>
                  <a:fillRect/>
                </a:stretch>
              </p:blipFill>
              <p:spPr>
                <a:xfrm>
                  <a:off x="6208249" y="5487519"/>
                  <a:ext cx="925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46239" name="墨迹 46238">
                  <a:extLst>
                    <a:ext uri="{FF2B5EF4-FFF2-40B4-BE49-F238E27FC236}">
                      <a16:creationId xmlns:a16="http://schemas.microsoft.com/office/drawing/2014/main" id="{C553F226-75CF-6CB0-74E5-E49A9A9AD8B3}"/>
                    </a:ext>
                  </a:extLst>
                </p14:cNvPr>
                <p14:cNvContentPartPr/>
                <p14:nvPr/>
              </p14:nvContentPartPr>
              <p14:xfrm>
                <a:off x="6159289" y="5546199"/>
                <a:ext cx="141120" cy="285480"/>
              </p14:xfrm>
            </p:contentPart>
          </mc:Choice>
          <mc:Fallback xmlns="">
            <p:pic>
              <p:nvPicPr>
                <p:cNvPr id="46239" name="墨迹 46238">
                  <a:extLst>
                    <a:ext uri="{FF2B5EF4-FFF2-40B4-BE49-F238E27FC236}">
                      <a16:creationId xmlns:a16="http://schemas.microsoft.com/office/drawing/2014/main" id="{C553F226-75CF-6CB0-74E5-E49A9A9AD8B3}"/>
                    </a:ext>
                  </a:extLst>
                </p:cNvPr>
                <p:cNvPicPr/>
                <p:nvPr/>
              </p:nvPicPr>
              <p:blipFill>
                <a:blip r:embed="rId145"/>
                <a:stretch>
                  <a:fillRect/>
                </a:stretch>
              </p:blipFill>
              <p:spPr>
                <a:xfrm>
                  <a:off x="6141649" y="5528199"/>
                  <a:ext cx="1767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46240" name="墨迹 46239">
                  <a:extLst>
                    <a:ext uri="{FF2B5EF4-FFF2-40B4-BE49-F238E27FC236}">
                      <a16:creationId xmlns:a16="http://schemas.microsoft.com/office/drawing/2014/main" id="{AFE83A6F-2694-932A-156B-A77BE2C1926A}"/>
                    </a:ext>
                  </a:extLst>
                </p14:cNvPr>
                <p14:cNvContentPartPr/>
                <p14:nvPr/>
              </p14:nvContentPartPr>
              <p14:xfrm>
                <a:off x="6166489" y="5640519"/>
                <a:ext cx="96480" cy="108720"/>
              </p14:xfrm>
            </p:contentPart>
          </mc:Choice>
          <mc:Fallback xmlns="">
            <p:pic>
              <p:nvPicPr>
                <p:cNvPr id="46240" name="墨迹 46239">
                  <a:extLst>
                    <a:ext uri="{FF2B5EF4-FFF2-40B4-BE49-F238E27FC236}">
                      <a16:creationId xmlns:a16="http://schemas.microsoft.com/office/drawing/2014/main" id="{AFE83A6F-2694-932A-156B-A77BE2C1926A}"/>
                    </a:ext>
                  </a:extLst>
                </p:cNvPr>
                <p:cNvPicPr/>
                <p:nvPr/>
              </p:nvPicPr>
              <p:blipFill>
                <a:blip r:embed="rId147"/>
                <a:stretch>
                  <a:fillRect/>
                </a:stretch>
              </p:blipFill>
              <p:spPr>
                <a:xfrm>
                  <a:off x="6148489" y="5622879"/>
                  <a:ext cx="1321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46241" name="墨迹 46240">
                  <a:extLst>
                    <a:ext uri="{FF2B5EF4-FFF2-40B4-BE49-F238E27FC236}">
                      <a16:creationId xmlns:a16="http://schemas.microsoft.com/office/drawing/2014/main" id="{910EB8B3-0163-63BF-AB88-38F26C35065B}"/>
                    </a:ext>
                  </a:extLst>
                </p14:cNvPr>
                <p14:cNvContentPartPr/>
                <p14:nvPr/>
              </p14:nvContentPartPr>
              <p14:xfrm>
                <a:off x="6260449" y="5645559"/>
                <a:ext cx="32040" cy="35640"/>
              </p14:xfrm>
            </p:contentPart>
          </mc:Choice>
          <mc:Fallback xmlns="">
            <p:pic>
              <p:nvPicPr>
                <p:cNvPr id="46241" name="墨迹 46240">
                  <a:extLst>
                    <a:ext uri="{FF2B5EF4-FFF2-40B4-BE49-F238E27FC236}">
                      <a16:creationId xmlns:a16="http://schemas.microsoft.com/office/drawing/2014/main" id="{910EB8B3-0163-63BF-AB88-38F26C35065B}"/>
                    </a:ext>
                  </a:extLst>
                </p:cNvPr>
                <p:cNvPicPr/>
                <p:nvPr/>
              </p:nvPicPr>
              <p:blipFill>
                <a:blip r:embed="rId149"/>
                <a:stretch>
                  <a:fillRect/>
                </a:stretch>
              </p:blipFill>
              <p:spPr>
                <a:xfrm>
                  <a:off x="6242449" y="5627559"/>
                  <a:ext cx="676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46242" name="墨迹 46241">
                  <a:extLst>
                    <a:ext uri="{FF2B5EF4-FFF2-40B4-BE49-F238E27FC236}">
                      <a16:creationId xmlns:a16="http://schemas.microsoft.com/office/drawing/2014/main" id="{18711502-3EFF-AF7D-17FD-352F4FE41EEB}"/>
                    </a:ext>
                  </a:extLst>
                </p14:cNvPr>
                <p14:cNvContentPartPr/>
                <p14:nvPr/>
              </p14:nvContentPartPr>
              <p14:xfrm>
                <a:off x="6341449" y="5484639"/>
                <a:ext cx="92160" cy="237600"/>
              </p14:xfrm>
            </p:contentPart>
          </mc:Choice>
          <mc:Fallback xmlns="">
            <p:pic>
              <p:nvPicPr>
                <p:cNvPr id="46242" name="墨迹 46241">
                  <a:extLst>
                    <a:ext uri="{FF2B5EF4-FFF2-40B4-BE49-F238E27FC236}">
                      <a16:creationId xmlns:a16="http://schemas.microsoft.com/office/drawing/2014/main" id="{18711502-3EFF-AF7D-17FD-352F4FE41EEB}"/>
                    </a:ext>
                  </a:extLst>
                </p:cNvPr>
                <p:cNvPicPr/>
                <p:nvPr/>
              </p:nvPicPr>
              <p:blipFill>
                <a:blip r:embed="rId151"/>
                <a:stretch>
                  <a:fillRect/>
                </a:stretch>
              </p:blipFill>
              <p:spPr>
                <a:xfrm>
                  <a:off x="6323449" y="5466639"/>
                  <a:ext cx="1278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46243" name="墨迹 46242">
                  <a:extLst>
                    <a:ext uri="{FF2B5EF4-FFF2-40B4-BE49-F238E27FC236}">
                      <a16:creationId xmlns:a16="http://schemas.microsoft.com/office/drawing/2014/main" id="{2E05379F-76EC-44CF-6A46-1E4D6DF6D5DF}"/>
                    </a:ext>
                  </a:extLst>
                </p14:cNvPr>
                <p14:cNvContentPartPr/>
                <p14:nvPr/>
              </p14:nvContentPartPr>
              <p14:xfrm>
                <a:off x="6315529" y="5636199"/>
                <a:ext cx="162360" cy="213840"/>
              </p14:xfrm>
            </p:contentPart>
          </mc:Choice>
          <mc:Fallback xmlns="">
            <p:pic>
              <p:nvPicPr>
                <p:cNvPr id="46243" name="墨迹 46242">
                  <a:extLst>
                    <a:ext uri="{FF2B5EF4-FFF2-40B4-BE49-F238E27FC236}">
                      <a16:creationId xmlns:a16="http://schemas.microsoft.com/office/drawing/2014/main" id="{2E05379F-76EC-44CF-6A46-1E4D6DF6D5DF}"/>
                    </a:ext>
                  </a:extLst>
                </p:cNvPr>
                <p:cNvPicPr/>
                <p:nvPr/>
              </p:nvPicPr>
              <p:blipFill>
                <a:blip r:embed="rId153"/>
                <a:stretch>
                  <a:fillRect/>
                </a:stretch>
              </p:blipFill>
              <p:spPr>
                <a:xfrm>
                  <a:off x="6297889" y="5618199"/>
                  <a:ext cx="1980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46244" name="墨迹 46243">
                  <a:extLst>
                    <a:ext uri="{FF2B5EF4-FFF2-40B4-BE49-F238E27FC236}">
                      <a16:creationId xmlns:a16="http://schemas.microsoft.com/office/drawing/2014/main" id="{30D2AA52-E605-4C9D-E217-A7B1EB6F8D85}"/>
                    </a:ext>
                  </a:extLst>
                </p14:cNvPr>
                <p14:cNvContentPartPr/>
                <p14:nvPr/>
              </p14:nvContentPartPr>
              <p14:xfrm>
                <a:off x="6365929" y="5738439"/>
                <a:ext cx="65160" cy="16920"/>
              </p14:xfrm>
            </p:contentPart>
          </mc:Choice>
          <mc:Fallback xmlns="">
            <p:pic>
              <p:nvPicPr>
                <p:cNvPr id="46244" name="墨迹 46243">
                  <a:extLst>
                    <a:ext uri="{FF2B5EF4-FFF2-40B4-BE49-F238E27FC236}">
                      <a16:creationId xmlns:a16="http://schemas.microsoft.com/office/drawing/2014/main" id="{30D2AA52-E605-4C9D-E217-A7B1EB6F8D85}"/>
                    </a:ext>
                  </a:extLst>
                </p:cNvPr>
                <p:cNvPicPr/>
                <p:nvPr/>
              </p:nvPicPr>
              <p:blipFill>
                <a:blip r:embed="rId155"/>
                <a:stretch>
                  <a:fillRect/>
                </a:stretch>
              </p:blipFill>
              <p:spPr>
                <a:xfrm>
                  <a:off x="6347929" y="5720439"/>
                  <a:ext cx="100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46245" name="墨迹 46244">
                  <a:extLst>
                    <a:ext uri="{FF2B5EF4-FFF2-40B4-BE49-F238E27FC236}">
                      <a16:creationId xmlns:a16="http://schemas.microsoft.com/office/drawing/2014/main" id="{81377C87-2446-AB47-984E-71B334D24740}"/>
                    </a:ext>
                  </a:extLst>
                </p14:cNvPr>
                <p14:cNvContentPartPr/>
                <p14:nvPr/>
              </p14:nvContentPartPr>
              <p14:xfrm>
                <a:off x="6534049" y="5528559"/>
                <a:ext cx="86040" cy="293400"/>
              </p14:xfrm>
            </p:contentPart>
          </mc:Choice>
          <mc:Fallback xmlns="">
            <p:pic>
              <p:nvPicPr>
                <p:cNvPr id="46245" name="墨迹 46244">
                  <a:extLst>
                    <a:ext uri="{FF2B5EF4-FFF2-40B4-BE49-F238E27FC236}">
                      <a16:creationId xmlns:a16="http://schemas.microsoft.com/office/drawing/2014/main" id="{81377C87-2446-AB47-984E-71B334D24740}"/>
                    </a:ext>
                  </a:extLst>
                </p:cNvPr>
                <p:cNvPicPr/>
                <p:nvPr/>
              </p:nvPicPr>
              <p:blipFill>
                <a:blip r:embed="rId157"/>
                <a:stretch>
                  <a:fillRect/>
                </a:stretch>
              </p:blipFill>
              <p:spPr>
                <a:xfrm>
                  <a:off x="6516409" y="5510559"/>
                  <a:ext cx="1216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46246" name="墨迹 46245">
                  <a:extLst>
                    <a:ext uri="{FF2B5EF4-FFF2-40B4-BE49-F238E27FC236}">
                      <a16:creationId xmlns:a16="http://schemas.microsoft.com/office/drawing/2014/main" id="{AF41102A-F7C1-100F-FF6C-999842B8693A}"/>
                    </a:ext>
                  </a:extLst>
                </p14:cNvPr>
                <p14:cNvContentPartPr/>
                <p14:nvPr/>
              </p14:nvContentPartPr>
              <p14:xfrm>
                <a:off x="6702889" y="5508759"/>
                <a:ext cx="101520" cy="85680"/>
              </p14:xfrm>
            </p:contentPart>
          </mc:Choice>
          <mc:Fallback xmlns="">
            <p:pic>
              <p:nvPicPr>
                <p:cNvPr id="46246" name="墨迹 46245">
                  <a:extLst>
                    <a:ext uri="{FF2B5EF4-FFF2-40B4-BE49-F238E27FC236}">
                      <a16:creationId xmlns:a16="http://schemas.microsoft.com/office/drawing/2014/main" id="{AF41102A-F7C1-100F-FF6C-999842B8693A}"/>
                    </a:ext>
                  </a:extLst>
                </p:cNvPr>
                <p:cNvPicPr/>
                <p:nvPr/>
              </p:nvPicPr>
              <p:blipFill>
                <a:blip r:embed="rId159"/>
                <a:stretch>
                  <a:fillRect/>
                </a:stretch>
              </p:blipFill>
              <p:spPr>
                <a:xfrm>
                  <a:off x="6684889" y="5491119"/>
                  <a:ext cx="1371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46247" name="墨迹 46246">
                  <a:extLst>
                    <a:ext uri="{FF2B5EF4-FFF2-40B4-BE49-F238E27FC236}">
                      <a16:creationId xmlns:a16="http://schemas.microsoft.com/office/drawing/2014/main" id="{800902B3-A7A9-E009-7AA2-9435C8AE5A19}"/>
                    </a:ext>
                  </a:extLst>
                </p14:cNvPr>
                <p14:cNvContentPartPr/>
                <p14:nvPr/>
              </p14:nvContentPartPr>
              <p14:xfrm>
                <a:off x="6705049" y="5600199"/>
                <a:ext cx="36720" cy="240480"/>
              </p14:xfrm>
            </p:contentPart>
          </mc:Choice>
          <mc:Fallback xmlns="">
            <p:pic>
              <p:nvPicPr>
                <p:cNvPr id="46247" name="墨迹 46246">
                  <a:extLst>
                    <a:ext uri="{FF2B5EF4-FFF2-40B4-BE49-F238E27FC236}">
                      <a16:creationId xmlns:a16="http://schemas.microsoft.com/office/drawing/2014/main" id="{800902B3-A7A9-E009-7AA2-9435C8AE5A19}"/>
                    </a:ext>
                  </a:extLst>
                </p:cNvPr>
                <p:cNvPicPr/>
                <p:nvPr/>
              </p:nvPicPr>
              <p:blipFill>
                <a:blip r:embed="rId161"/>
                <a:stretch>
                  <a:fillRect/>
                </a:stretch>
              </p:blipFill>
              <p:spPr>
                <a:xfrm>
                  <a:off x="6687049" y="5582199"/>
                  <a:ext cx="723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46248" name="墨迹 46247">
                  <a:extLst>
                    <a:ext uri="{FF2B5EF4-FFF2-40B4-BE49-F238E27FC236}">
                      <a16:creationId xmlns:a16="http://schemas.microsoft.com/office/drawing/2014/main" id="{3405544C-93E8-0981-3A7F-6F7C115D1536}"/>
                    </a:ext>
                  </a:extLst>
                </p14:cNvPr>
                <p14:cNvContentPartPr/>
                <p14:nvPr/>
              </p14:nvContentPartPr>
              <p14:xfrm>
                <a:off x="6809809" y="5470239"/>
                <a:ext cx="120960" cy="355680"/>
              </p14:xfrm>
            </p:contentPart>
          </mc:Choice>
          <mc:Fallback xmlns="">
            <p:pic>
              <p:nvPicPr>
                <p:cNvPr id="46248" name="墨迹 46247">
                  <a:extLst>
                    <a:ext uri="{FF2B5EF4-FFF2-40B4-BE49-F238E27FC236}">
                      <a16:creationId xmlns:a16="http://schemas.microsoft.com/office/drawing/2014/main" id="{3405544C-93E8-0981-3A7F-6F7C115D1536}"/>
                    </a:ext>
                  </a:extLst>
                </p:cNvPr>
                <p:cNvPicPr/>
                <p:nvPr/>
              </p:nvPicPr>
              <p:blipFill>
                <a:blip r:embed="rId163"/>
                <a:stretch>
                  <a:fillRect/>
                </a:stretch>
              </p:blipFill>
              <p:spPr>
                <a:xfrm>
                  <a:off x="6791809" y="5452599"/>
                  <a:ext cx="156600" cy="39132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18"/>
                                        </p:tgtEl>
                                        <p:attrNameLst>
                                          <p:attrName>style.visibility</p:attrName>
                                        </p:attrNameLst>
                                      </p:cBhvr>
                                      <p:to>
                                        <p:strVal val="visible"/>
                                      </p:to>
                                    </p:set>
                                    <p:anim calcmode="lin" valueType="num">
                                      <p:cBhvr additive="base">
                                        <p:cTn id="11" dur="500" fill="hold"/>
                                        <p:tgtEl>
                                          <p:spTgt spid="318"/>
                                        </p:tgtEl>
                                        <p:attrNameLst>
                                          <p:attrName>ppt_x</p:attrName>
                                        </p:attrNameLst>
                                      </p:cBhvr>
                                      <p:tavLst>
                                        <p:tav tm="0">
                                          <p:val>
                                            <p:strVal val="1+#ppt_w/2"/>
                                          </p:val>
                                        </p:tav>
                                        <p:tav tm="100000">
                                          <p:val>
                                            <p:strVal val="#ppt_x"/>
                                          </p:val>
                                        </p:tav>
                                      </p:tavLst>
                                    </p:anim>
                                    <p:anim calcmode="lin" valueType="num">
                                      <p:cBhvr additive="base">
                                        <p:cTn id="12" dur="500" fill="hold"/>
                                        <p:tgtEl>
                                          <p:spTgt spid="31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19"/>
                                        </p:tgtEl>
                                        <p:attrNameLst>
                                          <p:attrName>style.visibility</p:attrName>
                                        </p:attrNameLst>
                                      </p:cBhvr>
                                      <p:to>
                                        <p:strVal val="visible"/>
                                      </p:to>
                                    </p:set>
                                    <p:anim calcmode="lin" valueType="num">
                                      <p:cBhvr additive="base">
                                        <p:cTn id="15" dur="500" fill="hold"/>
                                        <p:tgtEl>
                                          <p:spTgt spid="319"/>
                                        </p:tgtEl>
                                        <p:attrNameLst>
                                          <p:attrName>ppt_x</p:attrName>
                                        </p:attrNameLst>
                                      </p:cBhvr>
                                      <p:tavLst>
                                        <p:tav tm="0">
                                          <p:val>
                                            <p:strVal val="1+#ppt_w/2"/>
                                          </p:val>
                                        </p:tav>
                                        <p:tav tm="100000">
                                          <p:val>
                                            <p:strVal val="#ppt_x"/>
                                          </p:val>
                                        </p:tav>
                                      </p:tavLst>
                                    </p:anim>
                                    <p:anim calcmode="lin" valueType="num">
                                      <p:cBhvr additive="base">
                                        <p:cTn id="16" dur="500" fill="hold"/>
                                        <p:tgtEl>
                                          <p:spTgt spid="31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20"/>
                                        </p:tgtEl>
                                        <p:attrNameLst>
                                          <p:attrName>style.visibility</p:attrName>
                                        </p:attrNameLst>
                                      </p:cBhvr>
                                      <p:to>
                                        <p:strVal val="visible"/>
                                      </p:to>
                                    </p:set>
                                    <p:anim calcmode="lin" valueType="num">
                                      <p:cBhvr additive="base">
                                        <p:cTn id="19" dur="500" fill="hold"/>
                                        <p:tgtEl>
                                          <p:spTgt spid="320"/>
                                        </p:tgtEl>
                                        <p:attrNameLst>
                                          <p:attrName>ppt_x</p:attrName>
                                        </p:attrNameLst>
                                      </p:cBhvr>
                                      <p:tavLst>
                                        <p:tav tm="0">
                                          <p:val>
                                            <p:strVal val="1+#ppt_w/2"/>
                                          </p:val>
                                        </p:tav>
                                        <p:tav tm="100000">
                                          <p:val>
                                            <p:strVal val="#ppt_x"/>
                                          </p:val>
                                        </p:tav>
                                      </p:tavLst>
                                    </p:anim>
                                    <p:anim calcmode="lin" valueType="num">
                                      <p:cBhvr additive="base">
                                        <p:cTn id="20" dur="500" fill="hold"/>
                                        <p:tgtEl>
                                          <p:spTgt spid="32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dissolve">
                                      <p:cBhvr>
                                        <p:cTn id="24" dur="500"/>
                                        <p:tgtEl>
                                          <p:spTgt spid="14"/>
                                        </p:tgtEl>
                                      </p:cBhvr>
                                    </p:animEffect>
                                  </p:childTnLst>
                                </p:cTn>
                              </p:par>
                              <p:par>
                                <p:cTn id="25" presetID="9"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nodeType="withEffect">
                                  <p:stCondLst>
                                    <p:cond delay="0"/>
                                  </p:stCondLst>
                                  <p:childTnLst>
                                    <p:set>
                                      <p:cBhvr>
                                        <p:cTn id="29" dur="1" fill="hold">
                                          <p:stCondLst>
                                            <p:cond delay="0"/>
                                          </p:stCondLst>
                                        </p:cTn>
                                        <p:tgtEl>
                                          <p:spTgt spid="96536"/>
                                        </p:tgtEl>
                                        <p:attrNameLst>
                                          <p:attrName>style.visibility</p:attrName>
                                        </p:attrNameLst>
                                      </p:cBhvr>
                                      <p:to>
                                        <p:strVal val="visible"/>
                                      </p:to>
                                    </p:set>
                                    <p:animEffect transition="in" filter="dissolve">
                                      <p:cBhvr>
                                        <p:cTn id="30" dur="500"/>
                                        <p:tgtEl>
                                          <p:spTgt spid="96536"/>
                                        </p:tgtEl>
                                      </p:cBhvr>
                                    </p:animEffect>
                                  </p:childTnLst>
                                </p:cTn>
                              </p:par>
                              <p:par>
                                <p:cTn id="31" presetID="9" presetClass="entr" presetSubtype="0" fill="hold" nodeType="withEffect">
                                  <p:stCondLst>
                                    <p:cond delay="0"/>
                                  </p:stCondLst>
                                  <p:childTnLst>
                                    <p:set>
                                      <p:cBhvr>
                                        <p:cTn id="32" dur="1" fill="hold">
                                          <p:stCondLst>
                                            <p:cond delay="0"/>
                                          </p:stCondLst>
                                        </p:cTn>
                                        <p:tgtEl>
                                          <p:spTgt spid="96537"/>
                                        </p:tgtEl>
                                        <p:attrNameLst>
                                          <p:attrName>style.visibility</p:attrName>
                                        </p:attrNameLst>
                                      </p:cBhvr>
                                      <p:to>
                                        <p:strVal val="visible"/>
                                      </p:to>
                                    </p:set>
                                    <p:animEffect transition="in" filter="dissolve">
                                      <p:cBhvr>
                                        <p:cTn id="33" dur="500"/>
                                        <p:tgtEl>
                                          <p:spTgt spid="96537"/>
                                        </p:tgtEl>
                                      </p:cBhvr>
                                    </p:animEffect>
                                  </p:childTnLst>
                                </p:cTn>
                              </p:par>
                              <p:par>
                                <p:cTn id="34" presetID="9" presetClass="entr" presetSubtype="0" fill="hold" nodeType="withEffect">
                                  <p:stCondLst>
                                    <p:cond delay="0"/>
                                  </p:stCondLst>
                                  <p:childTnLst>
                                    <p:set>
                                      <p:cBhvr>
                                        <p:cTn id="35" dur="1" fill="hold">
                                          <p:stCondLst>
                                            <p:cond delay="0"/>
                                          </p:stCondLst>
                                        </p:cTn>
                                        <p:tgtEl>
                                          <p:spTgt spid="96538"/>
                                        </p:tgtEl>
                                        <p:attrNameLst>
                                          <p:attrName>style.visibility</p:attrName>
                                        </p:attrNameLst>
                                      </p:cBhvr>
                                      <p:to>
                                        <p:strVal val="visible"/>
                                      </p:to>
                                    </p:set>
                                    <p:animEffect transition="in" filter="dissolve">
                                      <p:cBhvr>
                                        <p:cTn id="36" dur="500"/>
                                        <p:tgtEl>
                                          <p:spTgt spid="96538"/>
                                        </p:tgtEl>
                                      </p:cBhvr>
                                    </p:animEffect>
                                  </p:childTnLst>
                                </p:cTn>
                              </p:par>
                              <p:par>
                                <p:cTn id="37" presetID="9" presetClass="entr" presetSubtype="0" fill="hold" nodeType="withEffect">
                                  <p:stCondLst>
                                    <p:cond delay="0"/>
                                  </p:stCondLst>
                                  <p:childTnLst>
                                    <p:set>
                                      <p:cBhvr>
                                        <p:cTn id="38" dur="1" fill="hold">
                                          <p:stCondLst>
                                            <p:cond delay="0"/>
                                          </p:stCondLst>
                                        </p:cTn>
                                        <p:tgtEl>
                                          <p:spTgt spid="96539"/>
                                        </p:tgtEl>
                                        <p:attrNameLst>
                                          <p:attrName>style.visibility</p:attrName>
                                        </p:attrNameLst>
                                      </p:cBhvr>
                                      <p:to>
                                        <p:strVal val="visible"/>
                                      </p:to>
                                    </p:set>
                                    <p:animEffect transition="in" filter="dissolve">
                                      <p:cBhvr>
                                        <p:cTn id="39" dur="500"/>
                                        <p:tgtEl>
                                          <p:spTgt spid="96539"/>
                                        </p:tgtEl>
                                      </p:cBhvr>
                                    </p:animEffect>
                                  </p:childTnLst>
                                </p:cTn>
                              </p:par>
                              <p:par>
                                <p:cTn id="40" presetID="9" presetClass="entr" presetSubtype="0" fill="hold" nodeType="withEffect">
                                  <p:stCondLst>
                                    <p:cond delay="0"/>
                                  </p:stCondLst>
                                  <p:childTnLst>
                                    <p:set>
                                      <p:cBhvr>
                                        <p:cTn id="41" dur="1" fill="hold">
                                          <p:stCondLst>
                                            <p:cond delay="0"/>
                                          </p:stCondLst>
                                        </p:cTn>
                                        <p:tgtEl>
                                          <p:spTgt spid="96540"/>
                                        </p:tgtEl>
                                        <p:attrNameLst>
                                          <p:attrName>style.visibility</p:attrName>
                                        </p:attrNameLst>
                                      </p:cBhvr>
                                      <p:to>
                                        <p:strVal val="visible"/>
                                      </p:to>
                                    </p:set>
                                    <p:animEffect transition="in" filter="dissolve">
                                      <p:cBhvr>
                                        <p:cTn id="42" dur="500"/>
                                        <p:tgtEl>
                                          <p:spTgt spid="96540"/>
                                        </p:tgtEl>
                                      </p:cBhvr>
                                    </p:animEffect>
                                  </p:childTnLst>
                                </p:cTn>
                              </p:par>
                              <p:par>
                                <p:cTn id="43" presetID="9" presetClass="entr" presetSubtype="0" fill="hold" nodeType="withEffect">
                                  <p:stCondLst>
                                    <p:cond delay="0"/>
                                  </p:stCondLst>
                                  <p:childTnLst>
                                    <p:set>
                                      <p:cBhvr>
                                        <p:cTn id="44" dur="1" fill="hold">
                                          <p:stCondLst>
                                            <p:cond delay="0"/>
                                          </p:stCondLst>
                                        </p:cTn>
                                        <p:tgtEl>
                                          <p:spTgt spid="96541"/>
                                        </p:tgtEl>
                                        <p:attrNameLst>
                                          <p:attrName>style.visibility</p:attrName>
                                        </p:attrNameLst>
                                      </p:cBhvr>
                                      <p:to>
                                        <p:strVal val="visible"/>
                                      </p:to>
                                    </p:set>
                                    <p:animEffect transition="in" filter="dissolve">
                                      <p:cBhvr>
                                        <p:cTn id="45" dur="500"/>
                                        <p:tgtEl>
                                          <p:spTgt spid="96541"/>
                                        </p:tgtEl>
                                      </p:cBhvr>
                                    </p:animEffect>
                                  </p:childTnLst>
                                </p:cTn>
                              </p:par>
                              <p:par>
                                <p:cTn id="46" presetID="9" presetClass="entr" presetSubtype="0" fill="hold" nodeType="withEffect">
                                  <p:stCondLst>
                                    <p:cond delay="0"/>
                                  </p:stCondLst>
                                  <p:childTnLst>
                                    <p:set>
                                      <p:cBhvr>
                                        <p:cTn id="47" dur="1" fill="hold">
                                          <p:stCondLst>
                                            <p:cond delay="0"/>
                                          </p:stCondLst>
                                        </p:cTn>
                                        <p:tgtEl>
                                          <p:spTgt spid="96542"/>
                                        </p:tgtEl>
                                        <p:attrNameLst>
                                          <p:attrName>style.visibility</p:attrName>
                                        </p:attrNameLst>
                                      </p:cBhvr>
                                      <p:to>
                                        <p:strVal val="visible"/>
                                      </p:to>
                                    </p:set>
                                    <p:animEffect transition="in" filter="dissolve">
                                      <p:cBhvr>
                                        <p:cTn id="48" dur="500"/>
                                        <p:tgtEl>
                                          <p:spTgt spid="96542"/>
                                        </p:tgtEl>
                                      </p:cBhvr>
                                    </p:animEffect>
                                  </p:childTnLst>
                                </p:cTn>
                              </p:par>
                              <p:par>
                                <p:cTn id="49" presetID="9" presetClass="entr" presetSubtype="0" fill="hold" nodeType="withEffect">
                                  <p:stCondLst>
                                    <p:cond delay="0"/>
                                  </p:stCondLst>
                                  <p:childTnLst>
                                    <p:set>
                                      <p:cBhvr>
                                        <p:cTn id="50" dur="1" fill="hold">
                                          <p:stCondLst>
                                            <p:cond delay="0"/>
                                          </p:stCondLst>
                                        </p:cTn>
                                        <p:tgtEl>
                                          <p:spTgt spid="96543"/>
                                        </p:tgtEl>
                                        <p:attrNameLst>
                                          <p:attrName>style.visibility</p:attrName>
                                        </p:attrNameLst>
                                      </p:cBhvr>
                                      <p:to>
                                        <p:strVal val="visible"/>
                                      </p:to>
                                    </p:set>
                                    <p:animEffect transition="in" filter="dissolve">
                                      <p:cBhvr>
                                        <p:cTn id="51" dur="500"/>
                                        <p:tgtEl>
                                          <p:spTgt spid="96543"/>
                                        </p:tgtEl>
                                      </p:cBhvr>
                                    </p:animEffect>
                                  </p:childTnLst>
                                </p:cTn>
                              </p:par>
                              <p:par>
                                <p:cTn id="52" presetID="9" presetClass="entr" presetSubtype="0" fill="hold" nodeType="with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dissolve">
                                      <p:cBhvr>
                                        <p:cTn id="54" dur="500"/>
                                        <p:tgtEl>
                                          <p:spTgt spid="2"/>
                                        </p:tgtEl>
                                      </p:cBhvr>
                                    </p:animEffect>
                                  </p:childTnLst>
                                </p:cTn>
                              </p:par>
                              <p:par>
                                <p:cTn id="55" presetID="9"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96544"/>
                                        </p:tgtEl>
                                        <p:attrNameLst>
                                          <p:attrName>style.visibility</p:attrName>
                                        </p:attrNameLst>
                                      </p:cBhvr>
                                      <p:to>
                                        <p:strVal val="visible"/>
                                      </p:to>
                                    </p:set>
                                    <p:animEffect transition="in" filter="slide(fromTop)">
                                      <p:cBhvr>
                                        <p:cTn id="61" dur="500"/>
                                        <p:tgtEl>
                                          <p:spTgt spid="96544"/>
                                        </p:tgtEl>
                                      </p:cBhvr>
                                    </p:animEffect>
                                  </p:childTnLst>
                                </p:cTn>
                              </p:par>
                              <p:par>
                                <p:cTn id="62" presetID="12" presetClass="entr" presetSubtype="1" fill="hold" grpId="0" nodeType="withEffect">
                                  <p:stCondLst>
                                    <p:cond delay="0"/>
                                  </p:stCondLst>
                                  <p:childTnLst>
                                    <p:set>
                                      <p:cBhvr>
                                        <p:cTn id="63" dur="1" fill="hold">
                                          <p:stCondLst>
                                            <p:cond delay="0"/>
                                          </p:stCondLst>
                                        </p:cTn>
                                        <p:tgtEl>
                                          <p:spTgt spid="96547"/>
                                        </p:tgtEl>
                                        <p:attrNameLst>
                                          <p:attrName>style.visibility</p:attrName>
                                        </p:attrNameLst>
                                      </p:cBhvr>
                                      <p:to>
                                        <p:strVal val="visible"/>
                                      </p:to>
                                    </p:set>
                                    <p:animEffect transition="in" filter="slide(fromTop)">
                                      <p:cBhvr>
                                        <p:cTn id="64" dur="500"/>
                                        <p:tgtEl>
                                          <p:spTgt spid="965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96272"/>
                                        </p:tgtEl>
                                        <p:attrNameLst>
                                          <p:attrName>style.visibility</p:attrName>
                                        </p:attrNameLst>
                                      </p:cBhvr>
                                      <p:to>
                                        <p:strVal val="visible"/>
                                      </p:to>
                                    </p:set>
                                    <p:animEffect transition="in" filter="wipe(up)">
                                      <p:cBhvr>
                                        <p:cTn id="69" dur="500"/>
                                        <p:tgtEl>
                                          <p:spTgt spid="96272"/>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96549"/>
                                        </p:tgtEl>
                                        <p:attrNameLst>
                                          <p:attrName>style.visibility</p:attrName>
                                        </p:attrNameLst>
                                      </p:cBhvr>
                                      <p:to>
                                        <p:strVal val="visible"/>
                                      </p:to>
                                    </p:set>
                                    <p:animEffect transition="in" filter="wipe(up)">
                                      <p:cBhvr>
                                        <p:cTn id="73" dur="500"/>
                                        <p:tgtEl>
                                          <p:spTgt spid="96549"/>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96535"/>
                                        </p:tgtEl>
                                        <p:attrNameLst>
                                          <p:attrName>style.visibility</p:attrName>
                                        </p:attrNameLst>
                                      </p:cBhvr>
                                      <p:to>
                                        <p:strVal val="visible"/>
                                      </p:to>
                                    </p:set>
                                  </p:childTnLst>
                                </p:cTn>
                              </p:par>
                            </p:childTnLst>
                          </p:cTn>
                        </p:par>
                        <p:par>
                          <p:cTn id="77" fill="hold">
                            <p:stCondLst>
                              <p:cond delay="1000"/>
                            </p:stCondLst>
                            <p:childTnLst>
                              <p:par>
                                <p:cTn id="78" presetID="23" presetClass="entr" presetSubtype="16" fill="hold" nodeType="afterEffect">
                                  <p:stCondLst>
                                    <p:cond delay="500"/>
                                  </p:stCondLst>
                                  <p:childTnLst>
                                    <p:set>
                                      <p:cBhvr>
                                        <p:cTn id="79" dur="1" fill="hold">
                                          <p:stCondLst>
                                            <p:cond delay="0"/>
                                          </p:stCondLst>
                                        </p:cTn>
                                        <p:tgtEl>
                                          <p:spTgt spid="46370"/>
                                        </p:tgtEl>
                                        <p:attrNameLst>
                                          <p:attrName>style.visibility</p:attrName>
                                        </p:attrNameLst>
                                      </p:cBhvr>
                                      <p:to>
                                        <p:strVal val="visible"/>
                                      </p:to>
                                    </p:set>
                                    <p:anim calcmode="lin" valueType="num">
                                      <p:cBhvr>
                                        <p:cTn id="80" dur="1000" fill="hold"/>
                                        <p:tgtEl>
                                          <p:spTgt spid="46370"/>
                                        </p:tgtEl>
                                        <p:attrNameLst>
                                          <p:attrName>ppt_w</p:attrName>
                                        </p:attrNameLst>
                                      </p:cBhvr>
                                      <p:tavLst>
                                        <p:tav tm="0">
                                          <p:val>
                                            <p:fltVal val="0"/>
                                          </p:val>
                                        </p:tav>
                                        <p:tav tm="100000">
                                          <p:val>
                                            <p:strVal val="#ppt_w"/>
                                          </p:val>
                                        </p:tav>
                                      </p:tavLst>
                                    </p:anim>
                                    <p:anim calcmode="lin" valueType="num">
                                      <p:cBhvr>
                                        <p:cTn id="81" dur="1000" fill="hold"/>
                                        <p:tgtEl>
                                          <p:spTgt spid="46370"/>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43" presetClass="path" presetSubtype="0" accel="50000" decel="50000" fill="hold" nodeType="clickEffect">
                                  <p:stCondLst>
                                    <p:cond delay="0"/>
                                  </p:stCondLst>
                                  <p:childTnLst>
                                    <p:animMotion origin="layout" path="M -2.08333E-6 2.96296E-6 L 0.09414 2.96296E-6 C 0.13633 2.96296E-6 0.18841 -0.06968 0.18841 -0.12616 L 0.18841 -0.25209 " pathEditMode="relative" rAng="0" ptsTypes="AAAA">
                                      <p:cBhvr>
                                        <p:cTn id="85" dur="2000" fill="hold"/>
                                        <p:tgtEl>
                                          <p:spTgt spid="46370"/>
                                        </p:tgtEl>
                                        <p:attrNameLst>
                                          <p:attrName>ppt_x</p:attrName>
                                          <p:attrName>ppt_y</p:attrName>
                                        </p:attrNameLst>
                                      </p:cBhvr>
                                      <p:rCtr x="9414" y="-12616"/>
                                    </p:animMotion>
                                  </p:childTnLst>
                                </p:cTn>
                              </p:par>
                            </p:childTnLst>
                          </p:cTn>
                        </p:par>
                        <p:par>
                          <p:cTn id="86" fill="hold">
                            <p:stCondLst>
                              <p:cond delay="2000"/>
                            </p:stCondLst>
                            <p:childTnLst>
                              <p:par>
                                <p:cTn id="87" presetID="22" presetClass="entr" presetSubtype="4" fill="hold" nodeType="afterEffect">
                                  <p:stCondLst>
                                    <p:cond delay="0"/>
                                  </p:stCondLst>
                                  <p:childTnLst>
                                    <p:set>
                                      <p:cBhvr>
                                        <p:cTn id="88" dur="1" fill="hold">
                                          <p:stCondLst>
                                            <p:cond delay="0"/>
                                          </p:stCondLst>
                                        </p:cTn>
                                        <p:tgtEl>
                                          <p:spTgt spid="96559"/>
                                        </p:tgtEl>
                                        <p:attrNameLst>
                                          <p:attrName>style.visibility</p:attrName>
                                        </p:attrNameLst>
                                      </p:cBhvr>
                                      <p:to>
                                        <p:strVal val="visible"/>
                                      </p:to>
                                    </p:set>
                                    <p:animEffect transition="in" filter="wipe(down)">
                                      <p:cBhvr>
                                        <p:cTn id="89" dur="500"/>
                                        <p:tgtEl>
                                          <p:spTgt spid="96559"/>
                                        </p:tgtEl>
                                      </p:cBhvr>
                                    </p:animEffect>
                                  </p:childTnLst>
                                </p:cTn>
                              </p:par>
                              <p:par>
                                <p:cTn id="90" presetID="1" presetClass="exit" presetSubtype="0" fill="hold" grpId="1" nodeType="withEffect">
                                  <p:stCondLst>
                                    <p:cond delay="0"/>
                                  </p:stCondLst>
                                  <p:childTnLst>
                                    <p:set>
                                      <p:cBhvr>
                                        <p:cTn id="91" dur="1" fill="hold">
                                          <p:stCondLst>
                                            <p:cond delay="0"/>
                                          </p:stCondLst>
                                        </p:cTn>
                                        <p:tgtEl>
                                          <p:spTgt spid="96535"/>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96272"/>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96549"/>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96271"/>
                                        </p:tgtEl>
                                        <p:attrNameLst>
                                          <p:attrName>style.visibility</p:attrName>
                                        </p:attrNameLst>
                                      </p:cBhvr>
                                      <p:to>
                                        <p:strVal val="visible"/>
                                      </p:to>
                                    </p:set>
                                    <p:animEffect transition="in" filter="wipe(up)">
                                      <p:cBhvr>
                                        <p:cTn id="100" dur="500"/>
                                        <p:tgtEl>
                                          <p:spTgt spid="96271"/>
                                        </p:tgtEl>
                                      </p:cBhvr>
                                    </p:animEffect>
                                  </p:childTnLst>
                                </p:cTn>
                              </p:par>
                            </p:childTnLst>
                          </p:cTn>
                        </p:par>
                        <p:par>
                          <p:cTn id="101" fill="hold">
                            <p:stCondLst>
                              <p:cond delay="500"/>
                            </p:stCondLst>
                            <p:childTnLst>
                              <p:par>
                                <p:cTn id="102" presetID="22" presetClass="entr" presetSubtype="1" fill="hold" nodeType="afterEffect">
                                  <p:stCondLst>
                                    <p:cond delay="0"/>
                                  </p:stCondLst>
                                  <p:childTnLst>
                                    <p:set>
                                      <p:cBhvr>
                                        <p:cTn id="103" dur="1" fill="hold">
                                          <p:stCondLst>
                                            <p:cond delay="0"/>
                                          </p:stCondLst>
                                        </p:cTn>
                                        <p:tgtEl>
                                          <p:spTgt spid="96548"/>
                                        </p:tgtEl>
                                        <p:attrNameLst>
                                          <p:attrName>style.visibility</p:attrName>
                                        </p:attrNameLst>
                                      </p:cBhvr>
                                      <p:to>
                                        <p:strVal val="visible"/>
                                      </p:to>
                                    </p:set>
                                    <p:animEffect transition="in" filter="wipe(up)">
                                      <p:cBhvr>
                                        <p:cTn id="104" dur="500"/>
                                        <p:tgtEl>
                                          <p:spTgt spid="96548"/>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96356"/>
                                        </p:tgtEl>
                                        <p:attrNameLst>
                                          <p:attrName>style.visibility</p:attrName>
                                        </p:attrNameLst>
                                      </p:cBhvr>
                                      <p:to>
                                        <p:strVal val="visible"/>
                                      </p:to>
                                    </p:set>
                                  </p:childTnLst>
                                </p:cTn>
                              </p:par>
                            </p:childTnLst>
                          </p:cTn>
                        </p:par>
                        <p:par>
                          <p:cTn id="108" fill="hold">
                            <p:stCondLst>
                              <p:cond delay="1000"/>
                            </p:stCondLst>
                            <p:childTnLst>
                              <p:par>
                                <p:cTn id="109" presetID="23" presetClass="entr" presetSubtype="16" fill="hold" nodeType="afterEffect">
                                  <p:stCondLst>
                                    <p:cond delay="500"/>
                                  </p:stCondLst>
                                  <p:childTnLst>
                                    <p:set>
                                      <p:cBhvr>
                                        <p:cTn id="110" dur="1" fill="hold">
                                          <p:stCondLst>
                                            <p:cond delay="0"/>
                                          </p:stCondLst>
                                        </p:cTn>
                                        <p:tgtEl>
                                          <p:spTgt spid="46371"/>
                                        </p:tgtEl>
                                        <p:attrNameLst>
                                          <p:attrName>style.visibility</p:attrName>
                                        </p:attrNameLst>
                                      </p:cBhvr>
                                      <p:to>
                                        <p:strVal val="visible"/>
                                      </p:to>
                                    </p:set>
                                    <p:anim calcmode="lin" valueType="num">
                                      <p:cBhvr>
                                        <p:cTn id="111" dur="1000" fill="hold"/>
                                        <p:tgtEl>
                                          <p:spTgt spid="46371"/>
                                        </p:tgtEl>
                                        <p:attrNameLst>
                                          <p:attrName>ppt_w</p:attrName>
                                        </p:attrNameLst>
                                      </p:cBhvr>
                                      <p:tavLst>
                                        <p:tav tm="0">
                                          <p:val>
                                            <p:fltVal val="0"/>
                                          </p:val>
                                        </p:tav>
                                        <p:tav tm="100000">
                                          <p:val>
                                            <p:strVal val="#ppt_w"/>
                                          </p:val>
                                        </p:tav>
                                      </p:tavLst>
                                    </p:anim>
                                    <p:anim calcmode="lin" valueType="num">
                                      <p:cBhvr>
                                        <p:cTn id="112" dur="1000" fill="hold"/>
                                        <p:tgtEl>
                                          <p:spTgt spid="46371"/>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57" presetClass="path" presetSubtype="0" accel="50000" decel="50000" fill="hold" nodeType="clickEffect">
                                  <p:stCondLst>
                                    <p:cond delay="0"/>
                                  </p:stCondLst>
                                  <p:childTnLst>
                                    <p:animMotion origin="layout" path="M -8.33333E-7 3.33333E-6 L -8.33333E-7 -0.05255 C -8.33333E-7 -0.07616 0.11198 -0.10486 0.20339 -0.10486 L 0.40716 -0.10486 " pathEditMode="relative" rAng="0" ptsTypes="AAAA">
                                      <p:cBhvr>
                                        <p:cTn id="116" dur="2000" fill="hold"/>
                                        <p:tgtEl>
                                          <p:spTgt spid="46371"/>
                                        </p:tgtEl>
                                        <p:attrNameLst>
                                          <p:attrName>ppt_x</p:attrName>
                                          <p:attrName>ppt_y</p:attrName>
                                        </p:attrNameLst>
                                      </p:cBhvr>
                                      <p:rCtr x="20352" y="-5255"/>
                                    </p:animMotion>
                                  </p:childTnLst>
                                </p:cTn>
                              </p:par>
                            </p:childTnLst>
                          </p:cTn>
                        </p:par>
                        <p:par>
                          <p:cTn id="117" fill="hold">
                            <p:stCondLst>
                              <p:cond delay="2000"/>
                            </p:stCondLst>
                            <p:childTnLst>
                              <p:par>
                                <p:cTn id="118" presetID="1" presetClass="entr" presetSubtype="0" fill="hold" grpId="0" nodeType="afterEffect">
                                  <p:stCondLst>
                                    <p:cond delay="0"/>
                                  </p:stCondLst>
                                  <p:childTnLst>
                                    <p:set>
                                      <p:cBhvr>
                                        <p:cTn id="119" dur="1" fill="hold">
                                          <p:stCondLst>
                                            <p:cond delay="0"/>
                                          </p:stCondLst>
                                        </p:cTn>
                                        <p:tgtEl>
                                          <p:spTgt spid="96572"/>
                                        </p:tgtEl>
                                        <p:attrNameLst>
                                          <p:attrName>style.visibility</p:attrName>
                                        </p:attrNameLst>
                                      </p:cBhvr>
                                      <p:to>
                                        <p:strVal val="visible"/>
                                      </p:to>
                                    </p:set>
                                  </p:childTnLst>
                                </p:cTn>
                              </p:par>
                            </p:childTnLst>
                          </p:cTn>
                        </p:par>
                        <p:par>
                          <p:cTn id="120" fill="hold">
                            <p:stCondLst>
                              <p:cond delay="2000"/>
                            </p:stCondLst>
                            <p:childTnLst>
                              <p:par>
                                <p:cTn id="121" presetID="10" presetClass="exit" presetSubtype="0" fill="hold" nodeType="afterEffect">
                                  <p:stCondLst>
                                    <p:cond delay="0"/>
                                  </p:stCondLst>
                                  <p:childTnLst>
                                    <p:animEffect transition="out" filter="fade">
                                      <p:cBhvr>
                                        <p:cTn id="122" dur="2000"/>
                                        <p:tgtEl>
                                          <p:spTgt spid="46371"/>
                                        </p:tgtEl>
                                      </p:cBhvr>
                                    </p:animEffect>
                                    <p:set>
                                      <p:cBhvr>
                                        <p:cTn id="123" dur="1" fill="hold">
                                          <p:stCondLst>
                                            <p:cond delay="1999"/>
                                          </p:stCondLst>
                                        </p:cTn>
                                        <p:tgtEl>
                                          <p:spTgt spid="46371"/>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963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96548"/>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96271"/>
                                        </p:tgtEl>
                                        <p:attrNameLst>
                                          <p:attrName>style.visibility</p:attrName>
                                        </p:attrNameLst>
                                      </p:cBhvr>
                                      <p:to>
                                        <p:strVal val="hidden"/>
                                      </p:to>
                                    </p:set>
                                  </p:childTnLst>
                                </p:cTn>
                              </p:par>
                              <p:par>
                                <p:cTn id="132" presetID="23" presetClass="entr" presetSubtype="16" fill="hold" grpId="0" nodeType="withEffect">
                                  <p:stCondLst>
                                    <p:cond delay="0"/>
                                  </p:stCondLst>
                                  <p:childTnLst>
                                    <p:set>
                                      <p:cBhvr>
                                        <p:cTn id="133" dur="1" fill="hold">
                                          <p:stCondLst>
                                            <p:cond delay="0"/>
                                          </p:stCondLst>
                                        </p:cTn>
                                        <p:tgtEl>
                                          <p:spTgt spid="96569"/>
                                        </p:tgtEl>
                                        <p:attrNameLst>
                                          <p:attrName>style.visibility</p:attrName>
                                        </p:attrNameLst>
                                      </p:cBhvr>
                                      <p:to>
                                        <p:strVal val="visible"/>
                                      </p:to>
                                    </p:set>
                                    <p:anim calcmode="lin" valueType="num">
                                      <p:cBhvr>
                                        <p:cTn id="134" dur="500" fill="hold"/>
                                        <p:tgtEl>
                                          <p:spTgt spid="96569"/>
                                        </p:tgtEl>
                                        <p:attrNameLst>
                                          <p:attrName>ppt_w</p:attrName>
                                        </p:attrNameLst>
                                      </p:cBhvr>
                                      <p:tavLst>
                                        <p:tav tm="0">
                                          <p:val>
                                            <p:fltVal val="0"/>
                                          </p:val>
                                        </p:tav>
                                        <p:tav tm="100000">
                                          <p:val>
                                            <p:strVal val="#ppt_w"/>
                                          </p:val>
                                        </p:tav>
                                      </p:tavLst>
                                    </p:anim>
                                    <p:anim calcmode="lin" valueType="num">
                                      <p:cBhvr>
                                        <p:cTn id="135" dur="500" fill="hold"/>
                                        <p:tgtEl>
                                          <p:spTgt spid="96569"/>
                                        </p:tgtEl>
                                        <p:attrNameLst>
                                          <p:attrName>ppt_h</p:attrName>
                                        </p:attrNameLst>
                                      </p:cBhvr>
                                      <p:tavLst>
                                        <p:tav tm="0">
                                          <p:val>
                                            <p:fltVal val="0"/>
                                          </p:val>
                                        </p:tav>
                                        <p:tav tm="100000">
                                          <p:val>
                                            <p:strVal val="#ppt_h"/>
                                          </p:val>
                                        </p:tav>
                                      </p:tavLst>
                                    </p:anim>
                                  </p:childTnLst>
                                </p:cTn>
                              </p:par>
                              <p:par>
                                <p:cTn id="136" presetID="23" presetClass="entr" presetSubtype="16" fill="hold" grpId="0" nodeType="withEffect">
                                  <p:stCondLst>
                                    <p:cond delay="0"/>
                                  </p:stCondLst>
                                  <p:childTnLst>
                                    <p:set>
                                      <p:cBhvr>
                                        <p:cTn id="137" dur="1" fill="hold">
                                          <p:stCondLst>
                                            <p:cond delay="0"/>
                                          </p:stCondLst>
                                        </p:cTn>
                                        <p:tgtEl>
                                          <p:spTgt spid="96571"/>
                                        </p:tgtEl>
                                        <p:attrNameLst>
                                          <p:attrName>style.visibility</p:attrName>
                                        </p:attrNameLst>
                                      </p:cBhvr>
                                      <p:to>
                                        <p:strVal val="visible"/>
                                      </p:to>
                                    </p:set>
                                    <p:anim calcmode="lin" valueType="num">
                                      <p:cBhvr>
                                        <p:cTn id="138" dur="500" fill="hold"/>
                                        <p:tgtEl>
                                          <p:spTgt spid="96571"/>
                                        </p:tgtEl>
                                        <p:attrNameLst>
                                          <p:attrName>ppt_w</p:attrName>
                                        </p:attrNameLst>
                                      </p:cBhvr>
                                      <p:tavLst>
                                        <p:tav tm="0">
                                          <p:val>
                                            <p:fltVal val="0"/>
                                          </p:val>
                                        </p:tav>
                                        <p:tav tm="100000">
                                          <p:val>
                                            <p:strVal val="#ppt_w"/>
                                          </p:val>
                                        </p:tav>
                                      </p:tavLst>
                                    </p:anim>
                                    <p:anim calcmode="lin" valueType="num">
                                      <p:cBhvr>
                                        <p:cTn id="139" dur="500" fill="hold"/>
                                        <p:tgtEl>
                                          <p:spTgt spid="96571"/>
                                        </p:tgtEl>
                                        <p:attrNameLst>
                                          <p:attrName>ppt_h</p:attrName>
                                        </p:attrNameLst>
                                      </p:cBhvr>
                                      <p:tavLst>
                                        <p:tav tm="0">
                                          <p:val>
                                            <p:fltVal val="0"/>
                                          </p:val>
                                        </p:tav>
                                        <p:tav tm="100000">
                                          <p:val>
                                            <p:strVal val="#ppt_h"/>
                                          </p:val>
                                        </p:tav>
                                      </p:tavLst>
                                    </p:anim>
                                  </p:childTnLst>
                                </p:cTn>
                              </p:par>
                            </p:childTnLst>
                          </p:cTn>
                        </p:par>
                        <p:par>
                          <p:cTn id="140" fill="hold">
                            <p:stCondLst>
                              <p:cond delay="500"/>
                            </p:stCondLst>
                            <p:childTnLst>
                              <p:par>
                                <p:cTn id="141" presetID="12" presetClass="entr" presetSubtype="1" fill="hold" grpId="0" nodeType="afterEffect">
                                  <p:stCondLst>
                                    <p:cond delay="0"/>
                                  </p:stCondLst>
                                  <p:childTnLst>
                                    <p:set>
                                      <p:cBhvr>
                                        <p:cTn id="142" dur="1" fill="hold">
                                          <p:stCondLst>
                                            <p:cond delay="0"/>
                                          </p:stCondLst>
                                        </p:cTn>
                                        <p:tgtEl>
                                          <p:spTgt spid="96570"/>
                                        </p:tgtEl>
                                        <p:attrNameLst>
                                          <p:attrName>style.visibility</p:attrName>
                                        </p:attrNameLst>
                                      </p:cBhvr>
                                      <p:to>
                                        <p:strVal val="visible"/>
                                      </p:to>
                                    </p:set>
                                    <p:animEffect transition="in" filter="slide(fromTop)">
                                      <p:cBhvr>
                                        <p:cTn id="143" dur="500"/>
                                        <p:tgtEl>
                                          <p:spTgt spid="9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P spid="96271" grpId="0" animBg="1"/>
      <p:bldP spid="96271" grpId="1" animBg="1"/>
      <p:bldP spid="96272" grpId="0" animBg="1"/>
      <p:bldP spid="96272" grpId="1" animBg="1"/>
      <p:bldP spid="96356" grpId="0" animBg="1"/>
      <p:bldP spid="96356" grpId="1" animBg="1"/>
      <p:bldP spid="96535" grpId="0" animBg="1"/>
      <p:bldP spid="96535" grpId="1" animBg="1"/>
      <p:bldP spid="96544" grpId="0" animBg="1"/>
      <p:bldP spid="96547" grpId="0"/>
      <p:bldP spid="96569" grpId="0" animBg="1"/>
      <p:bldP spid="96570" grpId="0" animBg="1"/>
      <p:bldP spid="96571" grpId="0" animBg="1"/>
      <p:bldP spid="96572" grpId="0" animBg="1"/>
      <p:bldP spid="318" grpId="0"/>
      <p:bldP spid="319" grpId="0"/>
      <p:bldP spid="3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idx="1"/>
          </p:nvPr>
        </p:nvSpPr>
        <p:spPr>
          <a:xfrm>
            <a:off x="609600" y="965915"/>
            <a:ext cx="10972800" cy="5434885"/>
          </a:xfrm>
        </p:spPr>
        <p:txBody>
          <a:bodyPr/>
          <a:lstStyle/>
          <a:p>
            <a:pPr eaLnBrk="1" hangingPunct="1"/>
            <a:r>
              <a:rPr lang="zh-CN" altLang="en-US" dirty="0"/>
              <a:t>优先级</a:t>
            </a:r>
            <a:r>
              <a:rPr lang="en-US" altLang="zh-CN" dirty="0"/>
              <a:t>19</a:t>
            </a:r>
            <a:r>
              <a:rPr lang="zh-CN" altLang="en-US" dirty="0"/>
              <a:t>的任务脱离就绪表</a:t>
            </a:r>
          </a:p>
        </p:txBody>
      </p:sp>
      <p:grpSp>
        <p:nvGrpSpPr>
          <p:cNvPr id="47107" name="Group 316"/>
          <p:cNvGrpSpPr/>
          <p:nvPr/>
        </p:nvGrpSpPr>
        <p:grpSpPr bwMode="auto">
          <a:xfrm>
            <a:off x="2719388" y="1573214"/>
            <a:ext cx="1441450" cy="636587"/>
            <a:chOff x="657" y="1071"/>
            <a:chExt cx="908" cy="401"/>
          </a:xfrm>
        </p:grpSpPr>
        <p:grpSp>
          <p:nvGrpSpPr>
            <p:cNvPr id="47455" name="Group 317"/>
            <p:cNvGrpSpPr/>
            <p:nvPr/>
          </p:nvGrpSpPr>
          <p:grpSpPr bwMode="auto">
            <a:xfrm>
              <a:off x="748" y="1290"/>
              <a:ext cx="726" cy="182"/>
              <a:chOff x="612" y="1706"/>
              <a:chExt cx="726" cy="182"/>
            </a:xfrm>
          </p:grpSpPr>
          <p:sp>
            <p:nvSpPr>
              <p:cNvPr id="102718" name="Rectangle 318"/>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19" name="Rectangle 319"/>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20" name="Rectangle 320"/>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21" name="Rectangle 321"/>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22" name="Rectangle 322"/>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23" name="Rectangle 323"/>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24" name="Rectangle 324"/>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25" name="Rectangle 325"/>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sp>
          <p:nvSpPr>
            <p:cNvPr id="47456" name="Text Box 326"/>
            <p:cNvSpPr txBox="1">
              <a:spLocks noChangeArrowheads="1"/>
            </p:cNvSpPr>
            <p:nvPr/>
          </p:nvSpPr>
          <p:spPr bwMode="auto">
            <a:xfrm>
              <a:off x="657" y="1071"/>
              <a:ext cx="9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400"/>
                <a:t>任务优先级</a:t>
              </a:r>
              <a:r>
                <a:rPr lang="en-US" altLang="zh-CN" sz="1400"/>
                <a:t>Prio</a:t>
              </a:r>
            </a:p>
          </p:txBody>
        </p:sp>
      </p:grpSp>
      <p:sp>
        <p:nvSpPr>
          <p:cNvPr id="102727" name="AutoShape 327"/>
          <p:cNvSpPr/>
          <p:nvPr/>
        </p:nvSpPr>
        <p:spPr bwMode="auto">
          <a:xfrm rot="-5400000">
            <a:off x="3734594" y="2156619"/>
            <a:ext cx="131762" cy="431800"/>
          </a:xfrm>
          <a:prstGeom prst="leftBrace">
            <a:avLst>
              <a:gd name="adj1" fmla="val 27309"/>
              <a:gd name="adj2" fmla="val 50366"/>
            </a:avLst>
          </a:prstGeom>
          <a:gradFill rotWithShape="1">
            <a:gsLst>
              <a:gs pos="0">
                <a:srgbClr val="FF0000"/>
              </a:gs>
              <a:gs pos="100000">
                <a:schemeClr val="bg1"/>
              </a:gs>
            </a:gsLst>
            <a:lin ang="0" scaled="1"/>
          </a:gradFill>
          <a:ln w="190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28" name="AutoShape 328"/>
          <p:cNvSpPr/>
          <p:nvPr/>
        </p:nvSpPr>
        <p:spPr bwMode="auto">
          <a:xfrm rot="-5400000">
            <a:off x="3301207" y="2156619"/>
            <a:ext cx="131762" cy="431800"/>
          </a:xfrm>
          <a:prstGeom prst="leftBrace">
            <a:avLst>
              <a:gd name="adj1" fmla="val 27309"/>
              <a:gd name="adj2" fmla="val 50000"/>
            </a:avLst>
          </a:prstGeom>
          <a:gradFill rotWithShape="1">
            <a:gsLst>
              <a:gs pos="0">
                <a:srgbClr val="FF0000"/>
              </a:gs>
              <a:gs pos="100000">
                <a:schemeClr val="bg1"/>
              </a:gs>
            </a:gsLst>
            <a:lin ang="0" scaled="1"/>
          </a:gradFill>
          <a:ln w="190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7110" name="Group 329"/>
          <p:cNvGrpSpPr/>
          <p:nvPr/>
        </p:nvGrpSpPr>
        <p:grpSpPr bwMode="auto">
          <a:xfrm>
            <a:off x="2647950" y="2797175"/>
            <a:ext cx="1512888" cy="2592388"/>
            <a:chOff x="385" y="2251"/>
            <a:chExt cx="953" cy="1633"/>
          </a:xfrm>
        </p:grpSpPr>
        <p:grpSp>
          <p:nvGrpSpPr>
            <p:cNvPr id="47373" name="Group 330"/>
            <p:cNvGrpSpPr/>
            <p:nvPr/>
          </p:nvGrpSpPr>
          <p:grpSpPr bwMode="auto">
            <a:xfrm>
              <a:off x="612" y="2432"/>
              <a:ext cx="726" cy="1452"/>
              <a:chOff x="612" y="2432"/>
              <a:chExt cx="726" cy="1452"/>
            </a:xfrm>
          </p:grpSpPr>
          <p:grpSp>
            <p:nvGrpSpPr>
              <p:cNvPr id="47383" name="Group 331"/>
              <p:cNvGrpSpPr/>
              <p:nvPr/>
            </p:nvGrpSpPr>
            <p:grpSpPr bwMode="auto">
              <a:xfrm>
                <a:off x="612" y="2432"/>
                <a:ext cx="726" cy="182"/>
                <a:chOff x="612" y="1706"/>
                <a:chExt cx="726" cy="182"/>
              </a:xfrm>
            </p:grpSpPr>
            <p:sp>
              <p:nvSpPr>
                <p:cNvPr id="102732" name="Rectangle 332"/>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3" name="Rectangle 333"/>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4" name="Rectangle 334"/>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5" name="Rectangle 335"/>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6" name="Rectangle 336"/>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7" name="Rectangle 337"/>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8" name="Rectangle 338"/>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39" name="Rectangle 339"/>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grpSp>
            <p:nvGrpSpPr>
              <p:cNvPr id="47384" name="Group 340"/>
              <p:cNvGrpSpPr/>
              <p:nvPr/>
            </p:nvGrpSpPr>
            <p:grpSpPr bwMode="auto">
              <a:xfrm>
                <a:off x="612" y="2613"/>
                <a:ext cx="726" cy="182"/>
                <a:chOff x="612" y="1706"/>
                <a:chExt cx="726" cy="182"/>
              </a:xfrm>
            </p:grpSpPr>
            <p:sp>
              <p:nvSpPr>
                <p:cNvPr id="102741" name="Rectangle 341"/>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2" name="Rectangle 342"/>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3" name="Rectangle 343"/>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4" name="Rectangle 344"/>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5" name="Rectangle 345"/>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6" name="Rectangle 346"/>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47" name="Rectangle 347"/>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48" name="Rectangle 348"/>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85" name="Group 349"/>
              <p:cNvGrpSpPr/>
              <p:nvPr/>
            </p:nvGrpSpPr>
            <p:grpSpPr bwMode="auto">
              <a:xfrm>
                <a:off x="612" y="2794"/>
                <a:ext cx="726" cy="182"/>
                <a:chOff x="612" y="1706"/>
                <a:chExt cx="726" cy="182"/>
              </a:xfrm>
            </p:grpSpPr>
            <p:sp>
              <p:nvSpPr>
                <p:cNvPr id="102750" name="Rectangle 350"/>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1" name="Rectangle 351"/>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2" name="Rectangle 352"/>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3" name="Rectangle 353"/>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4" name="Rectangle 354"/>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5" name="Rectangle 355"/>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56" name="Rectangle 356"/>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57" name="Rectangle 357"/>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86" name="Group 358"/>
              <p:cNvGrpSpPr/>
              <p:nvPr/>
            </p:nvGrpSpPr>
            <p:grpSpPr bwMode="auto">
              <a:xfrm>
                <a:off x="612" y="2975"/>
                <a:ext cx="726" cy="182"/>
                <a:chOff x="612" y="1706"/>
                <a:chExt cx="726" cy="182"/>
              </a:xfrm>
            </p:grpSpPr>
            <p:sp>
              <p:nvSpPr>
                <p:cNvPr id="102759" name="Rectangle 359"/>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0" name="Rectangle 360"/>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1" name="Rectangle 361"/>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2" name="Rectangle 362"/>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3" name="Rectangle 363"/>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64" name="Rectangle 364"/>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5" name="Rectangle 365"/>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6" name="Rectangle 366"/>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87" name="Group 367"/>
              <p:cNvGrpSpPr/>
              <p:nvPr/>
            </p:nvGrpSpPr>
            <p:grpSpPr bwMode="auto">
              <a:xfrm>
                <a:off x="612" y="3157"/>
                <a:ext cx="726" cy="182"/>
                <a:chOff x="612" y="1706"/>
                <a:chExt cx="726" cy="182"/>
              </a:xfrm>
            </p:grpSpPr>
            <p:sp>
              <p:nvSpPr>
                <p:cNvPr id="102768" name="Rectangle 368"/>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69" name="Rectangle 369"/>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0" name="Rectangle 370"/>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1" name="Rectangle 371"/>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72" name="Rectangle 372"/>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3" name="Rectangle 373"/>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4" name="Rectangle 374"/>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5" name="Rectangle 375"/>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88" name="Group 376"/>
              <p:cNvGrpSpPr/>
              <p:nvPr/>
            </p:nvGrpSpPr>
            <p:grpSpPr bwMode="auto">
              <a:xfrm>
                <a:off x="612" y="3338"/>
                <a:ext cx="726" cy="182"/>
                <a:chOff x="612" y="1706"/>
                <a:chExt cx="726" cy="182"/>
              </a:xfrm>
            </p:grpSpPr>
            <p:sp>
              <p:nvSpPr>
                <p:cNvPr id="102777" name="Rectangle 377"/>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8" name="Rectangle 378"/>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79" name="Rectangle 379"/>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80" name="Rectangle 380"/>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1" name="Rectangle 381"/>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2" name="Rectangle 382"/>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3" name="Rectangle 383"/>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4" name="Rectangle 384"/>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89" name="Group 385"/>
              <p:cNvGrpSpPr/>
              <p:nvPr/>
            </p:nvGrpSpPr>
            <p:grpSpPr bwMode="auto">
              <a:xfrm>
                <a:off x="612" y="3520"/>
                <a:ext cx="726" cy="182"/>
                <a:chOff x="612" y="1706"/>
                <a:chExt cx="726" cy="182"/>
              </a:xfrm>
            </p:grpSpPr>
            <p:sp>
              <p:nvSpPr>
                <p:cNvPr id="102786" name="Rectangle 386"/>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7" name="Rectangle 387"/>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88" name="Rectangle 388"/>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89" name="Rectangle 389"/>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0" name="Rectangle 390"/>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1" name="Rectangle 391"/>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2" name="Rectangle 392"/>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3" name="Rectangle 393"/>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390" name="Group 394"/>
              <p:cNvGrpSpPr/>
              <p:nvPr/>
            </p:nvGrpSpPr>
            <p:grpSpPr bwMode="auto">
              <a:xfrm>
                <a:off x="612" y="3702"/>
                <a:ext cx="726" cy="182"/>
                <a:chOff x="612" y="1706"/>
                <a:chExt cx="726" cy="182"/>
              </a:xfrm>
            </p:grpSpPr>
            <p:sp>
              <p:nvSpPr>
                <p:cNvPr id="102795" name="Rectangle 395"/>
                <p:cNvSpPr>
                  <a:spLocks noChangeArrowheads="1"/>
                </p:cNvSpPr>
                <p:nvPr/>
              </p:nvSpPr>
              <p:spPr bwMode="auto">
                <a:xfrm>
                  <a:off x="612" y="1707"/>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2796" name="Rectangle 396"/>
                <p:cNvSpPr>
                  <a:spLocks noChangeArrowheads="1"/>
                </p:cNvSpPr>
                <p:nvPr/>
              </p:nvSpPr>
              <p:spPr bwMode="auto">
                <a:xfrm>
                  <a:off x="70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7" name="Rectangle 397"/>
                <p:cNvSpPr>
                  <a:spLocks noChangeArrowheads="1"/>
                </p:cNvSpPr>
                <p:nvPr/>
              </p:nvSpPr>
              <p:spPr bwMode="auto">
                <a:xfrm>
                  <a:off x="793"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8" name="Rectangle 398"/>
                <p:cNvSpPr>
                  <a:spLocks noChangeArrowheads="1"/>
                </p:cNvSpPr>
                <p:nvPr/>
              </p:nvSpPr>
              <p:spPr bwMode="auto">
                <a:xfrm>
                  <a:off x="884"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799" name="Rectangle 399"/>
                <p:cNvSpPr>
                  <a:spLocks noChangeArrowheads="1"/>
                </p:cNvSpPr>
                <p:nvPr/>
              </p:nvSpPr>
              <p:spPr bwMode="auto">
                <a:xfrm>
                  <a:off x="97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00" name="Rectangle 400"/>
                <p:cNvSpPr>
                  <a:spLocks noChangeArrowheads="1"/>
                </p:cNvSpPr>
                <p:nvPr/>
              </p:nvSpPr>
              <p:spPr bwMode="auto">
                <a:xfrm>
                  <a:off x="1065"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01" name="Rectangle 401"/>
                <p:cNvSpPr>
                  <a:spLocks noChangeArrowheads="1"/>
                </p:cNvSpPr>
                <p:nvPr/>
              </p:nvSpPr>
              <p:spPr bwMode="auto">
                <a:xfrm>
                  <a:off x="1156"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02" name="Rectangle 402"/>
                <p:cNvSpPr>
                  <a:spLocks noChangeArrowheads="1"/>
                </p:cNvSpPr>
                <p:nvPr/>
              </p:nvSpPr>
              <p:spPr bwMode="auto">
                <a:xfrm>
                  <a:off x="1247" y="1706"/>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sp>
          <p:nvSpPr>
            <p:cNvPr id="47374" name="Text Box 403"/>
            <p:cNvSpPr txBox="1">
              <a:spLocks noChangeArrowheads="1"/>
            </p:cNvSpPr>
            <p:nvPr/>
          </p:nvSpPr>
          <p:spPr bwMode="auto">
            <a:xfrm>
              <a:off x="657" y="2251"/>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OSMapTbl[ ]</a:t>
              </a:r>
            </a:p>
          </p:txBody>
        </p:sp>
        <p:sp>
          <p:nvSpPr>
            <p:cNvPr id="47375" name="Text Box 404"/>
            <p:cNvSpPr txBox="1">
              <a:spLocks noChangeArrowheads="1"/>
            </p:cNvSpPr>
            <p:nvPr/>
          </p:nvSpPr>
          <p:spPr bwMode="auto">
            <a:xfrm>
              <a:off x="385" y="2432"/>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[0]</a:t>
              </a:r>
            </a:p>
          </p:txBody>
        </p:sp>
        <p:sp>
          <p:nvSpPr>
            <p:cNvPr id="47376" name="Text Box 405"/>
            <p:cNvSpPr txBox="1">
              <a:spLocks noChangeArrowheads="1"/>
            </p:cNvSpPr>
            <p:nvPr/>
          </p:nvSpPr>
          <p:spPr bwMode="auto">
            <a:xfrm>
              <a:off x="385" y="2614"/>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[1]</a:t>
              </a:r>
            </a:p>
          </p:txBody>
        </p:sp>
        <p:sp>
          <p:nvSpPr>
            <p:cNvPr id="47377" name="Text Box 406"/>
            <p:cNvSpPr txBox="1">
              <a:spLocks noChangeArrowheads="1"/>
            </p:cNvSpPr>
            <p:nvPr/>
          </p:nvSpPr>
          <p:spPr bwMode="auto">
            <a:xfrm>
              <a:off x="385" y="2795"/>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[2]</a:t>
              </a:r>
            </a:p>
          </p:txBody>
        </p:sp>
        <p:sp>
          <p:nvSpPr>
            <p:cNvPr id="47378" name="Text Box 407"/>
            <p:cNvSpPr txBox="1">
              <a:spLocks noChangeArrowheads="1"/>
            </p:cNvSpPr>
            <p:nvPr/>
          </p:nvSpPr>
          <p:spPr bwMode="auto">
            <a:xfrm>
              <a:off x="385" y="2976"/>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[3]</a:t>
              </a:r>
            </a:p>
          </p:txBody>
        </p:sp>
        <p:sp>
          <p:nvSpPr>
            <p:cNvPr id="47379" name="Text Box 408"/>
            <p:cNvSpPr txBox="1">
              <a:spLocks noChangeArrowheads="1"/>
            </p:cNvSpPr>
            <p:nvPr/>
          </p:nvSpPr>
          <p:spPr bwMode="auto">
            <a:xfrm>
              <a:off x="385" y="3158"/>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[4]</a:t>
              </a:r>
            </a:p>
          </p:txBody>
        </p:sp>
        <p:sp>
          <p:nvSpPr>
            <p:cNvPr id="47380" name="Text Box 409"/>
            <p:cNvSpPr txBox="1">
              <a:spLocks noChangeArrowheads="1"/>
            </p:cNvSpPr>
            <p:nvPr/>
          </p:nvSpPr>
          <p:spPr bwMode="auto">
            <a:xfrm>
              <a:off x="385" y="3339"/>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[5]</a:t>
              </a:r>
            </a:p>
          </p:txBody>
        </p:sp>
        <p:sp>
          <p:nvSpPr>
            <p:cNvPr id="47381" name="Text Box 410"/>
            <p:cNvSpPr txBox="1">
              <a:spLocks noChangeArrowheads="1"/>
            </p:cNvSpPr>
            <p:nvPr/>
          </p:nvSpPr>
          <p:spPr bwMode="auto">
            <a:xfrm>
              <a:off x="385" y="3521"/>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[6]</a:t>
              </a:r>
            </a:p>
          </p:txBody>
        </p:sp>
        <p:sp>
          <p:nvSpPr>
            <p:cNvPr id="47382" name="Text Box 411"/>
            <p:cNvSpPr txBox="1">
              <a:spLocks noChangeArrowheads="1"/>
            </p:cNvSpPr>
            <p:nvPr/>
          </p:nvSpPr>
          <p:spPr bwMode="auto">
            <a:xfrm>
              <a:off x="385" y="3702"/>
              <a:ext cx="2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[7]</a:t>
              </a:r>
            </a:p>
          </p:txBody>
        </p:sp>
      </p:grpSp>
      <p:sp>
        <p:nvSpPr>
          <p:cNvPr id="102812" name="Rectangle 412"/>
          <p:cNvSpPr>
            <a:spLocks noChangeArrowheads="1"/>
          </p:cNvSpPr>
          <p:nvPr/>
        </p:nvSpPr>
        <p:spPr bwMode="auto">
          <a:xfrm>
            <a:off x="2647951" y="3948114"/>
            <a:ext cx="1584325" cy="28892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7112" name="Group 413"/>
          <p:cNvGrpSpPr/>
          <p:nvPr/>
        </p:nvGrpSpPr>
        <p:grpSpPr bwMode="auto">
          <a:xfrm>
            <a:off x="4664076" y="1573213"/>
            <a:ext cx="2303463" cy="647700"/>
            <a:chOff x="1610" y="1117"/>
            <a:chExt cx="1451" cy="408"/>
          </a:xfrm>
        </p:grpSpPr>
        <p:grpSp>
          <p:nvGrpSpPr>
            <p:cNvPr id="47363" name="Group 414"/>
            <p:cNvGrpSpPr/>
            <p:nvPr/>
          </p:nvGrpSpPr>
          <p:grpSpPr bwMode="auto">
            <a:xfrm>
              <a:off x="1610" y="1344"/>
              <a:ext cx="1451" cy="181"/>
              <a:chOff x="1973" y="1434"/>
              <a:chExt cx="1451" cy="181"/>
            </a:xfrm>
          </p:grpSpPr>
          <p:sp>
            <p:nvSpPr>
              <p:cNvPr id="102815" name="Rectangle 41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16" name="Rectangle 41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17" name="Rectangle 41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18" name="Rectangle 41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19" name="Rectangle 41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20" name="Rectangle 42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02821" name="Rectangle 42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22" name="Rectangle 42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47364" name="Text Box 423"/>
            <p:cNvSpPr txBox="1">
              <a:spLocks noChangeArrowheads="1"/>
            </p:cNvSpPr>
            <p:nvPr/>
          </p:nvSpPr>
          <p:spPr bwMode="auto">
            <a:xfrm>
              <a:off x="2018"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47113" name="Group 424"/>
          <p:cNvGrpSpPr/>
          <p:nvPr/>
        </p:nvGrpSpPr>
        <p:grpSpPr bwMode="auto">
          <a:xfrm>
            <a:off x="6896101" y="1573213"/>
            <a:ext cx="3311525" cy="4616450"/>
            <a:chOff x="3107" y="1071"/>
            <a:chExt cx="2086" cy="2908"/>
          </a:xfrm>
        </p:grpSpPr>
        <p:sp>
          <p:nvSpPr>
            <p:cNvPr id="47197" name="Line 425"/>
            <p:cNvSpPr>
              <a:spLocks noChangeShapeType="1"/>
            </p:cNvSpPr>
            <p:nvPr/>
          </p:nvSpPr>
          <p:spPr bwMode="auto">
            <a:xfrm>
              <a:off x="3379" y="3743"/>
              <a:ext cx="181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98" name="Line 426"/>
            <p:cNvSpPr>
              <a:spLocks noChangeShapeType="1"/>
            </p:cNvSpPr>
            <p:nvPr/>
          </p:nvSpPr>
          <p:spPr bwMode="auto">
            <a:xfrm flipV="1">
              <a:off x="3379" y="1071"/>
              <a:ext cx="0" cy="267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99" name="Text Box 427"/>
            <p:cNvSpPr txBox="1">
              <a:spLocks noChangeArrowheads="1"/>
            </p:cNvSpPr>
            <p:nvPr/>
          </p:nvSpPr>
          <p:spPr bwMode="auto">
            <a:xfrm>
              <a:off x="4966" y="3748"/>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a:t>
              </a:r>
            </a:p>
          </p:txBody>
        </p:sp>
        <p:sp>
          <p:nvSpPr>
            <p:cNvPr id="47200" name="Text Box 428"/>
            <p:cNvSpPr txBox="1">
              <a:spLocks noChangeArrowheads="1"/>
            </p:cNvSpPr>
            <p:nvPr/>
          </p:nvSpPr>
          <p:spPr bwMode="auto">
            <a:xfrm>
              <a:off x="3107" y="111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Y</a:t>
              </a:r>
            </a:p>
          </p:txBody>
        </p:sp>
        <p:grpSp>
          <p:nvGrpSpPr>
            <p:cNvPr id="47201" name="Group 429"/>
            <p:cNvGrpSpPr/>
            <p:nvPr/>
          </p:nvGrpSpPr>
          <p:grpSpPr bwMode="auto">
            <a:xfrm>
              <a:off x="3379" y="3472"/>
              <a:ext cx="1451" cy="181"/>
              <a:chOff x="1973" y="1434"/>
              <a:chExt cx="1451" cy="181"/>
            </a:xfrm>
          </p:grpSpPr>
          <p:sp>
            <p:nvSpPr>
              <p:cNvPr id="102830" name="Rectangle 430"/>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1" name="Rectangle 431"/>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2" name="Rectangle 432"/>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3" name="Rectangle 433"/>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4" name="Rectangle 434"/>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5" name="Rectangle 435"/>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6" name="Rectangle 436"/>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37" name="Rectangle 437"/>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2" name="Group 438"/>
            <p:cNvGrpSpPr/>
            <p:nvPr/>
          </p:nvGrpSpPr>
          <p:grpSpPr bwMode="auto">
            <a:xfrm>
              <a:off x="3379" y="3209"/>
              <a:ext cx="1451" cy="181"/>
              <a:chOff x="1973" y="1434"/>
              <a:chExt cx="1451" cy="181"/>
            </a:xfrm>
          </p:grpSpPr>
          <p:sp>
            <p:nvSpPr>
              <p:cNvPr id="102839" name="Rectangle 439"/>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0" name="Rectangle 440"/>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1" name="Rectangle 441"/>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2" name="Rectangle 442"/>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3" name="Rectangle 443"/>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4" name="Rectangle 444"/>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5" name="Rectangle 445"/>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6" name="Rectangle 446"/>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3" name="Group 447"/>
            <p:cNvGrpSpPr/>
            <p:nvPr/>
          </p:nvGrpSpPr>
          <p:grpSpPr bwMode="auto">
            <a:xfrm>
              <a:off x="3379" y="2937"/>
              <a:ext cx="1451" cy="181"/>
              <a:chOff x="1973" y="1434"/>
              <a:chExt cx="1451" cy="181"/>
            </a:xfrm>
          </p:grpSpPr>
          <p:sp>
            <p:nvSpPr>
              <p:cNvPr id="102848" name="Rectangle 448"/>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49" name="Rectangle 449"/>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0" name="Rectangle 450"/>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1" name="Rectangle 451"/>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2" name="Rectangle 452"/>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3" name="Rectangle 453"/>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4" name="Rectangle 454"/>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5" name="Rectangle 455"/>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4" name="Group 456"/>
            <p:cNvGrpSpPr/>
            <p:nvPr/>
          </p:nvGrpSpPr>
          <p:grpSpPr bwMode="auto">
            <a:xfrm>
              <a:off x="3379" y="2663"/>
              <a:ext cx="1451" cy="181"/>
              <a:chOff x="1973" y="1434"/>
              <a:chExt cx="1451" cy="181"/>
            </a:xfrm>
          </p:grpSpPr>
          <p:sp>
            <p:nvSpPr>
              <p:cNvPr id="102857" name="Rectangle 45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8" name="Rectangle 45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59" name="Rectangle 45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0" name="Rectangle 46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1" name="Rectangle 46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2" name="Rectangle 46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3" name="Rectangle 46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4" name="Rectangle 46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5" name="Group 465"/>
            <p:cNvGrpSpPr/>
            <p:nvPr/>
          </p:nvGrpSpPr>
          <p:grpSpPr bwMode="auto">
            <a:xfrm>
              <a:off x="3379" y="2391"/>
              <a:ext cx="1451" cy="181"/>
              <a:chOff x="1973" y="1434"/>
              <a:chExt cx="1451" cy="181"/>
            </a:xfrm>
          </p:grpSpPr>
          <p:sp>
            <p:nvSpPr>
              <p:cNvPr id="102866" name="Rectangle 466"/>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7" name="Rectangle 467"/>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8" name="Rectangle 468"/>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69" name="Rectangle 469"/>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0" name="Rectangle 470"/>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1" name="Rectangle 471"/>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2" name="Rectangle 472"/>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3" name="Rectangle 473"/>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6" name="Group 474"/>
            <p:cNvGrpSpPr/>
            <p:nvPr/>
          </p:nvGrpSpPr>
          <p:grpSpPr bwMode="auto">
            <a:xfrm>
              <a:off x="3379" y="2120"/>
              <a:ext cx="1451" cy="181"/>
              <a:chOff x="1973" y="1434"/>
              <a:chExt cx="1451" cy="181"/>
            </a:xfrm>
          </p:grpSpPr>
          <p:sp>
            <p:nvSpPr>
              <p:cNvPr id="102875" name="Rectangle 47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6" name="Rectangle 47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7" name="Rectangle 47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8" name="Rectangle 47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79" name="Rectangle 47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02880" name="Rectangle 48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1" name="Rectangle 48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2" name="Rectangle 48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7" name="Group 483"/>
            <p:cNvGrpSpPr/>
            <p:nvPr/>
          </p:nvGrpSpPr>
          <p:grpSpPr bwMode="auto">
            <a:xfrm>
              <a:off x="3379" y="1847"/>
              <a:ext cx="1451" cy="181"/>
              <a:chOff x="1973" y="1434"/>
              <a:chExt cx="1451" cy="181"/>
            </a:xfrm>
          </p:grpSpPr>
          <p:sp>
            <p:nvSpPr>
              <p:cNvPr id="102884" name="Rectangle 484"/>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5" name="Rectangle 485"/>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6" name="Rectangle 486"/>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7" name="Rectangle 487"/>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8" name="Rectangle 488"/>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89" name="Rectangle 489"/>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0" name="Rectangle 490"/>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1" name="Rectangle 491"/>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208" name="Group 492"/>
            <p:cNvGrpSpPr/>
            <p:nvPr/>
          </p:nvGrpSpPr>
          <p:grpSpPr bwMode="auto">
            <a:xfrm>
              <a:off x="3379" y="1575"/>
              <a:ext cx="1451" cy="181"/>
              <a:chOff x="1973" y="1434"/>
              <a:chExt cx="1451" cy="181"/>
            </a:xfrm>
          </p:grpSpPr>
          <p:sp>
            <p:nvSpPr>
              <p:cNvPr id="102893" name="Rectangle 493"/>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4" name="Rectangle 494"/>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5" name="Rectangle 495"/>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6" name="Rectangle 496"/>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7" name="Rectangle 497"/>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8" name="Rectangle 498"/>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899" name="Rectangle 499"/>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2900" name="Rectangle 500"/>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47209" name="Text Box 501"/>
            <p:cNvSpPr txBox="1">
              <a:spLocks noChangeArrowheads="1"/>
            </p:cNvSpPr>
            <p:nvPr/>
          </p:nvSpPr>
          <p:spPr bwMode="auto">
            <a:xfrm>
              <a:off x="3742"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47210" name="Text Box 502"/>
            <p:cNvSpPr txBox="1">
              <a:spLocks noChangeArrowheads="1"/>
            </p:cNvSpPr>
            <p:nvPr/>
          </p:nvSpPr>
          <p:spPr bwMode="auto">
            <a:xfrm>
              <a:off x="3109" y="1564"/>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47211" name="Text Box 503"/>
            <p:cNvSpPr txBox="1">
              <a:spLocks noChangeArrowheads="1"/>
            </p:cNvSpPr>
            <p:nvPr/>
          </p:nvSpPr>
          <p:spPr bwMode="auto">
            <a:xfrm>
              <a:off x="3107" y="184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47212" name="Text Box 504"/>
            <p:cNvSpPr txBox="1">
              <a:spLocks noChangeArrowheads="1"/>
            </p:cNvSpPr>
            <p:nvPr/>
          </p:nvSpPr>
          <p:spPr bwMode="auto">
            <a:xfrm>
              <a:off x="3107" y="210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[2]</a:t>
              </a:r>
            </a:p>
          </p:txBody>
        </p:sp>
        <p:sp>
          <p:nvSpPr>
            <p:cNvPr id="47213" name="Text Box 505"/>
            <p:cNvSpPr txBox="1">
              <a:spLocks noChangeArrowheads="1"/>
            </p:cNvSpPr>
            <p:nvPr/>
          </p:nvSpPr>
          <p:spPr bwMode="auto">
            <a:xfrm>
              <a:off x="3107" y="2382"/>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[3]</a:t>
              </a:r>
            </a:p>
          </p:txBody>
        </p:sp>
        <p:sp>
          <p:nvSpPr>
            <p:cNvPr id="47214" name="Text Box 506"/>
            <p:cNvSpPr txBox="1">
              <a:spLocks noChangeArrowheads="1"/>
            </p:cNvSpPr>
            <p:nvPr/>
          </p:nvSpPr>
          <p:spPr bwMode="auto">
            <a:xfrm>
              <a:off x="3107" y="2663"/>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[4]</a:t>
              </a:r>
            </a:p>
          </p:txBody>
        </p:sp>
        <p:sp>
          <p:nvSpPr>
            <p:cNvPr id="47215" name="Text Box 507"/>
            <p:cNvSpPr txBox="1">
              <a:spLocks noChangeArrowheads="1"/>
            </p:cNvSpPr>
            <p:nvPr/>
          </p:nvSpPr>
          <p:spPr bwMode="auto">
            <a:xfrm>
              <a:off x="3107" y="293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[5]</a:t>
              </a:r>
            </a:p>
          </p:txBody>
        </p:sp>
        <p:sp>
          <p:nvSpPr>
            <p:cNvPr id="47216" name="Text Box 508"/>
            <p:cNvSpPr txBox="1">
              <a:spLocks noChangeArrowheads="1"/>
            </p:cNvSpPr>
            <p:nvPr/>
          </p:nvSpPr>
          <p:spPr bwMode="auto">
            <a:xfrm>
              <a:off x="3107" y="319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[6]</a:t>
              </a:r>
            </a:p>
          </p:txBody>
        </p:sp>
        <p:sp>
          <p:nvSpPr>
            <p:cNvPr id="47217" name="Text Box 509"/>
            <p:cNvSpPr txBox="1">
              <a:spLocks noChangeArrowheads="1"/>
            </p:cNvSpPr>
            <p:nvPr/>
          </p:nvSpPr>
          <p:spPr bwMode="auto">
            <a:xfrm>
              <a:off x="3107" y="3461"/>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[7]</a:t>
              </a:r>
            </a:p>
          </p:txBody>
        </p:sp>
        <p:grpSp>
          <p:nvGrpSpPr>
            <p:cNvPr id="47218" name="Group 510"/>
            <p:cNvGrpSpPr/>
            <p:nvPr/>
          </p:nvGrpSpPr>
          <p:grpSpPr bwMode="auto">
            <a:xfrm>
              <a:off x="3379" y="1299"/>
              <a:ext cx="1451" cy="181"/>
              <a:chOff x="1973" y="1434"/>
              <a:chExt cx="1451" cy="181"/>
            </a:xfrm>
          </p:grpSpPr>
          <p:sp>
            <p:nvSpPr>
              <p:cNvPr id="47291" name="Rectangle 511"/>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bit7</a:t>
                </a:r>
              </a:p>
            </p:txBody>
          </p:sp>
          <p:sp>
            <p:nvSpPr>
              <p:cNvPr id="47292" name="Rectangle 512"/>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bit6</a:t>
                </a:r>
              </a:p>
            </p:txBody>
          </p:sp>
          <p:sp>
            <p:nvSpPr>
              <p:cNvPr id="47293" name="Rectangle 513"/>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bit5</a:t>
                </a:r>
              </a:p>
            </p:txBody>
          </p:sp>
          <p:sp>
            <p:nvSpPr>
              <p:cNvPr id="47294" name="Rectangle 514"/>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bit4</a:t>
                </a:r>
              </a:p>
            </p:txBody>
          </p:sp>
          <p:sp>
            <p:nvSpPr>
              <p:cNvPr id="47295" name="Rectangle 515"/>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bit3</a:t>
                </a:r>
              </a:p>
            </p:txBody>
          </p:sp>
          <p:sp>
            <p:nvSpPr>
              <p:cNvPr id="47296" name="Rectangle 516"/>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bit2</a:t>
                </a:r>
              </a:p>
            </p:txBody>
          </p:sp>
          <p:sp>
            <p:nvSpPr>
              <p:cNvPr id="47297" name="Rectangle 517"/>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bit1</a:t>
                </a:r>
              </a:p>
            </p:txBody>
          </p:sp>
          <p:sp>
            <p:nvSpPr>
              <p:cNvPr id="47298" name="Rectangle 518"/>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bit0</a:t>
                </a:r>
              </a:p>
            </p:txBody>
          </p:sp>
        </p:grpSp>
        <p:grpSp>
          <p:nvGrpSpPr>
            <p:cNvPr id="47219" name="Group 519"/>
            <p:cNvGrpSpPr/>
            <p:nvPr/>
          </p:nvGrpSpPr>
          <p:grpSpPr bwMode="auto">
            <a:xfrm>
              <a:off x="3379" y="3652"/>
              <a:ext cx="1451" cy="91"/>
              <a:chOff x="1520" y="2704"/>
              <a:chExt cx="1451" cy="91"/>
            </a:xfrm>
          </p:grpSpPr>
          <p:sp>
            <p:nvSpPr>
              <p:cNvPr id="47283" name="Rectangle 520"/>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63</a:t>
                </a:r>
              </a:p>
            </p:txBody>
          </p:sp>
          <p:sp>
            <p:nvSpPr>
              <p:cNvPr id="47284" name="Rectangle 521"/>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62</a:t>
                </a:r>
              </a:p>
            </p:txBody>
          </p:sp>
          <p:sp>
            <p:nvSpPr>
              <p:cNvPr id="47285" name="Rectangle 522"/>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61</a:t>
                </a:r>
              </a:p>
            </p:txBody>
          </p:sp>
          <p:sp>
            <p:nvSpPr>
              <p:cNvPr id="47286" name="Rectangle 523"/>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60</a:t>
                </a:r>
              </a:p>
            </p:txBody>
          </p:sp>
          <p:sp>
            <p:nvSpPr>
              <p:cNvPr id="47287" name="Rectangle 524"/>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59</a:t>
                </a:r>
              </a:p>
            </p:txBody>
          </p:sp>
          <p:sp>
            <p:nvSpPr>
              <p:cNvPr id="47288" name="Rectangle 525"/>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58</a:t>
                </a:r>
              </a:p>
            </p:txBody>
          </p:sp>
          <p:sp>
            <p:nvSpPr>
              <p:cNvPr id="47289" name="Rectangle 526"/>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57</a:t>
                </a:r>
              </a:p>
            </p:txBody>
          </p:sp>
          <p:sp>
            <p:nvSpPr>
              <p:cNvPr id="47290" name="Rectangle 527"/>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56</a:t>
                </a:r>
              </a:p>
            </p:txBody>
          </p:sp>
        </p:grpSp>
        <p:grpSp>
          <p:nvGrpSpPr>
            <p:cNvPr id="47220" name="Group 528"/>
            <p:cNvGrpSpPr/>
            <p:nvPr/>
          </p:nvGrpSpPr>
          <p:grpSpPr bwMode="auto">
            <a:xfrm>
              <a:off x="3379" y="3380"/>
              <a:ext cx="1451" cy="91"/>
              <a:chOff x="1520" y="2704"/>
              <a:chExt cx="1451" cy="91"/>
            </a:xfrm>
          </p:grpSpPr>
          <p:sp>
            <p:nvSpPr>
              <p:cNvPr id="47275" name="Rectangle 529"/>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55</a:t>
                </a:r>
              </a:p>
            </p:txBody>
          </p:sp>
          <p:sp>
            <p:nvSpPr>
              <p:cNvPr id="47276" name="Rectangle 530"/>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54</a:t>
                </a:r>
              </a:p>
            </p:txBody>
          </p:sp>
          <p:sp>
            <p:nvSpPr>
              <p:cNvPr id="47277" name="Rectangle 531"/>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53</a:t>
                </a:r>
              </a:p>
            </p:txBody>
          </p:sp>
          <p:sp>
            <p:nvSpPr>
              <p:cNvPr id="47278" name="Rectangle 532"/>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52</a:t>
                </a:r>
              </a:p>
            </p:txBody>
          </p:sp>
          <p:sp>
            <p:nvSpPr>
              <p:cNvPr id="47279" name="Rectangle 533"/>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51</a:t>
                </a:r>
              </a:p>
            </p:txBody>
          </p:sp>
          <p:sp>
            <p:nvSpPr>
              <p:cNvPr id="47280" name="Rectangle 534"/>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50</a:t>
                </a:r>
              </a:p>
            </p:txBody>
          </p:sp>
          <p:sp>
            <p:nvSpPr>
              <p:cNvPr id="47281" name="Rectangle 535"/>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49</a:t>
                </a:r>
              </a:p>
            </p:txBody>
          </p:sp>
          <p:sp>
            <p:nvSpPr>
              <p:cNvPr id="47282" name="Rectangle 536"/>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48</a:t>
                </a:r>
              </a:p>
            </p:txBody>
          </p:sp>
        </p:grpSp>
        <p:grpSp>
          <p:nvGrpSpPr>
            <p:cNvPr id="47221" name="Group 537"/>
            <p:cNvGrpSpPr/>
            <p:nvPr/>
          </p:nvGrpSpPr>
          <p:grpSpPr bwMode="auto">
            <a:xfrm>
              <a:off x="3379" y="3113"/>
              <a:ext cx="1451" cy="91"/>
              <a:chOff x="1520" y="2704"/>
              <a:chExt cx="1451" cy="91"/>
            </a:xfrm>
          </p:grpSpPr>
          <p:sp>
            <p:nvSpPr>
              <p:cNvPr id="47267" name="Rectangle 53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47</a:t>
                </a:r>
              </a:p>
            </p:txBody>
          </p:sp>
          <p:sp>
            <p:nvSpPr>
              <p:cNvPr id="47268" name="Rectangle 53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46</a:t>
                </a:r>
              </a:p>
            </p:txBody>
          </p:sp>
          <p:sp>
            <p:nvSpPr>
              <p:cNvPr id="47269" name="Rectangle 54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45</a:t>
                </a:r>
              </a:p>
            </p:txBody>
          </p:sp>
          <p:sp>
            <p:nvSpPr>
              <p:cNvPr id="47270" name="Rectangle 54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44</a:t>
                </a:r>
              </a:p>
            </p:txBody>
          </p:sp>
          <p:sp>
            <p:nvSpPr>
              <p:cNvPr id="47271" name="Rectangle 54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43</a:t>
                </a:r>
              </a:p>
            </p:txBody>
          </p:sp>
          <p:sp>
            <p:nvSpPr>
              <p:cNvPr id="47272" name="Rectangle 54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42</a:t>
                </a:r>
              </a:p>
            </p:txBody>
          </p:sp>
          <p:sp>
            <p:nvSpPr>
              <p:cNvPr id="47273" name="Rectangle 54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41</a:t>
                </a:r>
              </a:p>
            </p:txBody>
          </p:sp>
          <p:sp>
            <p:nvSpPr>
              <p:cNvPr id="47274" name="Rectangle 54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40</a:t>
                </a:r>
              </a:p>
            </p:txBody>
          </p:sp>
        </p:grpSp>
        <p:grpSp>
          <p:nvGrpSpPr>
            <p:cNvPr id="47222" name="Group 546"/>
            <p:cNvGrpSpPr/>
            <p:nvPr/>
          </p:nvGrpSpPr>
          <p:grpSpPr bwMode="auto">
            <a:xfrm>
              <a:off x="3379" y="2836"/>
              <a:ext cx="1451" cy="91"/>
              <a:chOff x="1520" y="2704"/>
              <a:chExt cx="1451" cy="91"/>
            </a:xfrm>
          </p:grpSpPr>
          <p:sp>
            <p:nvSpPr>
              <p:cNvPr id="47259" name="Rectangle 54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39</a:t>
                </a:r>
              </a:p>
            </p:txBody>
          </p:sp>
          <p:sp>
            <p:nvSpPr>
              <p:cNvPr id="47260" name="Rectangle 54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38</a:t>
                </a:r>
              </a:p>
            </p:txBody>
          </p:sp>
          <p:sp>
            <p:nvSpPr>
              <p:cNvPr id="47261" name="Rectangle 54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37</a:t>
                </a:r>
              </a:p>
            </p:txBody>
          </p:sp>
          <p:sp>
            <p:nvSpPr>
              <p:cNvPr id="47262" name="Rectangle 55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36</a:t>
                </a:r>
              </a:p>
            </p:txBody>
          </p:sp>
          <p:sp>
            <p:nvSpPr>
              <p:cNvPr id="47263" name="Rectangle 55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35</a:t>
                </a:r>
              </a:p>
            </p:txBody>
          </p:sp>
          <p:sp>
            <p:nvSpPr>
              <p:cNvPr id="47264" name="Rectangle 55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34</a:t>
                </a:r>
              </a:p>
            </p:txBody>
          </p:sp>
          <p:sp>
            <p:nvSpPr>
              <p:cNvPr id="47265" name="Rectangle 55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33</a:t>
                </a:r>
              </a:p>
            </p:txBody>
          </p:sp>
          <p:sp>
            <p:nvSpPr>
              <p:cNvPr id="47266" name="Rectangle 55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32</a:t>
                </a:r>
              </a:p>
            </p:txBody>
          </p:sp>
        </p:grpSp>
        <p:grpSp>
          <p:nvGrpSpPr>
            <p:cNvPr id="47223" name="Group 555"/>
            <p:cNvGrpSpPr/>
            <p:nvPr/>
          </p:nvGrpSpPr>
          <p:grpSpPr bwMode="auto">
            <a:xfrm>
              <a:off x="3379" y="2564"/>
              <a:ext cx="1451" cy="91"/>
              <a:chOff x="1520" y="2704"/>
              <a:chExt cx="1451" cy="91"/>
            </a:xfrm>
          </p:grpSpPr>
          <p:sp>
            <p:nvSpPr>
              <p:cNvPr id="47251" name="Rectangle 556"/>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31</a:t>
                </a:r>
              </a:p>
            </p:txBody>
          </p:sp>
          <p:sp>
            <p:nvSpPr>
              <p:cNvPr id="47252" name="Rectangle 557"/>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30</a:t>
                </a:r>
              </a:p>
            </p:txBody>
          </p:sp>
          <p:sp>
            <p:nvSpPr>
              <p:cNvPr id="47253" name="Rectangle 558"/>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29</a:t>
                </a:r>
              </a:p>
            </p:txBody>
          </p:sp>
          <p:sp>
            <p:nvSpPr>
              <p:cNvPr id="47254" name="Rectangle 559"/>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28</a:t>
                </a:r>
              </a:p>
            </p:txBody>
          </p:sp>
          <p:sp>
            <p:nvSpPr>
              <p:cNvPr id="47255" name="Rectangle 560"/>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27</a:t>
                </a:r>
              </a:p>
            </p:txBody>
          </p:sp>
          <p:sp>
            <p:nvSpPr>
              <p:cNvPr id="47256" name="Rectangle 561"/>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26</a:t>
                </a:r>
              </a:p>
            </p:txBody>
          </p:sp>
          <p:sp>
            <p:nvSpPr>
              <p:cNvPr id="47257" name="Rectangle 562"/>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25</a:t>
                </a:r>
              </a:p>
            </p:txBody>
          </p:sp>
          <p:sp>
            <p:nvSpPr>
              <p:cNvPr id="47258" name="Rectangle 563"/>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24</a:t>
                </a:r>
              </a:p>
            </p:txBody>
          </p:sp>
        </p:grpSp>
        <p:grpSp>
          <p:nvGrpSpPr>
            <p:cNvPr id="47224" name="Group 564"/>
            <p:cNvGrpSpPr/>
            <p:nvPr/>
          </p:nvGrpSpPr>
          <p:grpSpPr bwMode="auto">
            <a:xfrm>
              <a:off x="3379" y="2292"/>
              <a:ext cx="1451" cy="91"/>
              <a:chOff x="1520" y="2704"/>
              <a:chExt cx="1451" cy="91"/>
            </a:xfrm>
          </p:grpSpPr>
          <p:sp>
            <p:nvSpPr>
              <p:cNvPr id="47243" name="Rectangle 565"/>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23</a:t>
                </a:r>
              </a:p>
            </p:txBody>
          </p:sp>
          <p:sp>
            <p:nvSpPr>
              <p:cNvPr id="47244" name="Rectangle 566"/>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22</a:t>
                </a:r>
              </a:p>
            </p:txBody>
          </p:sp>
          <p:sp>
            <p:nvSpPr>
              <p:cNvPr id="47245" name="Rectangle 567"/>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21</a:t>
                </a:r>
              </a:p>
            </p:txBody>
          </p:sp>
          <p:sp>
            <p:nvSpPr>
              <p:cNvPr id="47246" name="Rectangle 568"/>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20</a:t>
                </a:r>
              </a:p>
            </p:txBody>
          </p:sp>
          <p:sp>
            <p:nvSpPr>
              <p:cNvPr id="47247" name="Rectangle 569"/>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19</a:t>
                </a:r>
              </a:p>
            </p:txBody>
          </p:sp>
          <p:sp>
            <p:nvSpPr>
              <p:cNvPr id="47248" name="Rectangle 570"/>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18</a:t>
                </a:r>
              </a:p>
            </p:txBody>
          </p:sp>
          <p:sp>
            <p:nvSpPr>
              <p:cNvPr id="47249" name="Rectangle 571"/>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17</a:t>
                </a:r>
              </a:p>
            </p:txBody>
          </p:sp>
          <p:sp>
            <p:nvSpPr>
              <p:cNvPr id="47250" name="Rectangle 572"/>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16</a:t>
                </a:r>
              </a:p>
            </p:txBody>
          </p:sp>
        </p:grpSp>
        <p:grpSp>
          <p:nvGrpSpPr>
            <p:cNvPr id="47225" name="Group 573"/>
            <p:cNvGrpSpPr/>
            <p:nvPr/>
          </p:nvGrpSpPr>
          <p:grpSpPr bwMode="auto">
            <a:xfrm>
              <a:off x="3379" y="2019"/>
              <a:ext cx="1451" cy="91"/>
              <a:chOff x="1520" y="2704"/>
              <a:chExt cx="1451" cy="91"/>
            </a:xfrm>
          </p:grpSpPr>
          <p:sp>
            <p:nvSpPr>
              <p:cNvPr id="47235" name="Rectangle 574"/>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47236" name="Rectangle 575"/>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47237" name="Rectangle 576"/>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47238" name="Rectangle 577"/>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47239" name="Rectangle 578"/>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47240" name="Rectangle 579"/>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47241" name="Rectangle 580"/>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47242" name="Rectangle 581"/>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47226" name="Group 582"/>
            <p:cNvGrpSpPr/>
            <p:nvPr/>
          </p:nvGrpSpPr>
          <p:grpSpPr bwMode="auto">
            <a:xfrm>
              <a:off x="3379" y="1747"/>
              <a:ext cx="1451" cy="91"/>
              <a:chOff x="1520" y="2704"/>
              <a:chExt cx="1451" cy="91"/>
            </a:xfrm>
          </p:grpSpPr>
          <p:sp>
            <p:nvSpPr>
              <p:cNvPr id="47227" name="Rectangle 583"/>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47228" name="Rectangle 584"/>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47229" name="Rectangle 585"/>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47230" name="Rectangle 586"/>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47231" name="Rectangle 587"/>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47232" name="Rectangle 588"/>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47233" name="Rectangle 589"/>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47234" name="Rectangle 590"/>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sp>
        <p:nvSpPr>
          <p:cNvPr id="102991" name="Rectangle 591"/>
          <p:cNvSpPr>
            <a:spLocks noChangeArrowheads="1"/>
          </p:cNvSpPr>
          <p:nvPr/>
        </p:nvSpPr>
        <p:spPr bwMode="auto">
          <a:xfrm>
            <a:off x="2647951" y="3660776"/>
            <a:ext cx="1584325" cy="28892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47115" name="AutoShape 592"/>
          <p:cNvCxnSpPr>
            <a:cxnSpLocks noChangeShapeType="1"/>
            <a:stCxn id="47217" idx="1"/>
            <a:endCxn id="102815" idx="2"/>
          </p:cNvCxnSpPr>
          <p:nvPr/>
        </p:nvCxnSpPr>
        <p:spPr bwMode="auto">
          <a:xfrm rot="10800000">
            <a:off x="4808538" y="2220914"/>
            <a:ext cx="2087562" cy="329882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16" name="AutoShape 593"/>
          <p:cNvCxnSpPr>
            <a:cxnSpLocks noChangeShapeType="1"/>
            <a:stCxn id="47216" idx="1"/>
            <a:endCxn id="102816" idx="2"/>
          </p:cNvCxnSpPr>
          <p:nvPr/>
        </p:nvCxnSpPr>
        <p:spPr bwMode="auto">
          <a:xfrm rot="10800000">
            <a:off x="5097464" y="2220913"/>
            <a:ext cx="1798637" cy="28829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17" name="AutoShape 594"/>
          <p:cNvCxnSpPr>
            <a:cxnSpLocks noChangeShapeType="1"/>
            <a:stCxn id="47215" idx="1"/>
            <a:endCxn id="102817" idx="2"/>
          </p:cNvCxnSpPr>
          <p:nvPr/>
        </p:nvCxnSpPr>
        <p:spPr bwMode="auto">
          <a:xfrm rot="10800000">
            <a:off x="5384800" y="2220914"/>
            <a:ext cx="1511300" cy="246697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18" name="AutoShape 595"/>
          <p:cNvCxnSpPr>
            <a:cxnSpLocks noChangeShapeType="1"/>
            <a:stCxn id="47214" idx="1"/>
            <a:endCxn id="102818" idx="2"/>
          </p:cNvCxnSpPr>
          <p:nvPr/>
        </p:nvCxnSpPr>
        <p:spPr bwMode="auto">
          <a:xfrm rot="10800000">
            <a:off x="5672138" y="2220913"/>
            <a:ext cx="1223962" cy="20320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19" name="AutoShape 596"/>
          <p:cNvCxnSpPr>
            <a:cxnSpLocks noChangeShapeType="1"/>
            <a:stCxn id="47213" idx="1"/>
            <a:endCxn id="102819" idx="2"/>
          </p:cNvCxnSpPr>
          <p:nvPr/>
        </p:nvCxnSpPr>
        <p:spPr bwMode="auto">
          <a:xfrm rot="10800000">
            <a:off x="5961064" y="2220913"/>
            <a:ext cx="935037" cy="1585912"/>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20" name="AutoShape 597"/>
          <p:cNvCxnSpPr>
            <a:cxnSpLocks noChangeShapeType="1"/>
            <a:stCxn id="47212" idx="1"/>
            <a:endCxn id="102820" idx="2"/>
          </p:cNvCxnSpPr>
          <p:nvPr/>
        </p:nvCxnSpPr>
        <p:spPr bwMode="auto">
          <a:xfrm rot="10800000">
            <a:off x="6248400" y="2220914"/>
            <a:ext cx="647700" cy="1152525"/>
          </a:xfrm>
          <a:prstGeom prst="bentConnector2">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47121" name="AutoShape 598"/>
          <p:cNvCxnSpPr>
            <a:cxnSpLocks noChangeShapeType="1"/>
            <a:stCxn id="47211" idx="1"/>
            <a:endCxn id="102821" idx="2"/>
          </p:cNvCxnSpPr>
          <p:nvPr/>
        </p:nvCxnSpPr>
        <p:spPr bwMode="auto">
          <a:xfrm rot="10800000">
            <a:off x="6535738" y="2220913"/>
            <a:ext cx="360362" cy="7366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7122" name="AutoShape 599"/>
          <p:cNvCxnSpPr>
            <a:cxnSpLocks noChangeShapeType="1"/>
            <a:stCxn id="47210" idx="1"/>
            <a:endCxn id="102822" idx="2"/>
          </p:cNvCxnSpPr>
          <p:nvPr/>
        </p:nvCxnSpPr>
        <p:spPr bwMode="auto">
          <a:xfrm rot="10800000">
            <a:off x="6824663" y="2220914"/>
            <a:ext cx="74612" cy="287337"/>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03000" name="AutoShape 600"/>
          <p:cNvSpPr>
            <a:spLocks noChangeArrowheads="1"/>
          </p:cNvSpPr>
          <p:nvPr/>
        </p:nvSpPr>
        <p:spPr bwMode="auto">
          <a:xfrm>
            <a:off x="2216150" y="5748338"/>
            <a:ext cx="4897438" cy="576262"/>
          </a:xfrm>
          <a:prstGeom prst="foldedCorner">
            <a:avLst>
              <a:gd name="adj" fmla="val 9296"/>
            </a:avLst>
          </a:prstGeom>
          <a:solidFill>
            <a:srgbClr val="DDDDDD"/>
          </a:solidFill>
          <a:ln w="19050">
            <a:noFill/>
            <a:round/>
          </a:ln>
          <a:effectLst>
            <a:outerShdw dist="35921" dir="2700000" algn="ctr" rotWithShape="0">
              <a:schemeClr val="bg2"/>
            </a:outerShdw>
          </a:effectLst>
        </p:spPr>
        <p:txBody>
          <a:bodyPr wrap="none" anchor="ctr"/>
          <a:lstStyle/>
          <a:p>
            <a:pPr>
              <a:defRPr/>
            </a:pPr>
            <a:endParaRPr lang="zh-CN" altLang="zh-CN" sz="1400">
              <a:latin typeface="Arial" panose="020B0604020202020204" pitchFamily="34" charset="0"/>
            </a:endParaRPr>
          </a:p>
        </p:txBody>
      </p:sp>
      <p:sp>
        <p:nvSpPr>
          <p:cNvPr id="103003" name="Rectangle 603"/>
          <p:cNvSpPr>
            <a:spLocks noChangeArrowheads="1"/>
          </p:cNvSpPr>
          <p:nvPr/>
        </p:nvSpPr>
        <p:spPr bwMode="auto">
          <a:xfrm>
            <a:off x="2216151" y="5783263"/>
            <a:ext cx="496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If ((</a:t>
            </a:r>
            <a:r>
              <a:rPr lang="en-US" altLang="zh-CN" sz="1400" dirty="0" err="1"/>
              <a:t>OSRdyTbl</a:t>
            </a:r>
            <a:r>
              <a:rPr lang="en-US" altLang="zh-CN" sz="1400" dirty="0"/>
              <a:t>[</a:t>
            </a:r>
            <a:r>
              <a:rPr lang="en-US" altLang="zh-CN" sz="1400" dirty="0" err="1"/>
              <a:t>Prio</a:t>
            </a:r>
            <a:r>
              <a:rPr lang="en-US" altLang="zh-CN" sz="1400" dirty="0"/>
              <a:t> &gt;&gt; 3] &amp;= ~</a:t>
            </a:r>
            <a:r>
              <a:rPr lang="en-US" altLang="zh-CN" sz="1400" dirty="0" err="1"/>
              <a:t>OSMapTbl</a:t>
            </a:r>
            <a:r>
              <a:rPr lang="en-US" altLang="zh-CN" sz="1400" dirty="0"/>
              <a:t>[</a:t>
            </a:r>
            <a:r>
              <a:rPr lang="en-US" altLang="zh-CN" sz="1400" dirty="0" err="1"/>
              <a:t>Prio</a:t>
            </a:r>
            <a:r>
              <a:rPr lang="en-US" altLang="zh-CN" sz="1400" dirty="0"/>
              <a:t> &amp; 0x07]) == 0)</a:t>
            </a:r>
          </a:p>
          <a:p>
            <a:pPr eaLnBrk="1" hangingPunct="1"/>
            <a:r>
              <a:rPr lang="en-US" altLang="zh-CN" sz="1400" dirty="0"/>
              <a:t>    </a:t>
            </a:r>
            <a:r>
              <a:rPr lang="en-US" altLang="zh-CN" sz="1400" dirty="0" err="1"/>
              <a:t>OSRdyGrp</a:t>
            </a:r>
            <a:r>
              <a:rPr lang="en-US" altLang="zh-CN" sz="1400" dirty="0"/>
              <a:t> &amp;= ~</a:t>
            </a:r>
            <a:r>
              <a:rPr lang="en-US" altLang="zh-CN" sz="1400" dirty="0" err="1"/>
              <a:t>OSMapTbl</a:t>
            </a:r>
            <a:r>
              <a:rPr lang="en-US" altLang="zh-CN" sz="1400" dirty="0"/>
              <a:t>[</a:t>
            </a:r>
            <a:r>
              <a:rPr lang="en-US" altLang="zh-CN" sz="1400" dirty="0" err="1"/>
              <a:t>Prio</a:t>
            </a:r>
            <a:r>
              <a:rPr lang="en-US" altLang="zh-CN" sz="1400" dirty="0"/>
              <a:t>&gt;&gt;3];</a:t>
            </a:r>
          </a:p>
        </p:txBody>
      </p:sp>
      <p:cxnSp>
        <p:nvCxnSpPr>
          <p:cNvPr id="103004" name="AutoShape 604"/>
          <p:cNvCxnSpPr>
            <a:cxnSpLocks noChangeShapeType="1"/>
            <a:stCxn id="102727" idx="1"/>
            <a:endCxn id="102812" idx="1"/>
          </p:cNvCxnSpPr>
          <p:nvPr/>
        </p:nvCxnSpPr>
        <p:spPr bwMode="auto">
          <a:xfrm rot="5400000">
            <a:off x="2398713" y="2689225"/>
            <a:ext cx="1643062" cy="1163638"/>
          </a:xfrm>
          <a:prstGeom prst="bentConnector4">
            <a:avLst>
              <a:gd name="adj1" fmla="val 20579"/>
              <a:gd name="adj2" fmla="val 11882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103005" name="AutoShape 605"/>
          <p:cNvCxnSpPr>
            <a:cxnSpLocks noChangeShapeType="1"/>
            <a:stCxn id="102728" idx="1"/>
            <a:endCxn id="102991" idx="1"/>
          </p:cNvCxnSpPr>
          <p:nvPr/>
        </p:nvCxnSpPr>
        <p:spPr bwMode="auto">
          <a:xfrm rot="5400000">
            <a:off x="2325688" y="2762251"/>
            <a:ext cx="1355725" cy="730250"/>
          </a:xfrm>
          <a:prstGeom prst="bentConnector4">
            <a:avLst>
              <a:gd name="adj1" fmla="val 12176"/>
              <a:gd name="adj2" fmla="val 130000"/>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47106" name="Group 606"/>
          <p:cNvGrpSpPr/>
          <p:nvPr/>
        </p:nvGrpSpPr>
        <p:grpSpPr bwMode="auto">
          <a:xfrm>
            <a:off x="2360613" y="3662364"/>
            <a:ext cx="2303462" cy="287337"/>
            <a:chOff x="1973" y="1434"/>
            <a:chExt cx="1451" cy="181"/>
          </a:xfrm>
        </p:grpSpPr>
        <p:sp>
          <p:nvSpPr>
            <p:cNvPr id="103007" name="Rectangle 60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08" name="Rectangle 60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09" name="Rectangle 60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0" name="Rectangle 61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1" name="Rectangle 61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2" name="Rectangle 61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13" name="Rectangle 61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4" name="Rectangle 61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grpSp>
        <p:nvGrpSpPr>
          <p:cNvPr id="2" name="Group 615"/>
          <p:cNvGrpSpPr/>
          <p:nvPr/>
        </p:nvGrpSpPr>
        <p:grpSpPr bwMode="auto">
          <a:xfrm>
            <a:off x="2360613" y="3949700"/>
            <a:ext cx="2303462" cy="287338"/>
            <a:chOff x="1973" y="1434"/>
            <a:chExt cx="1451" cy="181"/>
          </a:xfrm>
        </p:grpSpPr>
        <p:sp>
          <p:nvSpPr>
            <p:cNvPr id="103016" name="Rectangle 616"/>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7" name="Rectangle 617"/>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8" name="Rectangle 618"/>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19" name="Rectangle 619"/>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20" name="Rectangle 620"/>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21" name="Rectangle 621"/>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22" name="Rectangle 622"/>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103023" name="Rectangle 623"/>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grpSp>
      <p:sp>
        <p:nvSpPr>
          <p:cNvPr id="103024" name="Rectangle 624"/>
          <p:cNvSpPr>
            <a:spLocks noChangeArrowheads="1"/>
          </p:cNvSpPr>
          <p:nvPr/>
        </p:nvSpPr>
        <p:spPr bwMode="auto">
          <a:xfrm>
            <a:off x="6896101" y="3157538"/>
            <a:ext cx="2881313" cy="431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3025" name="AutoShape 625"/>
          <p:cNvCxnSpPr>
            <a:cxnSpLocks noChangeShapeType="1"/>
            <a:stCxn id="102728" idx="1"/>
            <a:endCxn id="103024" idx="1"/>
          </p:cNvCxnSpPr>
          <p:nvPr/>
        </p:nvCxnSpPr>
        <p:spPr bwMode="auto">
          <a:xfrm rot="16200000" flipH="1">
            <a:off x="4665663" y="1152526"/>
            <a:ext cx="923925" cy="35179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03026" name="Text Box 626"/>
          <p:cNvSpPr txBox="1">
            <a:spLocks noChangeArrowheads="1"/>
          </p:cNvSpPr>
          <p:nvPr/>
        </p:nvSpPr>
        <p:spPr bwMode="auto">
          <a:xfrm>
            <a:off x="1855789" y="4237038"/>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latin typeface="Arial Black" panose="020B0A04020102020204" pitchFamily="34" charset="0"/>
              </a:rPr>
              <a:t>&amp;</a:t>
            </a:r>
          </a:p>
        </p:txBody>
      </p:sp>
      <p:grpSp>
        <p:nvGrpSpPr>
          <p:cNvPr id="47108" name="Group 627"/>
          <p:cNvGrpSpPr/>
          <p:nvPr/>
        </p:nvGrpSpPr>
        <p:grpSpPr bwMode="auto">
          <a:xfrm>
            <a:off x="7327901" y="3228975"/>
            <a:ext cx="2303463" cy="287338"/>
            <a:chOff x="1973" y="1434"/>
            <a:chExt cx="1451" cy="181"/>
          </a:xfrm>
        </p:grpSpPr>
        <p:sp>
          <p:nvSpPr>
            <p:cNvPr id="103028" name="Rectangle 628"/>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29" name="Rectangle 629"/>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0" name="Rectangle 630"/>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1" name="Rectangle 631"/>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2" name="Rectangle 632"/>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03033" name="Rectangle 633"/>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4" name="Rectangle 634"/>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5" name="Rectangle 635"/>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7109" name="Group 636"/>
          <p:cNvGrpSpPr/>
          <p:nvPr/>
        </p:nvGrpSpPr>
        <p:grpSpPr bwMode="auto">
          <a:xfrm>
            <a:off x="2360613" y="4813300"/>
            <a:ext cx="2303462" cy="287338"/>
            <a:chOff x="1973" y="1434"/>
            <a:chExt cx="1451" cy="181"/>
          </a:xfrm>
        </p:grpSpPr>
        <p:sp>
          <p:nvSpPr>
            <p:cNvPr id="103037" name="Rectangle 63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8" name="Rectangle 63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39" name="Rectangle 63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40" name="Rectangle 64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41" name="Rectangle 64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0</a:t>
              </a:r>
            </a:p>
          </p:txBody>
        </p:sp>
        <p:sp>
          <p:nvSpPr>
            <p:cNvPr id="103042" name="Rectangle 64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43" name="Rectangle 64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44" name="Rectangle 64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103045" name="Line 645"/>
          <p:cNvSpPr>
            <a:spLocks noChangeShapeType="1"/>
          </p:cNvSpPr>
          <p:nvPr/>
        </p:nvSpPr>
        <p:spPr bwMode="auto">
          <a:xfrm>
            <a:off x="1855788" y="4668838"/>
            <a:ext cx="3097212"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46" name="Text Box 646"/>
          <p:cNvSpPr txBox="1">
            <a:spLocks noChangeArrowheads="1"/>
          </p:cNvSpPr>
          <p:nvPr/>
        </p:nvSpPr>
        <p:spPr bwMode="auto">
          <a:xfrm>
            <a:off x="1855789" y="4813301"/>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latin typeface="Arial Black" panose="020B0A04020102020204" pitchFamily="34" charset="0"/>
              </a:rPr>
              <a:t>=</a:t>
            </a:r>
          </a:p>
        </p:txBody>
      </p:sp>
      <p:sp>
        <p:nvSpPr>
          <p:cNvPr id="103047" name="Rectangle 647"/>
          <p:cNvSpPr>
            <a:spLocks noChangeArrowheads="1"/>
          </p:cNvSpPr>
          <p:nvPr/>
        </p:nvSpPr>
        <p:spPr bwMode="auto">
          <a:xfrm>
            <a:off x="8513763" y="3265488"/>
            <a:ext cx="215900" cy="215900"/>
          </a:xfrm>
          <a:prstGeom prst="rect">
            <a:avLst/>
          </a:prstGeom>
          <a:gradFill rotWithShape="1">
            <a:gsLst>
              <a:gs pos="0">
                <a:schemeClr val="bg1"/>
              </a:gs>
              <a:gs pos="100000">
                <a:srgbClr val="FFECD9"/>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0</a:t>
            </a:r>
          </a:p>
        </p:txBody>
      </p:sp>
      <p:grpSp>
        <p:nvGrpSpPr>
          <p:cNvPr id="3" name="Group 648"/>
          <p:cNvGrpSpPr/>
          <p:nvPr/>
        </p:nvGrpSpPr>
        <p:grpSpPr bwMode="auto">
          <a:xfrm>
            <a:off x="4665663" y="1931989"/>
            <a:ext cx="2303462" cy="287337"/>
            <a:chOff x="1973" y="1434"/>
            <a:chExt cx="1451" cy="181"/>
          </a:xfrm>
        </p:grpSpPr>
        <p:sp>
          <p:nvSpPr>
            <p:cNvPr id="103049" name="Rectangle 649"/>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0" name="Rectangle 650"/>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1" name="Rectangle 651"/>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2" name="Rectangle 652"/>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3" name="Rectangle 653"/>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4" name="Rectangle 654"/>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103055" name="Rectangle 655"/>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56" name="Rectangle 656"/>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103057" name="Text Box 657"/>
          <p:cNvSpPr txBox="1">
            <a:spLocks noChangeArrowheads="1"/>
          </p:cNvSpPr>
          <p:nvPr/>
        </p:nvSpPr>
        <p:spPr bwMode="auto">
          <a:xfrm>
            <a:off x="1855789" y="3949701"/>
            <a:ext cx="43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latin typeface="Arial Black" panose="020B0A04020102020204" pitchFamily="34" charset="0"/>
              </a:rPr>
              <a:t>&amp;</a:t>
            </a:r>
          </a:p>
        </p:txBody>
      </p:sp>
      <p:sp>
        <p:nvSpPr>
          <p:cNvPr id="103058" name="Line 658"/>
          <p:cNvSpPr>
            <a:spLocks noChangeShapeType="1"/>
          </p:cNvSpPr>
          <p:nvPr/>
        </p:nvSpPr>
        <p:spPr bwMode="auto">
          <a:xfrm>
            <a:off x="1855788" y="4381500"/>
            <a:ext cx="3097212" cy="0"/>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059" name="Text Box 659"/>
          <p:cNvSpPr txBox="1">
            <a:spLocks noChangeArrowheads="1"/>
          </p:cNvSpPr>
          <p:nvPr/>
        </p:nvSpPr>
        <p:spPr bwMode="auto">
          <a:xfrm>
            <a:off x="1855789" y="4525963"/>
            <a:ext cx="4333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latin typeface="Arial Black" panose="020B0A04020102020204" pitchFamily="34" charset="0"/>
              </a:rPr>
              <a:t>=</a:t>
            </a:r>
          </a:p>
        </p:txBody>
      </p:sp>
      <p:grpSp>
        <p:nvGrpSpPr>
          <p:cNvPr id="47111" name="Group 660"/>
          <p:cNvGrpSpPr/>
          <p:nvPr/>
        </p:nvGrpSpPr>
        <p:grpSpPr bwMode="auto">
          <a:xfrm>
            <a:off x="2360613" y="4524375"/>
            <a:ext cx="2303462" cy="287338"/>
            <a:chOff x="1973" y="1434"/>
            <a:chExt cx="1451" cy="181"/>
          </a:xfrm>
        </p:grpSpPr>
        <p:sp>
          <p:nvSpPr>
            <p:cNvPr id="103061" name="Rectangle 661"/>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2" name="Rectangle 662"/>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3" name="Rectangle 663"/>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4" name="Rectangle 664"/>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5" name="Rectangle 665"/>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6" name="Rectangle 666"/>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0</a:t>
              </a:r>
            </a:p>
          </p:txBody>
        </p:sp>
        <p:sp>
          <p:nvSpPr>
            <p:cNvPr id="103067" name="Rectangle 667"/>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3068" name="Rectangle 668"/>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103069" name="Rectangle 669"/>
          <p:cNvSpPr>
            <a:spLocks noChangeArrowheads="1"/>
          </p:cNvSpPr>
          <p:nvPr/>
        </p:nvSpPr>
        <p:spPr bwMode="auto">
          <a:xfrm>
            <a:off x="6142038" y="1962150"/>
            <a:ext cx="215900" cy="215900"/>
          </a:xfrm>
          <a:prstGeom prst="rect">
            <a:avLst/>
          </a:prstGeom>
          <a:gradFill rotWithShape="1">
            <a:gsLst>
              <a:gs pos="0">
                <a:schemeClr val="bg1"/>
              </a:gs>
              <a:gs pos="100000">
                <a:srgbClr val="FFECD9"/>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0</a:t>
            </a:r>
          </a:p>
        </p:txBody>
      </p:sp>
      <p:sp>
        <p:nvSpPr>
          <p:cNvPr id="103070" name="Oval 670"/>
          <p:cNvSpPr>
            <a:spLocks noChangeArrowheads="1"/>
          </p:cNvSpPr>
          <p:nvPr/>
        </p:nvSpPr>
        <p:spPr bwMode="auto">
          <a:xfrm>
            <a:off x="8480426" y="3157538"/>
            <a:ext cx="288925" cy="5762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071" name="AutoShape 671"/>
          <p:cNvSpPr>
            <a:spLocks noChangeArrowheads="1"/>
          </p:cNvSpPr>
          <p:nvPr/>
        </p:nvSpPr>
        <p:spPr bwMode="auto">
          <a:xfrm>
            <a:off x="7112001" y="2581275"/>
            <a:ext cx="1368425" cy="649288"/>
          </a:xfrm>
          <a:prstGeom prst="wedgeRoundRectCallout">
            <a:avLst>
              <a:gd name="adj1" fmla="val 47218"/>
              <a:gd name="adj2" fmla="val 78116"/>
              <a:gd name="adj3" fmla="val 16667"/>
            </a:avLst>
          </a:prstGeom>
          <a:solidFill>
            <a:srgbClr val="E7FFFF"/>
          </a:solidFill>
          <a:ln w="9525">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t>该优先级任务脱离就绪表</a:t>
            </a:r>
          </a:p>
        </p:txBody>
      </p:sp>
      <p:sp>
        <p:nvSpPr>
          <p:cNvPr id="103072" name="Oval 672"/>
          <p:cNvSpPr>
            <a:spLocks noChangeArrowheads="1"/>
          </p:cNvSpPr>
          <p:nvPr/>
        </p:nvSpPr>
        <p:spPr bwMode="auto">
          <a:xfrm>
            <a:off x="6103939" y="1789113"/>
            <a:ext cx="288925" cy="576262"/>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0" name="燕尾形 35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 calcmode="lin" valueType="num">
                                      <p:cBhvr additive="base">
                                        <p:cTn id="7" dur="500" fill="hold"/>
                                        <p:tgtEl>
                                          <p:spTgt spid="10240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40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03000"/>
                                        </p:tgtEl>
                                        <p:attrNameLst>
                                          <p:attrName>style.visibility</p:attrName>
                                        </p:attrNameLst>
                                      </p:cBhvr>
                                      <p:to>
                                        <p:strVal val="visible"/>
                                      </p:to>
                                    </p:set>
                                    <p:animEffect transition="in" filter="slide(fromTop)">
                                      <p:cBhvr>
                                        <p:cTn id="12" dur="500"/>
                                        <p:tgtEl>
                                          <p:spTgt spid="103000"/>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03003"/>
                                        </p:tgtEl>
                                        <p:attrNameLst>
                                          <p:attrName>style.visibility</p:attrName>
                                        </p:attrNameLst>
                                      </p:cBhvr>
                                      <p:to>
                                        <p:strVal val="visible"/>
                                      </p:to>
                                    </p:set>
                                    <p:animEffect transition="in" filter="slide(fromTop)">
                                      <p:cBhvr>
                                        <p:cTn id="15" dur="500"/>
                                        <p:tgtEl>
                                          <p:spTgt spid="1030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2728"/>
                                        </p:tgtEl>
                                        <p:attrNameLst>
                                          <p:attrName>style.visibility</p:attrName>
                                        </p:attrNameLst>
                                      </p:cBhvr>
                                      <p:to>
                                        <p:strVal val="visible"/>
                                      </p:to>
                                    </p:set>
                                    <p:animEffect transition="in" filter="wipe(up)">
                                      <p:cBhvr>
                                        <p:cTn id="20" dur="500"/>
                                        <p:tgtEl>
                                          <p:spTgt spid="102728"/>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3025"/>
                                        </p:tgtEl>
                                        <p:attrNameLst>
                                          <p:attrName>style.visibility</p:attrName>
                                        </p:attrNameLst>
                                      </p:cBhvr>
                                      <p:to>
                                        <p:strVal val="visible"/>
                                      </p:to>
                                    </p:set>
                                    <p:animEffect transition="in" filter="wipe(left)">
                                      <p:cBhvr>
                                        <p:cTn id="24" dur="500"/>
                                        <p:tgtEl>
                                          <p:spTgt spid="10302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103024"/>
                                        </p:tgtEl>
                                        <p:attrNameLst>
                                          <p:attrName>style.visibility</p:attrName>
                                        </p:attrNameLst>
                                      </p:cBhvr>
                                      <p:to>
                                        <p:strVal val="visible"/>
                                      </p:to>
                                    </p:set>
                                    <p:animEffect transition="in" filter="wipe(left)">
                                      <p:cBhvr>
                                        <p:cTn id="28" dur="500"/>
                                        <p:tgtEl>
                                          <p:spTgt spid="1030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02727"/>
                                        </p:tgtEl>
                                        <p:attrNameLst>
                                          <p:attrName>style.visibility</p:attrName>
                                        </p:attrNameLst>
                                      </p:cBhvr>
                                      <p:to>
                                        <p:strVal val="visible"/>
                                      </p:to>
                                    </p:set>
                                    <p:animEffect transition="in" filter="wipe(up)">
                                      <p:cBhvr>
                                        <p:cTn id="33" dur="500"/>
                                        <p:tgtEl>
                                          <p:spTgt spid="102727"/>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03004"/>
                                        </p:tgtEl>
                                        <p:attrNameLst>
                                          <p:attrName>style.visibility</p:attrName>
                                        </p:attrNameLst>
                                      </p:cBhvr>
                                      <p:to>
                                        <p:strVal val="visible"/>
                                      </p:to>
                                    </p:set>
                                    <p:animEffect transition="in" filter="wipe(up)">
                                      <p:cBhvr>
                                        <p:cTn id="37" dur="500"/>
                                        <p:tgtEl>
                                          <p:spTgt spid="103004"/>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1028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p:cTn id="45" dur="1000" fill="hold"/>
                                        <p:tgtEl>
                                          <p:spTgt spid="2"/>
                                        </p:tgtEl>
                                        <p:attrNameLst>
                                          <p:attrName>ppt_w</p:attrName>
                                        </p:attrNameLst>
                                      </p:cBhvr>
                                      <p:tavLst>
                                        <p:tav tm="0">
                                          <p:val>
                                            <p:fltVal val="0"/>
                                          </p:val>
                                        </p:tav>
                                        <p:tav tm="100000">
                                          <p:val>
                                            <p:strVal val="#ppt_w"/>
                                          </p:val>
                                        </p:tav>
                                      </p:tavLst>
                                    </p:anim>
                                    <p:anim calcmode="lin" valueType="num">
                                      <p:cBhvr>
                                        <p:cTn id="46"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108"/>
                                        </p:tgtEl>
                                        <p:attrNameLst>
                                          <p:attrName>style.visibility</p:attrName>
                                        </p:attrNameLst>
                                      </p:cBhvr>
                                      <p:to>
                                        <p:strVal val="visible"/>
                                      </p:to>
                                    </p:set>
                                  </p:childTnLst>
                                </p:cTn>
                              </p:par>
                              <p:par>
                                <p:cTn id="51" presetID="43" presetClass="path" presetSubtype="0" accel="50000" decel="50000" fill="hold" nodeType="withEffect">
                                  <p:stCondLst>
                                    <p:cond delay="0"/>
                                  </p:stCondLst>
                                  <p:childTnLst>
                                    <p:animMotion origin="layout" path="M -0.40755 0.15764 L -0.2039 0.15764 C -0.11341 0.15764 -2.70833E-6 0.11342 -2.70833E-6 0.0787 L -2.70833E-6 3.33333E-6 " pathEditMode="relative" rAng="0" ptsTypes="AAAA">
                                      <p:cBhvr>
                                        <p:cTn id="52" dur="2000" spd="-100000" fill="hold"/>
                                        <p:tgtEl>
                                          <p:spTgt spid="47108"/>
                                        </p:tgtEl>
                                        <p:attrNameLst>
                                          <p:attrName>ppt_x</p:attrName>
                                          <p:attrName>ppt_y</p:attrName>
                                        </p:attrNameLst>
                                      </p:cBhvr>
                                      <p:rCtr x="20378" y="-7894"/>
                                    </p:animMotion>
                                  </p:childTnLst>
                                </p:cTn>
                              </p:par>
                            </p:childTnLst>
                          </p:cTn>
                        </p:par>
                        <p:par>
                          <p:cTn id="53" fill="hold">
                            <p:stCondLst>
                              <p:cond delay="0"/>
                            </p:stCondLst>
                            <p:childTnLst>
                              <p:par>
                                <p:cTn id="54" presetID="17" presetClass="entr" presetSubtype="10" fill="hold" grpId="0" nodeType="afterEffect">
                                  <p:stCondLst>
                                    <p:cond delay="0"/>
                                  </p:stCondLst>
                                  <p:childTnLst>
                                    <p:set>
                                      <p:cBhvr>
                                        <p:cTn id="55" dur="1" fill="hold">
                                          <p:stCondLst>
                                            <p:cond delay="0"/>
                                          </p:stCondLst>
                                        </p:cTn>
                                        <p:tgtEl>
                                          <p:spTgt spid="103026"/>
                                        </p:tgtEl>
                                        <p:attrNameLst>
                                          <p:attrName>style.visibility</p:attrName>
                                        </p:attrNameLst>
                                      </p:cBhvr>
                                      <p:to>
                                        <p:strVal val="visible"/>
                                      </p:to>
                                    </p:set>
                                    <p:anim calcmode="lin" valueType="num">
                                      <p:cBhvr>
                                        <p:cTn id="56" dur="500" fill="hold"/>
                                        <p:tgtEl>
                                          <p:spTgt spid="103026"/>
                                        </p:tgtEl>
                                        <p:attrNameLst>
                                          <p:attrName>ppt_w</p:attrName>
                                        </p:attrNameLst>
                                      </p:cBhvr>
                                      <p:tavLst>
                                        <p:tav tm="0">
                                          <p:val>
                                            <p:fltVal val="0"/>
                                          </p:val>
                                        </p:tav>
                                        <p:tav tm="100000">
                                          <p:val>
                                            <p:strVal val="#ppt_w"/>
                                          </p:val>
                                        </p:tav>
                                      </p:tavLst>
                                    </p:anim>
                                    <p:anim calcmode="lin" valueType="num">
                                      <p:cBhvr>
                                        <p:cTn id="57" dur="500" fill="hold"/>
                                        <p:tgtEl>
                                          <p:spTgt spid="103026"/>
                                        </p:tgtEl>
                                        <p:attrNameLst>
                                          <p:attrName>ppt_h</p:attrName>
                                        </p:attrNameLst>
                                      </p:cBhvr>
                                      <p:tavLst>
                                        <p:tav tm="0">
                                          <p:val>
                                            <p:strVal val="#ppt_h"/>
                                          </p:val>
                                        </p:tav>
                                        <p:tav tm="100000">
                                          <p:val>
                                            <p:strVal val="#ppt_h"/>
                                          </p:val>
                                        </p:tav>
                                      </p:tavLst>
                                    </p:anim>
                                  </p:childTnLst>
                                </p:cTn>
                              </p:par>
                            </p:childTnLst>
                          </p:cTn>
                        </p:par>
                        <p:par>
                          <p:cTn id="58" fill="hold">
                            <p:stCondLst>
                              <p:cond delay="500"/>
                            </p:stCondLst>
                            <p:childTnLst>
                              <p:par>
                                <p:cTn id="59" presetID="23" presetClass="entr" presetSubtype="16" fill="hold" grpId="0" nodeType="afterEffect">
                                  <p:stCondLst>
                                    <p:cond delay="0"/>
                                  </p:stCondLst>
                                  <p:childTnLst>
                                    <p:set>
                                      <p:cBhvr>
                                        <p:cTn id="60" dur="1" fill="hold">
                                          <p:stCondLst>
                                            <p:cond delay="0"/>
                                          </p:stCondLst>
                                        </p:cTn>
                                        <p:tgtEl>
                                          <p:spTgt spid="103045"/>
                                        </p:tgtEl>
                                        <p:attrNameLst>
                                          <p:attrName>style.visibility</p:attrName>
                                        </p:attrNameLst>
                                      </p:cBhvr>
                                      <p:to>
                                        <p:strVal val="visible"/>
                                      </p:to>
                                    </p:set>
                                    <p:anim calcmode="lin" valueType="num">
                                      <p:cBhvr>
                                        <p:cTn id="61" dur="500" fill="hold"/>
                                        <p:tgtEl>
                                          <p:spTgt spid="103045"/>
                                        </p:tgtEl>
                                        <p:attrNameLst>
                                          <p:attrName>ppt_w</p:attrName>
                                        </p:attrNameLst>
                                      </p:cBhvr>
                                      <p:tavLst>
                                        <p:tav tm="0">
                                          <p:val>
                                            <p:fltVal val="0"/>
                                          </p:val>
                                        </p:tav>
                                        <p:tav tm="100000">
                                          <p:val>
                                            <p:strVal val="#ppt_w"/>
                                          </p:val>
                                        </p:tav>
                                      </p:tavLst>
                                    </p:anim>
                                    <p:anim calcmode="lin" valueType="num">
                                      <p:cBhvr>
                                        <p:cTn id="62" dur="500" fill="hold"/>
                                        <p:tgtEl>
                                          <p:spTgt spid="103045"/>
                                        </p:tgtEl>
                                        <p:attrNameLst>
                                          <p:attrName>ppt_h</p:attrName>
                                        </p:attrNameLst>
                                      </p:cBhvr>
                                      <p:tavLst>
                                        <p:tav tm="0">
                                          <p:val>
                                            <p:fltVal val="0"/>
                                          </p:val>
                                        </p:tav>
                                        <p:tav tm="100000">
                                          <p:val>
                                            <p:strVal val="#ppt_h"/>
                                          </p:val>
                                        </p:tav>
                                      </p:tavLst>
                                    </p:anim>
                                  </p:childTnLst>
                                </p:cTn>
                              </p:par>
                            </p:childTnLst>
                          </p:cTn>
                        </p:par>
                        <p:par>
                          <p:cTn id="63" fill="hold">
                            <p:stCondLst>
                              <p:cond delay="1000"/>
                            </p:stCondLst>
                            <p:childTnLst>
                              <p:par>
                                <p:cTn id="64" presetID="47" presetClass="entr" presetSubtype="0" fill="hold" grpId="0" nodeType="afterEffect">
                                  <p:stCondLst>
                                    <p:cond delay="0"/>
                                  </p:stCondLst>
                                  <p:childTnLst>
                                    <p:set>
                                      <p:cBhvr>
                                        <p:cTn id="65" dur="1" fill="hold">
                                          <p:stCondLst>
                                            <p:cond delay="0"/>
                                          </p:stCondLst>
                                        </p:cTn>
                                        <p:tgtEl>
                                          <p:spTgt spid="103046"/>
                                        </p:tgtEl>
                                        <p:attrNameLst>
                                          <p:attrName>style.visibility</p:attrName>
                                        </p:attrNameLst>
                                      </p:cBhvr>
                                      <p:to>
                                        <p:strVal val="visible"/>
                                      </p:to>
                                    </p:set>
                                    <p:animEffect transition="in" filter="fade">
                                      <p:cBhvr>
                                        <p:cTn id="66" dur="1000"/>
                                        <p:tgtEl>
                                          <p:spTgt spid="103046"/>
                                        </p:tgtEl>
                                      </p:cBhvr>
                                    </p:animEffect>
                                    <p:anim calcmode="lin" valueType="num">
                                      <p:cBhvr>
                                        <p:cTn id="67" dur="1000" fill="hold"/>
                                        <p:tgtEl>
                                          <p:spTgt spid="103046"/>
                                        </p:tgtEl>
                                        <p:attrNameLst>
                                          <p:attrName>ppt_x</p:attrName>
                                        </p:attrNameLst>
                                      </p:cBhvr>
                                      <p:tavLst>
                                        <p:tav tm="0">
                                          <p:val>
                                            <p:strVal val="#ppt_x"/>
                                          </p:val>
                                        </p:tav>
                                        <p:tav tm="100000">
                                          <p:val>
                                            <p:strVal val="#ppt_x"/>
                                          </p:val>
                                        </p:tav>
                                      </p:tavLst>
                                    </p:anim>
                                    <p:anim calcmode="lin" valueType="num">
                                      <p:cBhvr>
                                        <p:cTn id="68" dur="1000" fill="hold"/>
                                        <p:tgtEl>
                                          <p:spTgt spid="103046"/>
                                        </p:tgtEl>
                                        <p:attrNameLst>
                                          <p:attrName>ppt_y</p:attrName>
                                        </p:attrNameLst>
                                      </p:cBhvr>
                                      <p:tavLst>
                                        <p:tav tm="0">
                                          <p:val>
                                            <p:strVal val="#ppt_y-.1"/>
                                          </p:val>
                                        </p:tav>
                                        <p:tav tm="100000">
                                          <p:val>
                                            <p:strVal val="#ppt_y"/>
                                          </p:val>
                                        </p:tav>
                                      </p:tavLst>
                                    </p:anim>
                                  </p:childTnLst>
                                </p:cTn>
                              </p:par>
                            </p:childTnLst>
                          </p:cTn>
                        </p:par>
                        <p:par>
                          <p:cTn id="69" fill="hold">
                            <p:stCondLst>
                              <p:cond delay="2000"/>
                            </p:stCondLst>
                            <p:childTnLst>
                              <p:par>
                                <p:cTn id="70" presetID="12" presetClass="entr" presetSubtype="1" fill="hold" nodeType="afterEffect">
                                  <p:stCondLst>
                                    <p:cond delay="0"/>
                                  </p:stCondLst>
                                  <p:childTnLst>
                                    <p:set>
                                      <p:cBhvr>
                                        <p:cTn id="71" dur="1" fill="hold">
                                          <p:stCondLst>
                                            <p:cond delay="0"/>
                                          </p:stCondLst>
                                        </p:cTn>
                                        <p:tgtEl>
                                          <p:spTgt spid="47109"/>
                                        </p:tgtEl>
                                        <p:attrNameLst>
                                          <p:attrName>style.visibility</p:attrName>
                                        </p:attrNameLst>
                                      </p:cBhvr>
                                      <p:to>
                                        <p:strVal val="visible"/>
                                      </p:to>
                                    </p:set>
                                    <p:animEffect transition="in" filter="slide(fromTop)">
                                      <p:cBhvr>
                                        <p:cTn id="72" dur="500"/>
                                        <p:tgtEl>
                                          <p:spTgt spid="47109"/>
                                        </p:tgtEl>
                                      </p:cBhvr>
                                    </p:animEffect>
                                  </p:childTnLst>
                                </p:cTn>
                              </p:par>
                            </p:childTnLst>
                          </p:cTn>
                        </p:par>
                      </p:childTnLst>
                    </p:cTn>
                  </p:par>
                  <p:par>
                    <p:cTn id="73" fill="hold">
                      <p:stCondLst>
                        <p:cond delay="indefinite"/>
                      </p:stCondLst>
                      <p:childTnLst>
                        <p:par>
                          <p:cTn id="74" fill="hold">
                            <p:stCondLst>
                              <p:cond delay="0"/>
                            </p:stCondLst>
                            <p:childTnLst>
                              <p:par>
                                <p:cTn id="75" presetID="43" presetClass="path" presetSubtype="0" accel="50000" decel="50000" fill="hold" nodeType="clickEffect">
                                  <p:stCondLst>
                                    <p:cond delay="0"/>
                                  </p:stCondLst>
                                  <p:childTnLst>
                                    <p:animMotion origin="layout" path="M -8.33333E-7 4.81481E-6 L 0.20378 4.81481E-6 C 0.29531 4.81481E-6 0.40768 -0.06366 0.40768 -0.11551 L 0.40768 -0.23079 " pathEditMode="relative" rAng="0" ptsTypes="AAAA">
                                      <p:cBhvr>
                                        <p:cTn id="76" dur="2000" fill="hold"/>
                                        <p:tgtEl>
                                          <p:spTgt spid="47109"/>
                                        </p:tgtEl>
                                        <p:attrNameLst>
                                          <p:attrName>ppt_x</p:attrName>
                                          <p:attrName>ppt_y</p:attrName>
                                        </p:attrNameLst>
                                      </p:cBhvr>
                                      <p:rCtr x="20378" y="-11551"/>
                                    </p:animMotion>
                                  </p:childTnLst>
                                </p:cTn>
                              </p:par>
                            </p:childTnLst>
                          </p:cTn>
                        </p:par>
                        <p:par>
                          <p:cTn id="77" fill="hold">
                            <p:stCondLst>
                              <p:cond delay="2000"/>
                            </p:stCondLst>
                            <p:childTnLst>
                              <p:par>
                                <p:cTn id="78" presetID="1" presetClass="entr" presetSubtype="0" fill="hold" grpId="0" nodeType="afterEffect">
                                  <p:stCondLst>
                                    <p:cond delay="0"/>
                                  </p:stCondLst>
                                  <p:childTnLst>
                                    <p:set>
                                      <p:cBhvr>
                                        <p:cTn id="79" dur="1" fill="hold">
                                          <p:stCondLst>
                                            <p:cond delay="0"/>
                                          </p:stCondLst>
                                        </p:cTn>
                                        <p:tgtEl>
                                          <p:spTgt spid="103047"/>
                                        </p:tgtEl>
                                        <p:attrNameLst>
                                          <p:attrName>style.visibility</p:attrName>
                                        </p:attrNameLst>
                                      </p:cBhvr>
                                      <p:to>
                                        <p:strVal val="visible"/>
                                      </p:to>
                                    </p:set>
                                  </p:childTnLst>
                                </p:cTn>
                              </p:par>
                            </p:childTnLst>
                          </p:cTn>
                        </p:par>
                        <p:par>
                          <p:cTn id="80" fill="hold">
                            <p:stCondLst>
                              <p:cond delay="2000"/>
                            </p:stCondLst>
                            <p:childTnLst>
                              <p:par>
                                <p:cTn id="81" presetID="10" presetClass="exit" presetSubtype="0" fill="hold" nodeType="afterEffect">
                                  <p:stCondLst>
                                    <p:cond delay="0"/>
                                  </p:stCondLst>
                                  <p:childTnLst>
                                    <p:animEffect transition="out" filter="fade">
                                      <p:cBhvr>
                                        <p:cTn id="82" dur="500"/>
                                        <p:tgtEl>
                                          <p:spTgt spid="47109"/>
                                        </p:tgtEl>
                                      </p:cBhvr>
                                    </p:animEffect>
                                    <p:set>
                                      <p:cBhvr>
                                        <p:cTn id="83" dur="1" fill="hold">
                                          <p:stCondLst>
                                            <p:cond delay="499"/>
                                          </p:stCondLst>
                                        </p:cTn>
                                        <p:tgtEl>
                                          <p:spTgt spid="47109"/>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03004"/>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02728"/>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10281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103025"/>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03024"/>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03026"/>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103045"/>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7108"/>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103046"/>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10272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2" nodeType="clickEffect">
                                  <p:stCondLst>
                                    <p:cond delay="0"/>
                                  </p:stCondLst>
                                  <p:childTnLst>
                                    <p:set>
                                      <p:cBhvr>
                                        <p:cTn id="109" dur="1" fill="hold">
                                          <p:stCondLst>
                                            <p:cond delay="0"/>
                                          </p:stCondLst>
                                        </p:cTn>
                                        <p:tgtEl>
                                          <p:spTgt spid="102728"/>
                                        </p:tgtEl>
                                        <p:attrNameLst>
                                          <p:attrName>style.visibility</p:attrName>
                                        </p:attrNameLst>
                                      </p:cBhvr>
                                      <p:to>
                                        <p:strVal val="visible"/>
                                      </p:to>
                                    </p:set>
                                    <p:animEffect transition="in" filter="wipe(up)">
                                      <p:cBhvr>
                                        <p:cTn id="110" dur="500"/>
                                        <p:tgtEl>
                                          <p:spTgt spid="102728"/>
                                        </p:tgtEl>
                                      </p:cBhvr>
                                    </p:animEffect>
                                  </p:childTnLst>
                                </p:cTn>
                              </p:par>
                            </p:childTnLst>
                          </p:cTn>
                        </p:par>
                        <p:par>
                          <p:cTn id="111" fill="hold">
                            <p:stCondLst>
                              <p:cond delay="500"/>
                            </p:stCondLst>
                            <p:childTnLst>
                              <p:par>
                                <p:cTn id="112" presetID="22" presetClass="entr" presetSubtype="1" fill="hold" nodeType="afterEffect">
                                  <p:stCondLst>
                                    <p:cond delay="0"/>
                                  </p:stCondLst>
                                  <p:childTnLst>
                                    <p:set>
                                      <p:cBhvr>
                                        <p:cTn id="113" dur="1" fill="hold">
                                          <p:stCondLst>
                                            <p:cond delay="0"/>
                                          </p:stCondLst>
                                        </p:cTn>
                                        <p:tgtEl>
                                          <p:spTgt spid="103005"/>
                                        </p:tgtEl>
                                        <p:attrNameLst>
                                          <p:attrName>style.visibility</p:attrName>
                                        </p:attrNameLst>
                                      </p:cBhvr>
                                      <p:to>
                                        <p:strVal val="visible"/>
                                      </p:to>
                                    </p:set>
                                    <p:animEffect transition="in" filter="wipe(up)">
                                      <p:cBhvr>
                                        <p:cTn id="114" dur="500"/>
                                        <p:tgtEl>
                                          <p:spTgt spid="103005"/>
                                        </p:tgtEl>
                                      </p:cBhvr>
                                    </p:animEffect>
                                  </p:childTnLst>
                                </p:cTn>
                              </p:par>
                            </p:childTnLst>
                          </p:cTn>
                        </p:par>
                        <p:par>
                          <p:cTn id="115" fill="hold">
                            <p:stCondLst>
                              <p:cond delay="1000"/>
                            </p:stCondLst>
                            <p:childTnLst>
                              <p:par>
                                <p:cTn id="116" presetID="1" presetClass="entr" presetSubtype="0" fill="hold" grpId="0" nodeType="afterEffect">
                                  <p:stCondLst>
                                    <p:cond delay="0"/>
                                  </p:stCondLst>
                                  <p:childTnLst>
                                    <p:set>
                                      <p:cBhvr>
                                        <p:cTn id="117" dur="1" fill="hold">
                                          <p:stCondLst>
                                            <p:cond delay="0"/>
                                          </p:stCondLst>
                                        </p:cTn>
                                        <p:tgtEl>
                                          <p:spTgt spid="10299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nodeType="clickEffect">
                                  <p:stCondLst>
                                    <p:cond delay="0"/>
                                  </p:stCondLst>
                                  <p:childTnLst>
                                    <p:set>
                                      <p:cBhvr>
                                        <p:cTn id="121" dur="1" fill="hold">
                                          <p:stCondLst>
                                            <p:cond delay="0"/>
                                          </p:stCondLst>
                                        </p:cTn>
                                        <p:tgtEl>
                                          <p:spTgt spid="47106"/>
                                        </p:tgtEl>
                                        <p:attrNameLst>
                                          <p:attrName>style.visibility</p:attrName>
                                        </p:attrNameLst>
                                      </p:cBhvr>
                                      <p:to>
                                        <p:strVal val="visible"/>
                                      </p:to>
                                    </p:set>
                                    <p:anim calcmode="lin" valueType="num">
                                      <p:cBhvr>
                                        <p:cTn id="122" dur="1000" fill="hold"/>
                                        <p:tgtEl>
                                          <p:spTgt spid="47106"/>
                                        </p:tgtEl>
                                        <p:attrNameLst>
                                          <p:attrName>ppt_w</p:attrName>
                                        </p:attrNameLst>
                                      </p:cBhvr>
                                      <p:tavLst>
                                        <p:tav tm="0">
                                          <p:val>
                                            <p:fltVal val="0"/>
                                          </p:val>
                                        </p:tav>
                                        <p:tav tm="100000">
                                          <p:val>
                                            <p:strVal val="#ppt_w"/>
                                          </p:val>
                                        </p:tav>
                                      </p:tavLst>
                                    </p:anim>
                                    <p:anim calcmode="lin" valueType="num">
                                      <p:cBhvr>
                                        <p:cTn id="123" dur="1000" fill="hold"/>
                                        <p:tgtEl>
                                          <p:spTgt spid="47106"/>
                                        </p:tgtEl>
                                        <p:attrNameLst>
                                          <p:attrName>ppt_h</p:attrName>
                                        </p:attrNameLst>
                                      </p:cBhvr>
                                      <p:tavLst>
                                        <p:tav tm="0">
                                          <p:val>
                                            <p:fltVal val="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43" presetClass="path" presetSubtype="0" accel="50000" decel="50000" fill="hold" nodeType="clickEffect">
                                  <p:stCondLst>
                                    <p:cond delay="0"/>
                                  </p:stCondLst>
                                  <p:childTnLst>
                                    <p:animMotion origin="layout" path="M -0.18815 0.30486 L -0.09414 0.30486 C -0.05208 0.30486 -3.33333E-6 0.2206 -3.33333E-6 0.15231 L -3.33333E-6 3.7037E-6 " pathEditMode="relative" rAng="0" ptsTypes="AAAA">
                                      <p:cBhvr>
                                        <p:cTn id="127" dur="2000" spd="-100000" fill="hold"/>
                                        <p:tgtEl>
                                          <p:spTgt spid="3"/>
                                        </p:tgtEl>
                                        <p:attrNameLst>
                                          <p:attrName>ppt_x</p:attrName>
                                          <p:attrName>ppt_y</p:attrName>
                                        </p:attrNameLst>
                                      </p:cBhvr>
                                      <p:rCtr x="9401" y="-15255"/>
                                    </p:animMotion>
                                  </p:childTnLst>
                                </p:cTn>
                              </p:par>
                            </p:childTnLst>
                          </p:cTn>
                        </p:par>
                        <p:par>
                          <p:cTn id="128" fill="hold">
                            <p:stCondLst>
                              <p:cond delay="2000"/>
                            </p:stCondLst>
                            <p:childTnLst>
                              <p:par>
                                <p:cTn id="129" presetID="17" presetClass="entr" presetSubtype="10" fill="hold" grpId="0" nodeType="afterEffect">
                                  <p:stCondLst>
                                    <p:cond delay="0"/>
                                  </p:stCondLst>
                                  <p:childTnLst>
                                    <p:set>
                                      <p:cBhvr>
                                        <p:cTn id="130" dur="1" fill="hold">
                                          <p:stCondLst>
                                            <p:cond delay="0"/>
                                          </p:stCondLst>
                                        </p:cTn>
                                        <p:tgtEl>
                                          <p:spTgt spid="103057"/>
                                        </p:tgtEl>
                                        <p:attrNameLst>
                                          <p:attrName>style.visibility</p:attrName>
                                        </p:attrNameLst>
                                      </p:cBhvr>
                                      <p:to>
                                        <p:strVal val="visible"/>
                                      </p:to>
                                    </p:set>
                                    <p:anim calcmode="lin" valueType="num">
                                      <p:cBhvr>
                                        <p:cTn id="131" dur="500" fill="hold"/>
                                        <p:tgtEl>
                                          <p:spTgt spid="103057"/>
                                        </p:tgtEl>
                                        <p:attrNameLst>
                                          <p:attrName>ppt_w</p:attrName>
                                        </p:attrNameLst>
                                      </p:cBhvr>
                                      <p:tavLst>
                                        <p:tav tm="0">
                                          <p:val>
                                            <p:fltVal val="0"/>
                                          </p:val>
                                        </p:tav>
                                        <p:tav tm="100000">
                                          <p:val>
                                            <p:strVal val="#ppt_w"/>
                                          </p:val>
                                        </p:tav>
                                      </p:tavLst>
                                    </p:anim>
                                    <p:anim calcmode="lin" valueType="num">
                                      <p:cBhvr>
                                        <p:cTn id="132" dur="500" fill="hold"/>
                                        <p:tgtEl>
                                          <p:spTgt spid="103057"/>
                                        </p:tgtEl>
                                        <p:attrNameLst>
                                          <p:attrName>ppt_h</p:attrName>
                                        </p:attrNameLst>
                                      </p:cBhvr>
                                      <p:tavLst>
                                        <p:tav tm="0">
                                          <p:val>
                                            <p:strVal val="#ppt_h"/>
                                          </p:val>
                                        </p:tav>
                                        <p:tav tm="100000">
                                          <p:val>
                                            <p:strVal val="#ppt_h"/>
                                          </p:val>
                                        </p:tav>
                                      </p:tavLst>
                                    </p:anim>
                                  </p:childTnLst>
                                </p:cTn>
                              </p:par>
                            </p:childTnLst>
                          </p:cTn>
                        </p:par>
                        <p:par>
                          <p:cTn id="133" fill="hold">
                            <p:stCondLst>
                              <p:cond delay="2500"/>
                            </p:stCondLst>
                            <p:childTnLst>
                              <p:par>
                                <p:cTn id="134" presetID="23" presetClass="entr" presetSubtype="16" fill="hold" grpId="0" nodeType="afterEffect">
                                  <p:stCondLst>
                                    <p:cond delay="0"/>
                                  </p:stCondLst>
                                  <p:childTnLst>
                                    <p:set>
                                      <p:cBhvr>
                                        <p:cTn id="135" dur="1" fill="hold">
                                          <p:stCondLst>
                                            <p:cond delay="0"/>
                                          </p:stCondLst>
                                        </p:cTn>
                                        <p:tgtEl>
                                          <p:spTgt spid="103058"/>
                                        </p:tgtEl>
                                        <p:attrNameLst>
                                          <p:attrName>style.visibility</p:attrName>
                                        </p:attrNameLst>
                                      </p:cBhvr>
                                      <p:to>
                                        <p:strVal val="visible"/>
                                      </p:to>
                                    </p:set>
                                    <p:anim calcmode="lin" valueType="num">
                                      <p:cBhvr>
                                        <p:cTn id="136" dur="500" fill="hold"/>
                                        <p:tgtEl>
                                          <p:spTgt spid="103058"/>
                                        </p:tgtEl>
                                        <p:attrNameLst>
                                          <p:attrName>ppt_w</p:attrName>
                                        </p:attrNameLst>
                                      </p:cBhvr>
                                      <p:tavLst>
                                        <p:tav tm="0">
                                          <p:val>
                                            <p:fltVal val="0"/>
                                          </p:val>
                                        </p:tav>
                                        <p:tav tm="100000">
                                          <p:val>
                                            <p:strVal val="#ppt_w"/>
                                          </p:val>
                                        </p:tav>
                                      </p:tavLst>
                                    </p:anim>
                                    <p:anim calcmode="lin" valueType="num">
                                      <p:cBhvr>
                                        <p:cTn id="137" dur="500" fill="hold"/>
                                        <p:tgtEl>
                                          <p:spTgt spid="103058"/>
                                        </p:tgtEl>
                                        <p:attrNameLst>
                                          <p:attrName>ppt_h</p:attrName>
                                        </p:attrNameLst>
                                      </p:cBhvr>
                                      <p:tavLst>
                                        <p:tav tm="0">
                                          <p:val>
                                            <p:fltVal val="0"/>
                                          </p:val>
                                        </p:tav>
                                        <p:tav tm="100000">
                                          <p:val>
                                            <p:strVal val="#ppt_h"/>
                                          </p:val>
                                        </p:tav>
                                      </p:tavLst>
                                    </p:anim>
                                  </p:childTnLst>
                                </p:cTn>
                              </p:par>
                            </p:childTnLst>
                          </p:cTn>
                        </p:par>
                        <p:par>
                          <p:cTn id="138" fill="hold">
                            <p:stCondLst>
                              <p:cond delay="3000"/>
                            </p:stCondLst>
                            <p:childTnLst>
                              <p:par>
                                <p:cTn id="139" presetID="47" presetClass="entr" presetSubtype="0" fill="hold" grpId="0" nodeType="afterEffect">
                                  <p:stCondLst>
                                    <p:cond delay="0"/>
                                  </p:stCondLst>
                                  <p:childTnLst>
                                    <p:set>
                                      <p:cBhvr>
                                        <p:cTn id="140" dur="1" fill="hold">
                                          <p:stCondLst>
                                            <p:cond delay="0"/>
                                          </p:stCondLst>
                                        </p:cTn>
                                        <p:tgtEl>
                                          <p:spTgt spid="103059"/>
                                        </p:tgtEl>
                                        <p:attrNameLst>
                                          <p:attrName>style.visibility</p:attrName>
                                        </p:attrNameLst>
                                      </p:cBhvr>
                                      <p:to>
                                        <p:strVal val="visible"/>
                                      </p:to>
                                    </p:set>
                                    <p:animEffect transition="in" filter="fade">
                                      <p:cBhvr>
                                        <p:cTn id="141" dur="1000"/>
                                        <p:tgtEl>
                                          <p:spTgt spid="103059"/>
                                        </p:tgtEl>
                                      </p:cBhvr>
                                    </p:animEffect>
                                    <p:anim calcmode="lin" valueType="num">
                                      <p:cBhvr>
                                        <p:cTn id="142" dur="1000" fill="hold"/>
                                        <p:tgtEl>
                                          <p:spTgt spid="103059"/>
                                        </p:tgtEl>
                                        <p:attrNameLst>
                                          <p:attrName>ppt_x</p:attrName>
                                        </p:attrNameLst>
                                      </p:cBhvr>
                                      <p:tavLst>
                                        <p:tav tm="0">
                                          <p:val>
                                            <p:strVal val="#ppt_x"/>
                                          </p:val>
                                        </p:tav>
                                        <p:tav tm="100000">
                                          <p:val>
                                            <p:strVal val="#ppt_x"/>
                                          </p:val>
                                        </p:tav>
                                      </p:tavLst>
                                    </p:anim>
                                    <p:anim calcmode="lin" valueType="num">
                                      <p:cBhvr>
                                        <p:cTn id="143" dur="1000" fill="hold"/>
                                        <p:tgtEl>
                                          <p:spTgt spid="103059"/>
                                        </p:tgtEl>
                                        <p:attrNameLst>
                                          <p:attrName>ppt_y</p:attrName>
                                        </p:attrNameLst>
                                      </p:cBhvr>
                                      <p:tavLst>
                                        <p:tav tm="0">
                                          <p:val>
                                            <p:strVal val="#ppt_y-.1"/>
                                          </p:val>
                                        </p:tav>
                                        <p:tav tm="100000">
                                          <p:val>
                                            <p:strVal val="#ppt_y"/>
                                          </p:val>
                                        </p:tav>
                                      </p:tavLst>
                                    </p:anim>
                                  </p:childTnLst>
                                </p:cTn>
                              </p:par>
                            </p:childTnLst>
                          </p:cTn>
                        </p:par>
                        <p:par>
                          <p:cTn id="144" fill="hold">
                            <p:stCondLst>
                              <p:cond delay="4000"/>
                            </p:stCondLst>
                            <p:childTnLst>
                              <p:par>
                                <p:cTn id="145" presetID="12" presetClass="entr" presetSubtype="1" fill="hold" nodeType="afterEffect">
                                  <p:stCondLst>
                                    <p:cond delay="0"/>
                                  </p:stCondLst>
                                  <p:childTnLst>
                                    <p:set>
                                      <p:cBhvr>
                                        <p:cTn id="146" dur="1" fill="hold">
                                          <p:stCondLst>
                                            <p:cond delay="0"/>
                                          </p:stCondLst>
                                        </p:cTn>
                                        <p:tgtEl>
                                          <p:spTgt spid="47111"/>
                                        </p:tgtEl>
                                        <p:attrNameLst>
                                          <p:attrName>style.visibility</p:attrName>
                                        </p:attrNameLst>
                                      </p:cBhvr>
                                      <p:to>
                                        <p:strVal val="visible"/>
                                      </p:to>
                                    </p:set>
                                    <p:animEffect transition="in" filter="slide(fromTop)">
                                      <p:cBhvr>
                                        <p:cTn id="147" dur="500"/>
                                        <p:tgtEl>
                                          <p:spTgt spid="47111"/>
                                        </p:tgtEl>
                                      </p:cBhvr>
                                    </p:animEffect>
                                  </p:childTnLst>
                                </p:cTn>
                              </p:par>
                            </p:childTnLst>
                          </p:cTn>
                        </p:par>
                      </p:childTnLst>
                    </p:cTn>
                  </p:par>
                  <p:par>
                    <p:cTn id="148" fill="hold">
                      <p:stCondLst>
                        <p:cond delay="indefinite"/>
                      </p:stCondLst>
                      <p:childTnLst>
                        <p:par>
                          <p:cTn id="149" fill="hold">
                            <p:stCondLst>
                              <p:cond delay="0"/>
                            </p:stCondLst>
                            <p:childTnLst>
                              <p:par>
                                <p:cTn id="150" presetID="43" presetClass="path" presetSubtype="0" accel="50000" decel="50000" fill="hold" nodeType="clickEffect">
                                  <p:stCondLst>
                                    <p:cond delay="0"/>
                                  </p:stCondLst>
                                  <p:childTnLst>
                                    <p:animMotion origin="layout" path="M -8.33333E-7 4.44444E-6 L 0.0944 4.44444E-6 C 0.13659 4.44444E-6 0.1888 -0.10417 0.1888 -0.18889 L 0.1888 -0.37778 " pathEditMode="relative" rAng="0" ptsTypes="AAAA">
                                      <p:cBhvr>
                                        <p:cTn id="151" dur="2000" fill="hold"/>
                                        <p:tgtEl>
                                          <p:spTgt spid="47111"/>
                                        </p:tgtEl>
                                        <p:attrNameLst>
                                          <p:attrName>ppt_x</p:attrName>
                                          <p:attrName>ppt_y</p:attrName>
                                        </p:attrNameLst>
                                      </p:cBhvr>
                                      <p:rCtr x="9440" y="-18889"/>
                                    </p:animMotion>
                                  </p:childTnLst>
                                </p:cTn>
                              </p:par>
                            </p:childTnLst>
                          </p:cTn>
                        </p:par>
                        <p:par>
                          <p:cTn id="152" fill="hold">
                            <p:stCondLst>
                              <p:cond delay="2000"/>
                            </p:stCondLst>
                            <p:childTnLst>
                              <p:par>
                                <p:cTn id="153" presetID="1" presetClass="entr" presetSubtype="0" fill="hold" grpId="0" nodeType="afterEffect">
                                  <p:stCondLst>
                                    <p:cond delay="0"/>
                                  </p:stCondLst>
                                  <p:childTnLst>
                                    <p:set>
                                      <p:cBhvr>
                                        <p:cTn id="154" dur="1" fill="hold">
                                          <p:stCondLst>
                                            <p:cond delay="0"/>
                                          </p:stCondLst>
                                        </p:cTn>
                                        <p:tgtEl>
                                          <p:spTgt spid="103069"/>
                                        </p:tgtEl>
                                        <p:attrNameLst>
                                          <p:attrName>style.visibility</p:attrName>
                                        </p:attrNameLst>
                                      </p:cBhvr>
                                      <p:to>
                                        <p:strVal val="visible"/>
                                      </p:to>
                                    </p:set>
                                  </p:childTnLst>
                                </p:cTn>
                              </p:par>
                            </p:childTnLst>
                          </p:cTn>
                        </p:par>
                        <p:par>
                          <p:cTn id="155" fill="hold">
                            <p:stCondLst>
                              <p:cond delay="2000"/>
                            </p:stCondLst>
                            <p:childTnLst>
                              <p:par>
                                <p:cTn id="156" presetID="10" presetClass="exit" presetSubtype="0" fill="hold" nodeType="afterEffect">
                                  <p:stCondLst>
                                    <p:cond delay="0"/>
                                  </p:stCondLst>
                                  <p:childTnLst>
                                    <p:animEffect transition="out" filter="fade">
                                      <p:cBhvr>
                                        <p:cTn id="157" dur="500"/>
                                        <p:tgtEl>
                                          <p:spTgt spid="47111"/>
                                        </p:tgtEl>
                                      </p:cBhvr>
                                    </p:animEffect>
                                    <p:set>
                                      <p:cBhvr>
                                        <p:cTn id="158" dur="1" fill="hold">
                                          <p:stCondLst>
                                            <p:cond delay="499"/>
                                          </p:stCondLst>
                                        </p:cTn>
                                        <p:tgtEl>
                                          <p:spTgt spid="47111"/>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471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102991"/>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103057"/>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103059"/>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103058"/>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3"/>
                                        </p:tgtEl>
                                        <p:attrNameLst>
                                          <p:attrName>style.visibility</p:attrName>
                                        </p:attrNameLst>
                                      </p:cBhvr>
                                      <p:to>
                                        <p:strVal val="hidden"/>
                                      </p:to>
                                    </p:set>
                                  </p:childTnLst>
                                </p:cTn>
                              </p:par>
                              <p:par>
                                <p:cTn id="171" presetID="1" presetClass="exit" presetSubtype="0" fill="hold" grpId="3" nodeType="withEffect">
                                  <p:stCondLst>
                                    <p:cond delay="0"/>
                                  </p:stCondLst>
                                  <p:childTnLst>
                                    <p:set>
                                      <p:cBhvr>
                                        <p:cTn id="172" dur="1" fill="hold">
                                          <p:stCondLst>
                                            <p:cond delay="0"/>
                                          </p:stCondLst>
                                        </p:cTn>
                                        <p:tgtEl>
                                          <p:spTgt spid="102728"/>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103005"/>
                                        </p:tgtEl>
                                        <p:attrNameLst>
                                          <p:attrName>style.visibility</p:attrName>
                                        </p:attrNameLst>
                                      </p:cBhvr>
                                      <p:to>
                                        <p:strVal val="hidden"/>
                                      </p:to>
                                    </p:set>
                                  </p:childTnLst>
                                </p:cTn>
                              </p:par>
                              <p:par>
                                <p:cTn id="175" presetID="23" presetClass="entr" presetSubtype="16" fill="hold" grpId="0" nodeType="withEffect">
                                  <p:stCondLst>
                                    <p:cond delay="0"/>
                                  </p:stCondLst>
                                  <p:childTnLst>
                                    <p:set>
                                      <p:cBhvr>
                                        <p:cTn id="176" dur="1" fill="hold">
                                          <p:stCondLst>
                                            <p:cond delay="0"/>
                                          </p:stCondLst>
                                        </p:cTn>
                                        <p:tgtEl>
                                          <p:spTgt spid="103070"/>
                                        </p:tgtEl>
                                        <p:attrNameLst>
                                          <p:attrName>style.visibility</p:attrName>
                                        </p:attrNameLst>
                                      </p:cBhvr>
                                      <p:to>
                                        <p:strVal val="visible"/>
                                      </p:to>
                                    </p:set>
                                    <p:anim calcmode="lin" valueType="num">
                                      <p:cBhvr>
                                        <p:cTn id="177" dur="500" fill="hold"/>
                                        <p:tgtEl>
                                          <p:spTgt spid="103070"/>
                                        </p:tgtEl>
                                        <p:attrNameLst>
                                          <p:attrName>ppt_w</p:attrName>
                                        </p:attrNameLst>
                                      </p:cBhvr>
                                      <p:tavLst>
                                        <p:tav tm="0">
                                          <p:val>
                                            <p:fltVal val="0"/>
                                          </p:val>
                                        </p:tav>
                                        <p:tav tm="100000">
                                          <p:val>
                                            <p:strVal val="#ppt_w"/>
                                          </p:val>
                                        </p:tav>
                                      </p:tavLst>
                                    </p:anim>
                                    <p:anim calcmode="lin" valueType="num">
                                      <p:cBhvr>
                                        <p:cTn id="178" dur="500" fill="hold"/>
                                        <p:tgtEl>
                                          <p:spTgt spid="103070"/>
                                        </p:tgtEl>
                                        <p:attrNameLst>
                                          <p:attrName>ppt_h</p:attrName>
                                        </p:attrNameLst>
                                      </p:cBhvr>
                                      <p:tavLst>
                                        <p:tav tm="0">
                                          <p:val>
                                            <p:fltVal val="0"/>
                                          </p:val>
                                        </p:tav>
                                        <p:tav tm="100000">
                                          <p:val>
                                            <p:strVal val="#ppt_h"/>
                                          </p:val>
                                        </p:tav>
                                      </p:tavLst>
                                    </p:anim>
                                  </p:childTnLst>
                                </p:cTn>
                              </p:par>
                              <p:par>
                                <p:cTn id="179" presetID="23" presetClass="entr" presetSubtype="16" fill="hold" grpId="0" nodeType="withEffect">
                                  <p:stCondLst>
                                    <p:cond delay="0"/>
                                  </p:stCondLst>
                                  <p:childTnLst>
                                    <p:set>
                                      <p:cBhvr>
                                        <p:cTn id="180" dur="1" fill="hold">
                                          <p:stCondLst>
                                            <p:cond delay="0"/>
                                          </p:stCondLst>
                                        </p:cTn>
                                        <p:tgtEl>
                                          <p:spTgt spid="103072"/>
                                        </p:tgtEl>
                                        <p:attrNameLst>
                                          <p:attrName>style.visibility</p:attrName>
                                        </p:attrNameLst>
                                      </p:cBhvr>
                                      <p:to>
                                        <p:strVal val="visible"/>
                                      </p:to>
                                    </p:set>
                                    <p:anim calcmode="lin" valueType="num">
                                      <p:cBhvr>
                                        <p:cTn id="181" dur="500" fill="hold"/>
                                        <p:tgtEl>
                                          <p:spTgt spid="103072"/>
                                        </p:tgtEl>
                                        <p:attrNameLst>
                                          <p:attrName>ppt_w</p:attrName>
                                        </p:attrNameLst>
                                      </p:cBhvr>
                                      <p:tavLst>
                                        <p:tav tm="0">
                                          <p:val>
                                            <p:fltVal val="0"/>
                                          </p:val>
                                        </p:tav>
                                        <p:tav tm="100000">
                                          <p:val>
                                            <p:strVal val="#ppt_w"/>
                                          </p:val>
                                        </p:tav>
                                      </p:tavLst>
                                    </p:anim>
                                    <p:anim calcmode="lin" valueType="num">
                                      <p:cBhvr>
                                        <p:cTn id="182" dur="500" fill="hold"/>
                                        <p:tgtEl>
                                          <p:spTgt spid="103072"/>
                                        </p:tgtEl>
                                        <p:attrNameLst>
                                          <p:attrName>ppt_h</p:attrName>
                                        </p:attrNameLst>
                                      </p:cBhvr>
                                      <p:tavLst>
                                        <p:tav tm="0">
                                          <p:val>
                                            <p:fltVal val="0"/>
                                          </p:val>
                                        </p:tav>
                                        <p:tav tm="100000">
                                          <p:val>
                                            <p:strVal val="#ppt_h"/>
                                          </p:val>
                                        </p:tav>
                                      </p:tavLst>
                                    </p:anim>
                                  </p:childTnLst>
                                </p:cTn>
                              </p:par>
                            </p:childTnLst>
                          </p:cTn>
                        </p:par>
                        <p:par>
                          <p:cTn id="183" fill="hold">
                            <p:stCondLst>
                              <p:cond delay="2500"/>
                            </p:stCondLst>
                            <p:childTnLst>
                              <p:par>
                                <p:cTn id="184" presetID="12" presetClass="entr" presetSubtype="1" fill="hold" grpId="0" nodeType="afterEffect">
                                  <p:stCondLst>
                                    <p:cond delay="0"/>
                                  </p:stCondLst>
                                  <p:childTnLst>
                                    <p:set>
                                      <p:cBhvr>
                                        <p:cTn id="185" dur="1" fill="hold">
                                          <p:stCondLst>
                                            <p:cond delay="0"/>
                                          </p:stCondLst>
                                        </p:cTn>
                                        <p:tgtEl>
                                          <p:spTgt spid="103071"/>
                                        </p:tgtEl>
                                        <p:attrNameLst>
                                          <p:attrName>style.visibility</p:attrName>
                                        </p:attrNameLst>
                                      </p:cBhvr>
                                      <p:to>
                                        <p:strVal val="visible"/>
                                      </p:to>
                                    </p:set>
                                    <p:animEffect transition="in" filter="slide(fromTop)">
                                      <p:cBhvr>
                                        <p:cTn id="186" dur="500"/>
                                        <p:tgtEl>
                                          <p:spTgt spid="103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P spid="102727" grpId="0" animBg="1"/>
      <p:bldP spid="102727" grpId="1" animBg="1"/>
      <p:bldP spid="102728" grpId="0" animBg="1"/>
      <p:bldP spid="102728" grpId="1" animBg="1"/>
      <p:bldP spid="102728" grpId="2" animBg="1"/>
      <p:bldP spid="102728" grpId="3" animBg="1"/>
      <p:bldP spid="102812" grpId="0" animBg="1"/>
      <p:bldP spid="102812" grpId="1" animBg="1"/>
      <p:bldP spid="102991" grpId="0" animBg="1"/>
      <p:bldP spid="102991" grpId="1" animBg="1"/>
      <p:bldP spid="103000" grpId="0" animBg="1"/>
      <p:bldP spid="103003" grpId="0"/>
      <p:bldP spid="103024" grpId="0" animBg="1"/>
      <p:bldP spid="103024" grpId="1" animBg="1"/>
      <p:bldP spid="103026" grpId="0"/>
      <p:bldP spid="103026" grpId="1"/>
      <p:bldP spid="103045" grpId="0" animBg="1"/>
      <p:bldP spid="103045" grpId="1" animBg="1"/>
      <p:bldP spid="103046" grpId="0"/>
      <p:bldP spid="103047" grpId="0" animBg="1"/>
      <p:bldP spid="103057" grpId="0"/>
      <p:bldP spid="103057" grpId="1"/>
      <p:bldP spid="103058" grpId="0" animBg="1"/>
      <p:bldP spid="103058" grpId="1" animBg="1"/>
      <p:bldP spid="103059" grpId="0"/>
      <p:bldP spid="103059" grpId="1"/>
      <p:bldP spid="103069" grpId="0" animBg="1"/>
      <p:bldP spid="103070" grpId="0" animBg="1"/>
      <p:bldP spid="103071" grpId="0" animBg="1"/>
      <p:bldP spid="1030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1981200" y="269875"/>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优先级判定表</a:t>
            </a:r>
          </a:p>
        </p:txBody>
      </p:sp>
      <p:graphicFrame>
        <p:nvGraphicFramePr>
          <p:cNvPr id="112599" name="Group 2007"/>
          <p:cNvGraphicFramePr>
            <a:graphicFrameLocks noGrp="1"/>
          </p:cNvGraphicFramePr>
          <p:nvPr/>
        </p:nvGraphicFramePr>
        <p:xfrm>
          <a:off x="2133600" y="2362200"/>
          <a:ext cx="3886200" cy="2819404"/>
        </p:xfrm>
        <a:graphic>
          <a:graphicData uri="http://schemas.openxmlformats.org/drawingml/2006/table">
            <a:tbl>
              <a:tblPr/>
              <a:tblGrid>
                <a:gridCol w="855663">
                  <a:extLst>
                    <a:ext uri="{9D8B030D-6E8A-4147-A177-3AD203B41FA5}">
                      <a16:colId xmlns:a16="http://schemas.microsoft.com/office/drawing/2014/main" val="20000"/>
                    </a:ext>
                  </a:extLst>
                </a:gridCol>
                <a:gridCol w="222250">
                  <a:extLst>
                    <a:ext uri="{9D8B030D-6E8A-4147-A177-3AD203B41FA5}">
                      <a16:colId xmlns:a16="http://schemas.microsoft.com/office/drawing/2014/main" val="20001"/>
                    </a:ext>
                  </a:extLst>
                </a:gridCol>
                <a:gridCol w="222250">
                  <a:extLst>
                    <a:ext uri="{9D8B030D-6E8A-4147-A177-3AD203B41FA5}">
                      <a16:colId xmlns:a16="http://schemas.microsoft.com/office/drawing/2014/main" val="20002"/>
                    </a:ext>
                  </a:extLst>
                </a:gridCol>
                <a:gridCol w="222250">
                  <a:extLst>
                    <a:ext uri="{9D8B030D-6E8A-4147-A177-3AD203B41FA5}">
                      <a16:colId xmlns:a16="http://schemas.microsoft.com/office/drawing/2014/main" val="20003"/>
                    </a:ext>
                  </a:extLst>
                </a:gridCol>
                <a:gridCol w="223837">
                  <a:extLst>
                    <a:ext uri="{9D8B030D-6E8A-4147-A177-3AD203B41FA5}">
                      <a16:colId xmlns:a16="http://schemas.microsoft.com/office/drawing/2014/main" val="20004"/>
                    </a:ext>
                  </a:extLst>
                </a:gridCol>
                <a:gridCol w="222250">
                  <a:extLst>
                    <a:ext uri="{9D8B030D-6E8A-4147-A177-3AD203B41FA5}">
                      <a16:colId xmlns:a16="http://schemas.microsoft.com/office/drawing/2014/main" val="20005"/>
                    </a:ext>
                  </a:extLst>
                </a:gridCol>
                <a:gridCol w="222250">
                  <a:extLst>
                    <a:ext uri="{9D8B030D-6E8A-4147-A177-3AD203B41FA5}">
                      <a16:colId xmlns:a16="http://schemas.microsoft.com/office/drawing/2014/main" val="20006"/>
                    </a:ext>
                  </a:extLst>
                </a:gridCol>
                <a:gridCol w="222250">
                  <a:extLst>
                    <a:ext uri="{9D8B030D-6E8A-4147-A177-3AD203B41FA5}">
                      <a16:colId xmlns:a16="http://schemas.microsoft.com/office/drawing/2014/main" val="20007"/>
                    </a:ext>
                  </a:extLst>
                </a:gridCol>
                <a:gridCol w="222250">
                  <a:extLst>
                    <a:ext uri="{9D8B030D-6E8A-4147-A177-3AD203B41FA5}">
                      <a16:colId xmlns:a16="http://schemas.microsoft.com/office/drawing/2014/main" val="20008"/>
                    </a:ext>
                  </a:extLst>
                </a:gridCol>
                <a:gridCol w="311150">
                  <a:extLst>
                    <a:ext uri="{9D8B030D-6E8A-4147-A177-3AD203B41FA5}">
                      <a16:colId xmlns:a16="http://schemas.microsoft.com/office/drawing/2014/main" val="20009"/>
                    </a:ext>
                  </a:extLst>
                </a:gridCol>
                <a:gridCol w="2286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Y</a:t>
                      </a:r>
                    </a:p>
                  </a:txBody>
                  <a:tcPr marL="90000" marR="9000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2n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4n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6225">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8n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16n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32n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64n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32</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638">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128n</a:t>
                      </a:r>
                      <a:r>
                        <a:rPr kumimoji="0" lang="zh-CN" altLang="en-US"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64</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3213">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128</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90000" marR="9000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10742" name="Text Box 150"/>
          <p:cNvSpPr txBox="1">
            <a:spLocks noChangeArrowheads="1"/>
          </p:cNvSpPr>
          <p:nvPr/>
        </p:nvSpPr>
        <p:spPr bwMode="auto">
          <a:xfrm>
            <a:off x="2971800" y="5410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dirty="0"/>
              <a:t>8</a:t>
            </a:r>
            <a:r>
              <a:rPr lang="zh-CN" altLang="en-US" sz="1600" dirty="0"/>
              <a:t>线－</a:t>
            </a:r>
            <a:r>
              <a:rPr lang="en-US" altLang="zh-CN" sz="1600" dirty="0"/>
              <a:t>3</a:t>
            </a:r>
            <a:r>
              <a:rPr lang="zh-CN" altLang="en-US" sz="1600" dirty="0"/>
              <a:t>线优先编码表</a:t>
            </a:r>
          </a:p>
        </p:txBody>
      </p:sp>
      <p:sp>
        <p:nvSpPr>
          <p:cNvPr id="111144" name="Text Box 552"/>
          <p:cNvSpPr txBox="1">
            <a:spLocks noChangeArrowheads="1"/>
          </p:cNvSpPr>
          <p:nvPr/>
        </p:nvSpPr>
        <p:spPr bwMode="auto">
          <a:xfrm>
            <a:off x="6096000" y="1676400"/>
            <a:ext cx="3886200" cy="3570288"/>
          </a:xfrm>
          <a:prstGeom prst="rect">
            <a:avLst/>
          </a:prstGeom>
          <a:solidFill>
            <a:srgbClr val="FFFFB9"/>
          </a:solidFill>
          <a:ln w="9525">
            <a:solidFill>
              <a:schemeClr val="tx1"/>
            </a:solidFill>
            <a:miter lim="800000"/>
          </a:ln>
          <a:effectLst>
            <a:outerShdw dist="35921" dir="2700000" algn="ctr" rotWithShape="0">
              <a:schemeClr val="bg2"/>
            </a:outerShdw>
          </a:effectLst>
        </p:spPr>
        <p:txBody>
          <a:bodyPr>
            <a:spAutoFit/>
          </a:bodyPr>
          <a:lstStyle/>
          <a:p>
            <a:pPr eaLnBrk="0" hangingPunct="0">
              <a:defRPr/>
            </a:pPr>
            <a:r>
              <a:rPr lang="en-US" altLang="zh-CN" sz="1200">
                <a:solidFill>
                  <a:srgbClr val="000000"/>
                </a:solidFill>
                <a:latin typeface="Arial" panose="020B0604020202020204" pitchFamily="34" charset="0"/>
              </a:rPr>
              <a:t>INT8U  const  OSUnMapTbl[] = {</a:t>
            </a:r>
          </a:p>
          <a:p>
            <a:pPr>
              <a:defRPr/>
            </a:pPr>
            <a:r>
              <a:rPr lang="en-US" altLang="zh-CN" sz="1200">
                <a:solidFill>
                  <a:srgbClr val="000000"/>
                </a:solidFill>
                <a:latin typeface="Arial" panose="020B0604020202020204" pitchFamily="34" charset="0"/>
              </a:rPr>
              <a:t>                  /* 0, 1, 2, 3, 4, 5, 6, 7, 8, 9, a, b, c, d, e, f */</a:t>
            </a:r>
          </a:p>
          <a:p>
            <a:pPr>
              <a:defRPr/>
            </a:pPr>
            <a:r>
              <a:rPr lang="en-US" altLang="zh-CN" sz="1200">
                <a:solidFill>
                  <a:srgbClr val="000000"/>
                </a:solidFill>
                <a:latin typeface="Arial" panose="020B0604020202020204" pitchFamily="34" charset="0"/>
              </a:rPr>
              <a:t>/*0x00*/	0, 0, 1, 0, 2, 0, 1, 0, 3, 0, 1, 0, 2, 0, 1, 0, </a:t>
            </a:r>
          </a:p>
          <a:p>
            <a:pPr>
              <a:defRPr/>
            </a:pPr>
            <a:r>
              <a:rPr lang="en-US" altLang="zh-CN" sz="1200">
                <a:solidFill>
                  <a:srgbClr val="000000"/>
                </a:solidFill>
                <a:latin typeface="Arial" panose="020B0604020202020204" pitchFamily="34" charset="0"/>
              </a:rPr>
              <a:t>/*0x10*/ 	4, 0, 1, 0, 2, 0, 1, 0, 3, 0, 1, 0, 2, 0, 1, 0,</a:t>
            </a:r>
          </a:p>
          <a:p>
            <a:pPr>
              <a:defRPr/>
            </a:pPr>
            <a:r>
              <a:rPr lang="en-US" altLang="zh-CN" sz="1200">
                <a:solidFill>
                  <a:srgbClr val="000000"/>
                </a:solidFill>
                <a:latin typeface="Arial" panose="020B0604020202020204" pitchFamily="34" charset="0"/>
              </a:rPr>
              <a:t>/*0x20*/ 	5, 0, 1, 0, 2, 0, 1, 0, 3, 0, 1, 0, 2, 0, 1, 0,</a:t>
            </a:r>
          </a:p>
          <a:p>
            <a:pPr>
              <a:defRPr/>
            </a:pPr>
            <a:r>
              <a:rPr lang="en-US" altLang="zh-CN" sz="1200">
                <a:solidFill>
                  <a:srgbClr val="000000"/>
                </a:solidFill>
                <a:latin typeface="Arial" panose="020B0604020202020204" pitchFamily="34" charset="0"/>
              </a:rPr>
              <a:t>/*0x30*/ 	4, 0, 1, 0, 2, 0, 1, 0, 3, 0, 1, 0, 2, 0, 1, 0,</a:t>
            </a:r>
          </a:p>
          <a:p>
            <a:pPr>
              <a:defRPr/>
            </a:pPr>
            <a:r>
              <a:rPr lang="en-US" altLang="zh-CN" sz="1200">
                <a:solidFill>
                  <a:srgbClr val="000000"/>
                </a:solidFill>
                <a:latin typeface="Arial" panose="020B0604020202020204" pitchFamily="34" charset="0"/>
              </a:rPr>
              <a:t>/*0x40*/ 	6, 0, 1, 0, 2, 0, 1, 0, 3, 0, 1, 0, 2, 0, 1, 0, </a:t>
            </a:r>
          </a:p>
          <a:p>
            <a:pPr>
              <a:defRPr/>
            </a:pPr>
            <a:r>
              <a:rPr lang="en-US" altLang="zh-CN" sz="1200">
                <a:solidFill>
                  <a:srgbClr val="000000"/>
                </a:solidFill>
                <a:latin typeface="Arial" panose="020B0604020202020204" pitchFamily="34" charset="0"/>
              </a:rPr>
              <a:t>/*0x50*/ 	4, 0, 1, 0, 2, 0, 1, 0, 3, 0, 1, 0, 2, 0, 1, 0, </a:t>
            </a:r>
          </a:p>
          <a:p>
            <a:pPr>
              <a:defRPr/>
            </a:pPr>
            <a:r>
              <a:rPr lang="en-US" altLang="zh-CN" sz="1200">
                <a:solidFill>
                  <a:srgbClr val="000000"/>
                </a:solidFill>
                <a:latin typeface="Arial" panose="020B0604020202020204" pitchFamily="34" charset="0"/>
              </a:rPr>
              <a:t>/*0x60*/ 	5, 0, 1, 0, 2, 0, 1, 0, 3, 0, 1, 0, 2, 0, 1, 0,</a:t>
            </a:r>
          </a:p>
          <a:p>
            <a:pPr>
              <a:defRPr/>
            </a:pPr>
            <a:r>
              <a:rPr lang="en-US" altLang="zh-CN" sz="1200">
                <a:solidFill>
                  <a:srgbClr val="000000"/>
                </a:solidFill>
                <a:latin typeface="Arial" panose="020B0604020202020204" pitchFamily="34" charset="0"/>
              </a:rPr>
              <a:t>/*0x70*/ 	4, 0, 1, 0, 2, 0, 1, 0, 3, 0, 1, 0, 2, 0, 1, 0,</a:t>
            </a:r>
          </a:p>
          <a:p>
            <a:pPr>
              <a:defRPr/>
            </a:pPr>
            <a:r>
              <a:rPr lang="en-US" altLang="zh-CN" sz="1200">
                <a:solidFill>
                  <a:srgbClr val="000000"/>
                </a:solidFill>
                <a:latin typeface="Arial" panose="020B0604020202020204" pitchFamily="34" charset="0"/>
              </a:rPr>
              <a:t>/*0x80*/ 	7, 0, 1, 0, 2, 0, 1, 0, 3, 0, 1, 0, 2, 0, 1, 0, </a:t>
            </a:r>
          </a:p>
          <a:p>
            <a:pPr>
              <a:defRPr/>
            </a:pPr>
            <a:r>
              <a:rPr lang="en-US" altLang="zh-CN" sz="1200">
                <a:solidFill>
                  <a:srgbClr val="000000"/>
                </a:solidFill>
                <a:latin typeface="Arial" panose="020B0604020202020204" pitchFamily="34" charset="0"/>
              </a:rPr>
              <a:t>/*0x90*/ 	4, 0, 1, 0, 2, 0, 1, 0, 3, 0, 1, 0, 2, 0, 1, 0,</a:t>
            </a:r>
          </a:p>
          <a:p>
            <a:pPr>
              <a:defRPr/>
            </a:pPr>
            <a:r>
              <a:rPr lang="en-US" altLang="zh-CN" sz="1200">
                <a:solidFill>
                  <a:srgbClr val="000000"/>
                </a:solidFill>
                <a:latin typeface="Arial" panose="020B0604020202020204" pitchFamily="34" charset="0"/>
              </a:rPr>
              <a:t>/*0xA0*/ 	5, 0, 1, 0, 2, 0, 1, 0, 3, 0, 1, 0, 2, 0, 1, 0,</a:t>
            </a:r>
          </a:p>
          <a:p>
            <a:pPr>
              <a:defRPr/>
            </a:pPr>
            <a:r>
              <a:rPr lang="en-US" altLang="zh-CN" sz="1200">
                <a:solidFill>
                  <a:srgbClr val="000000"/>
                </a:solidFill>
                <a:latin typeface="Arial" panose="020B0604020202020204" pitchFamily="34" charset="0"/>
              </a:rPr>
              <a:t>/*0xB0*/ 	4, 0, 1, 0, 2, 0, 1, 0, 3, 0, 1, 0, 2, 0, 1, 0,</a:t>
            </a:r>
          </a:p>
          <a:p>
            <a:pPr>
              <a:defRPr/>
            </a:pPr>
            <a:r>
              <a:rPr lang="en-US" altLang="zh-CN" sz="1200">
                <a:solidFill>
                  <a:srgbClr val="000000"/>
                </a:solidFill>
                <a:latin typeface="Arial" panose="020B0604020202020204" pitchFamily="34" charset="0"/>
              </a:rPr>
              <a:t>/*0xC0*/ 	6, 0, 1, 0, 2, 0, 1, 0, 3, 0, 1, 0, 2, 0, 1, 0,</a:t>
            </a:r>
          </a:p>
          <a:p>
            <a:pPr>
              <a:defRPr/>
            </a:pPr>
            <a:r>
              <a:rPr lang="en-US" altLang="zh-CN" sz="1200">
                <a:solidFill>
                  <a:srgbClr val="000000"/>
                </a:solidFill>
                <a:latin typeface="Arial" panose="020B0604020202020204" pitchFamily="34" charset="0"/>
              </a:rPr>
              <a:t>/*0xD0*/ 	4, 0, 1, 0, 2, 0, 1, 0, 3, 0, 1, 0, 2, 0, 1, 0, </a:t>
            </a:r>
          </a:p>
          <a:p>
            <a:pPr>
              <a:defRPr/>
            </a:pPr>
            <a:r>
              <a:rPr lang="en-US" altLang="zh-CN" sz="1200">
                <a:solidFill>
                  <a:srgbClr val="000000"/>
                </a:solidFill>
                <a:latin typeface="Arial" panose="020B0604020202020204" pitchFamily="34" charset="0"/>
              </a:rPr>
              <a:t>/*0xE0*/ 	5, 0, 1, 0, 2, 0, 1, 0, 3, 0, 1, 0, 2, 0, 1, 0, </a:t>
            </a:r>
          </a:p>
          <a:p>
            <a:pPr>
              <a:defRPr/>
            </a:pPr>
            <a:r>
              <a:rPr lang="en-US" altLang="zh-CN" sz="1200">
                <a:solidFill>
                  <a:srgbClr val="000000"/>
                </a:solidFill>
                <a:latin typeface="Arial" panose="020B0604020202020204" pitchFamily="34" charset="0"/>
              </a:rPr>
              <a:t>/*0xF0*/ 	4, 0, 1, 0, 2, 0, 1, 0, 3, 0, 1, 0, 2, 0, 1, 0 </a:t>
            </a:r>
            <a:endParaRPr lang="en-US" altLang="zh-CN" sz="1200">
              <a:latin typeface="Arial" panose="020B0604020202020204" pitchFamily="34" charset="0"/>
            </a:endParaRPr>
          </a:p>
          <a:p>
            <a:pPr>
              <a:defRPr/>
            </a:pPr>
            <a:r>
              <a:rPr lang="en-US" altLang="zh-CN" sz="1200">
                <a:solidFill>
                  <a:srgbClr val="000000"/>
                </a:solidFill>
                <a:latin typeface="Arial" panose="020B0604020202020204" pitchFamily="34" charset="0"/>
              </a:rPr>
              <a:t>};</a:t>
            </a:r>
          </a:p>
        </p:txBody>
      </p:sp>
      <p:sp>
        <p:nvSpPr>
          <p:cNvPr id="111145" name="Text Box 553"/>
          <p:cNvSpPr txBox="1">
            <a:spLocks noChangeArrowheads="1"/>
          </p:cNvSpPr>
          <p:nvPr/>
        </p:nvSpPr>
        <p:spPr bwMode="auto">
          <a:xfrm>
            <a:off x="7239000" y="537845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dirty="0"/>
              <a:t>优先级判定表</a:t>
            </a:r>
          </a:p>
        </p:txBody>
      </p:sp>
      <p:sp>
        <p:nvSpPr>
          <p:cNvPr id="112600" name="Rectangle 2008"/>
          <p:cNvSpPr>
            <a:spLocks noChangeArrowheads="1"/>
          </p:cNvSpPr>
          <p:nvPr/>
        </p:nvSpPr>
        <p:spPr bwMode="auto">
          <a:xfrm>
            <a:off x="2590800" y="1600200"/>
            <a:ext cx="2895600" cy="533400"/>
          </a:xfrm>
          <a:prstGeom prst="rect">
            <a:avLst/>
          </a:prstGeom>
          <a:solidFill>
            <a:srgbClr val="DDFFFF"/>
          </a:solidFill>
          <a:ln w="9525">
            <a:solidFill>
              <a:schemeClr val="tx1"/>
            </a:solidFill>
            <a:miter lim="800000"/>
          </a:ln>
          <a:effectLst>
            <a:outerShdw dist="35921" dir="2700000" algn="ctr" rotWithShape="0">
              <a:schemeClr val="bg2"/>
            </a:outerShdw>
          </a:effectLst>
        </p:spPr>
        <p:txBody>
          <a:bodyPr wrap="none" anchor="ctr"/>
          <a:lstStyle/>
          <a:p>
            <a:pPr algn="ctr">
              <a:defRPr/>
            </a:pPr>
            <a:r>
              <a:rPr lang="zh-CN" altLang="en-US">
                <a:latin typeface="华文新魏" panose="02010800040101010101" pitchFamily="2" charset="-122"/>
                <a:ea typeface="华文新魏" panose="02010800040101010101" pitchFamily="2" charset="-122"/>
              </a:rPr>
              <a:t>计算</a:t>
            </a:r>
            <a:r>
              <a:rPr lang="en-US" altLang="zh-CN">
                <a:latin typeface="华文新魏" panose="02010800040101010101" pitchFamily="2" charset="-122"/>
                <a:ea typeface="华文新魏" panose="02010800040101010101" pitchFamily="2" charset="-122"/>
              </a:rPr>
              <a:t>48</a:t>
            </a:r>
            <a:r>
              <a:rPr lang="zh-CN" altLang="en-US">
                <a:latin typeface="华文新魏" panose="02010800040101010101" pitchFamily="2" charset="-122"/>
                <a:ea typeface="华文新魏" panose="02010800040101010101" pitchFamily="2" charset="-122"/>
              </a:rPr>
              <a:t>在表中的对应值？</a:t>
            </a:r>
          </a:p>
        </p:txBody>
      </p:sp>
      <p:sp>
        <p:nvSpPr>
          <p:cNvPr id="112601" name="Rectangle 2009"/>
          <p:cNvSpPr>
            <a:spLocks noChangeArrowheads="1"/>
          </p:cNvSpPr>
          <p:nvPr/>
        </p:nvSpPr>
        <p:spPr bwMode="auto">
          <a:xfrm>
            <a:off x="2133600" y="3990975"/>
            <a:ext cx="762000" cy="381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02" name="Rectangle 2010"/>
          <p:cNvSpPr>
            <a:spLocks noChangeArrowheads="1"/>
          </p:cNvSpPr>
          <p:nvPr/>
        </p:nvSpPr>
        <p:spPr bwMode="auto">
          <a:xfrm>
            <a:off x="2590800" y="2286000"/>
            <a:ext cx="2895600" cy="5334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32×1 </a:t>
            </a:r>
            <a:r>
              <a:rPr lang="zh-CN" altLang="en-US" sz="2000">
                <a:latin typeface="Arial" panose="020B0604020202020204" pitchFamily="34" charset="0"/>
              </a:rPr>
              <a:t>＋ </a:t>
            </a:r>
            <a:r>
              <a:rPr lang="en-US" altLang="zh-CN" sz="2000">
                <a:latin typeface="Arial" panose="020B0604020202020204" pitchFamily="34" charset="0"/>
              </a:rPr>
              <a:t>16 </a:t>
            </a:r>
            <a:r>
              <a:rPr lang="zh-CN" altLang="en-US" sz="2000">
                <a:latin typeface="Arial" panose="020B0604020202020204" pitchFamily="34" charset="0"/>
              </a:rPr>
              <a:t>＝ </a:t>
            </a:r>
            <a:r>
              <a:rPr lang="en-US" altLang="zh-CN" sz="2000">
                <a:latin typeface="Arial" panose="020B0604020202020204" pitchFamily="34" charset="0"/>
              </a:rPr>
              <a:t>48</a:t>
            </a:r>
          </a:p>
        </p:txBody>
      </p:sp>
      <p:sp>
        <p:nvSpPr>
          <p:cNvPr id="112603" name="Rectangle 2011"/>
          <p:cNvSpPr>
            <a:spLocks noChangeArrowheads="1"/>
          </p:cNvSpPr>
          <p:nvPr/>
        </p:nvSpPr>
        <p:spPr bwMode="auto">
          <a:xfrm>
            <a:off x="6096000" y="2660650"/>
            <a:ext cx="1143000" cy="152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04" name="Rectangle 2012"/>
          <p:cNvSpPr>
            <a:spLocks noChangeArrowheads="1"/>
          </p:cNvSpPr>
          <p:nvPr/>
        </p:nvSpPr>
        <p:spPr bwMode="auto">
          <a:xfrm>
            <a:off x="7086600" y="1905000"/>
            <a:ext cx="152400" cy="914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605" name="Rectangle 2013"/>
          <p:cNvSpPr>
            <a:spLocks noChangeArrowheads="1"/>
          </p:cNvSpPr>
          <p:nvPr/>
        </p:nvSpPr>
        <p:spPr bwMode="auto">
          <a:xfrm>
            <a:off x="2590800" y="2286000"/>
            <a:ext cx="2895600" cy="5334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48O </a:t>
            </a:r>
            <a:r>
              <a:rPr lang="zh-CN" altLang="en-US" sz="2000">
                <a:latin typeface="Arial" panose="020B0604020202020204" pitchFamily="34" charset="0"/>
              </a:rPr>
              <a:t>＝ </a:t>
            </a:r>
            <a:r>
              <a:rPr lang="en-US" altLang="zh-CN" sz="2000">
                <a:latin typeface="Arial" panose="020B0604020202020204" pitchFamily="34" charset="0"/>
              </a:rPr>
              <a:t>30H</a:t>
            </a:r>
          </a:p>
        </p:txBody>
      </p:sp>
      <p:sp>
        <p:nvSpPr>
          <p:cNvPr id="112606" name="Rectangle 2014"/>
          <p:cNvSpPr>
            <a:spLocks noChangeArrowheads="1"/>
          </p:cNvSpPr>
          <p:nvPr/>
        </p:nvSpPr>
        <p:spPr bwMode="auto">
          <a:xfrm>
            <a:off x="5638800" y="3990975"/>
            <a:ext cx="381000" cy="3810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燕尾形 13">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 name="矩形 1"/>
          <p:cNvSpPr/>
          <p:nvPr/>
        </p:nvSpPr>
        <p:spPr>
          <a:xfrm>
            <a:off x="2133600" y="6058458"/>
            <a:ext cx="7684770" cy="369332"/>
          </a:xfrm>
          <a:prstGeom prst="rect">
            <a:avLst/>
          </a:prstGeom>
        </p:spPr>
        <p:txBody>
          <a:bodyPr wrap="square">
            <a:spAutoFit/>
          </a:bodyPr>
          <a:lstStyle/>
          <a:p>
            <a:r>
              <a:rPr lang="en-US" altLang="zh-CN" b="1" dirty="0" err="1">
                <a:latin typeface="Arial" panose="020B0604020202020204" pitchFamily="34" charset="0"/>
              </a:rPr>
              <a:t>OSUnMapTbl</a:t>
            </a:r>
            <a:r>
              <a:rPr lang="zh-CN" altLang="en-US" b="1" dirty="0">
                <a:latin typeface="Arial" panose="020B0604020202020204" pitchFamily="34" charset="0"/>
              </a:rPr>
              <a:t>就是将</a:t>
            </a:r>
            <a:r>
              <a:rPr lang="en-US" altLang="zh-CN" b="1" dirty="0">
                <a:latin typeface="Arial" panose="020B0604020202020204" pitchFamily="34" charset="0"/>
              </a:rPr>
              <a:t>0x00-0xff</a:t>
            </a:r>
            <a:r>
              <a:rPr lang="zh-CN" altLang="en-US" b="1" dirty="0">
                <a:solidFill>
                  <a:srgbClr val="FF0066"/>
                </a:solidFill>
                <a:latin typeface="Arial" panose="020B0604020202020204" pitchFamily="34" charset="0"/>
              </a:rPr>
              <a:t>每个数据中最低位为</a:t>
            </a:r>
            <a:r>
              <a:rPr lang="en-US" altLang="zh-CN" b="1" dirty="0">
                <a:solidFill>
                  <a:srgbClr val="FF0066"/>
                </a:solidFill>
                <a:latin typeface="Arial" panose="020B0604020202020204" pitchFamily="34" charset="0"/>
              </a:rPr>
              <a:t>1</a:t>
            </a:r>
            <a:r>
              <a:rPr lang="zh-CN" altLang="en-US" b="1" dirty="0">
                <a:latin typeface="Arial" panose="020B0604020202020204" pitchFamily="34" charset="0"/>
              </a:rPr>
              <a:t>的</a:t>
            </a:r>
            <a:r>
              <a:rPr lang="zh-CN" altLang="en-US" b="1" dirty="0">
                <a:solidFill>
                  <a:srgbClr val="0070C0"/>
                </a:solidFill>
                <a:latin typeface="Arial" panose="020B0604020202020204" pitchFamily="34" charset="0"/>
              </a:rPr>
              <a:t>位数</a:t>
            </a:r>
            <a:r>
              <a:rPr lang="zh-CN" altLang="en-US" b="1" dirty="0">
                <a:latin typeface="Arial" panose="020B0604020202020204" pitchFamily="34" charset="0"/>
              </a:rPr>
              <a:t>一一列举出来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 calcmode="lin" valueType="num">
                                      <p:cBhvr additive="base">
                                        <p:cTn id="7" dur="500" fill="hold"/>
                                        <p:tgtEl>
                                          <p:spTgt spid="110594"/>
                                        </p:tgtEl>
                                        <p:attrNameLst>
                                          <p:attrName>ppt_x</p:attrName>
                                        </p:attrNameLst>
                                      </p:cBhvr>
                                      <p:tavLst>
                                        <p:tav tm="0">
                                          <p:val>
                                            <p:strVal val="1+#ppt_w/2"/>
                                          </p:val>
                                        </p:tav>
                                        <p:tav tm="100000">
                                          <p:val>
                                            <p:strVal val="#ppt_x"/>
                                          </p:val>
                                        </p:tav>
                                      </p:tavLst>
                                    </p:anim>
                                    <p:anim calcmode="lin" valueType="num">
                                      <p:cBhvr additive="base">
                                        <p:cTn id="8" dur="500" fill="hold"/>
                                        <p:tgtEl>
                                          <p:spTgt spid="11059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112599"/>
                                        </p:tgtEl>
                                        <p:attrNameLst>
                                          <p:attrName>style.visibility</p:attrName>
                                        </p:attrNameLst>
                                      </p:cBhvr>
                                      <p:to>
                                        <p:strVal val="visible"/>
                                      </p:to>
                                    </p:set>
                                    <p:animEffect transition="in" filter="slide(fromTop)">
                                      <p:cBhvr>
                                        <p:cTn id="12" dur="500"/>
                                        <p:tgtEl>
                                          <p:spTgt spid="112599"/>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110742"/>
                                        </p:tgtEl>
                                        <p:attrNameLst>
                                          <p:attrName>style.visibility</p:attrName>
                                        </p:attrNameLst>
                                      </p:cBhvr>
                                      <p:to>
                                        <p:strVal val="visible"/>
                                      </p:to>
                                    </p:set>
                                    <p:anim calcmode="discrete" valueType="clr">
                                      <p:cBhvr override="childStyle">
                                        <p:cTn id="16" dur="80"/>
                                        <p:tgtEl>
                                          <p:spTgt spid="110742"/>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110742"/>
                                        </p:tgtEl>
                                        <p:attrNameLst>
                                          <p:attrName>fillcolor</p:attrName>
                                        </p:attrNameLst>
                                      </p:cBhvr>
                                      <p:tavLst>
                                        <p:tav tm="0">
                                          <p:val>
                                            <p:clrVal>
                                              <a:schemeClr val="accent2"/>
                                            </p:clrVal>
                                          </p:val>
                                        </p:tav>
                                        <p:tav tm="50000">
                                          <p:val>
                                            <p:clrVal>
                                              <a:schemeClr val="hlink"/>
                                            </p:clrVal>
                                          </p:val>
                                        </p:tav>
                                      </p:tavLst>
                                    </p:anim>
                                    <p:set>
                                      <p:cBhvr>
                                        <p:cTn id="18" dur="80"/>
                                        <p:tgtEl>
                                          <p:spTgt spid="110742"/>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11144"/>
                                        </p:tgtEl>
                                        <p:attrNameLst>
                                          <p:attrName>style.visibility</p:attrName>
                                        </p:attrNameLst>
                                      </p:cBhvr>
                                      <p:to>
                                        <p:strVal val="visible"/>
                                      </p:to>
                                    </p:set>
                                    <p:anim calcmode="lin" valueType="num">
                                      <p:cBhvr>
                                        <p:cTn id="23" dur="500" fill="hold"/>
                                        <p:tgtEl>
                                          <p:spTgt spid="111144"/>
                                        </p:tgtEl>
                                        <p:attrNameLst>
                                          <p:attrName>ppt_w</p:attrName>
                                        </p:attrNameLst>
                                      </p:cBhvr>
                                      <p:tavLst>
                                        <p:tav tm="0">
                                          <p:val>
                                            <p:fltVal val="0"/>
                                          </p:val>
                                        </p:tav>
                                        <p:tav tm="100000">
                                          <p:val>
                                            <p:strVal val="#ppt_w"/>
                                          </p:val>
                                        </p:tav>
                                      </p:tavLst>
                                    </p:anim>
                                    <p:anim calcmode="lin" valueType="num">
                                      <p:cBhvr>
                                        <p:cTn id="24" dur="500" fill="hold"/>
                                        <p:tgtEl>
                                          <p:spTgt spid="111144"/>
                                        </p:tgtEl>
                                        <p:attrNameLst>
                                          <p:attrName>ppt_h</p:attrName>
                                        </p:attrNameLst>
                                      </p:cBhvr>
                                      <p:tavLst>
                                        <p:tav tm="0">
                                          <p:val>
                                            <p:fltVal val="0"/>
                                          </p:val>
                                        </p:tav>
                                        <p:tav tm="100000">
                                          <p:val>
                                            <p:strVal val="#ppt_h"/>
                                          </p:val>
                                        </p:tav>
                                      </p:tavLst>
                                    </p:anim>
                                    <p:animEffect transition="in" filter="fade">
                                      <p:cBhvr>
                                        <p:cTn id="25" dur="500"/>
                                        <p:tgtEl>
                                          <p:spTgt spid="111144"/>
                                        </p:tgtEl>
                                      </p:cBhvr>
                                    </p:animEffect>
                                  </p:childTnLst>
                                </p:cTn>
                              </p:par>
                            </p:childTnLst>
                          </p:cTn>
                        </p:par>
                        <p:par>
                          <p:cTn id="26" fill="hold">
                            <p:stCondLst>
                              <p:cond delay="500"/>
                            </p:stCondLst>
                            <p:childTnLst>
                              <p:par>
                                <p:cTn id="27" presetID="27" presetClass="entr" presetSubtype="0" fill="hold" grpId="0" nodeType="afterEffect">
                                  <p:stCondLst>
                                    <p:cond delay="0"/>
                                  </p:stCondLst>
                                  <p:iterate type="lt">
                                    <p:tmPct val="50000"/>
                                  </p:iterate>
                                  <p:childTnLst>
                                    <p:set>
                                      <p:cBhvr>
                                        <p:cTn id="28" dur="1" fill="hold">
                                          <p:stCondLst>
                                            <p:cond delay="0"/>
                                          </p:stCondLst>
                                        </p:cTn>
                                        <p:tgtEl>
                                          <p:spTgt spid="111145"/>
                                        </p:tgtEl>
                                        <p:attrNameLst>
                                          <p:attrName>style.visibility</p:attrName>
                                        </p:attrNameLst>
                                      </p:cBhvr>
                                      <p:to>
                                        <p:strVal val="visible"/>
                                      </p:to>
                                    </p:set>
                                    <p:anim calcmode="discrete" valueType="clr">
                                      <p:cBhvr override="childStyle">
                                        <p:cTn id="29" dur="80"/>
                                        <p:tgtEl>
                                          <p:spTgt spid="111145"/>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11145"/>
                                        </p:tgtEl>
                                        <p:attrNameLst>
                                          <p:attrName>fillcolor</p:attrName>
                                        </p:attrNameLst>
                                      </p:cBhvr>
                                      <p:tavLst>
                                        <p:tav tm="0">
                                          <p:val>
                                            <p:clrVal>
                                              <a:schemeClr val="accent2"/>
                                            </p:clrVal>
                                          </p:val>
                                        </p:tav>
                                        <p:tav tm="50000">
                                          <p:val>
                                            <p:clrVal>
                                              <a:schemeClr val="hlink"/>
                                            </p:clrVal>
                                          </p:val>
                                        </p:tav>
                                      </p:tavLst>
                                    </p:anim>
                                    <p:set>
                                      <p:cBhvr>
                                        <p:cTn id="31" dur="80"/>
                                        <p:tgtEl>
                                          <p:spTgt spid="111145"/>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112600"/>
                                        </p:tgtEl>
                                        <p:attrNameLst>
                                          <p:attrName>style.visibility</p:attrName>
                                        </p:attrNameLst>
                                      </p:cBhvr>
                                      <p:to>
                                        <p:strVal val="visible"/>
                                      </p:to>
                                    </p:set>
                                    <p:anim calcmode="lin" valueType="num">
                                      <p:cBhvr>
                                        <p:cTn id="36" dur="500" fill="hold"/>
                                        <p:tgtEl>
                                          <p:spTgt spid="112600"/>
                                        </p:tgtEl>
                                        <p:attrNameLst>
                                          <p:attrName>ppt_w</p:attrName>
                                        </p:attrNameLst>
                                      </p:cBhvr>
                                      <p:tavLst>
                                        <p:tav tm="0">
                                          <p:val>
                                            <p:fltVal val="0"/>
                                          </p:val>
                                        </p:tav>
                                        <p:tav tm="100000">
                                          <p:val>
                                            <p:strVal val="#ppt_w"/>
                                          </p:val>
                                        </p:tav>
                                      </p:tavLst>
                                    </p:anim>
                                    <p:anim calcmode="lin" valueType="num">
                                      <p:cBhvr>
                                        <p:cTn id="37" dur="500" fill="hold"/>
                                        <p:tgtEl>
                                          <p:spTgt spid="112600"/>
                                        </p:tgtEl>
                                        <p:attrNameLst>
                                          <p:attrName>ppt_h</p:attrName>
                                        </p:attrNameLst>
                                      </p:cBhvr>
                                      <p:tavLst>
                                        <p:tav tm="0">
                                          <p:val>
                                            <p:fltVal val="0"/>
                                          </p:val>
                                        </p:tav>
                                        <p:tav tm="100000">
                                          <p:val>
                                            <p:strVal val="#ppt_h"/>
                                          </p:val>
                                        </p:tav>
                                      </p:tavLst>
                                    </p:anim>
                                    <p:anim calcmode="lin" valueType="num">
                                      <p:cBhvr>
                                        <p:cTn id="38" dur="500" fill="hold"/>
                                        <p:tgtEl>
                                          <p:spTgt spid="112600"/>
                                        </p:tgtEl>
                                        <p:attrNameLst>
                                          <p:attrName>style.rotation</p:attrName>
                                        </p:attrNameLst>
                                      </p:cBhvr>
                                      <p:tavLst>
                                        <p:tav tm="0">
                                          <p:val>
                                            <p:fltVal val="360"/>
                                          </p:val>
                                        </p:tav>
                                        <p:tav tm="100000">
                                          <p:val>
                                            <p:fltVal val="0"/>
                                          </p:val>
                                        </p:tav>
                                      </p:tavLst>
                                    </p:anim>
                                    <p:animEffect transition="in" filter="fade">
                                      <p:cBhvr>
                                        <p:cTn id="39" dur="500"/>
                                        <p:tgtEl>
                                          <p:spTgt spid="112600"/>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112602"/>
                                        </p:tgtEl>
                                        <p:attrNameLst>
                                          <p:attrName>style.visibility</p:attrName>
                                        </p:attrNameLst>
                                      </p:cBhvr>
                                      <p:to>
                                        <p:strVal val="visible"/>
                                      </p:to>
                                    </p:set>
                                    <p:animEffect transition="in" filter="slide(fromTop)">
                                      <p:cBhvr>
                                        <p:cTn id="44" dur="500"/>
                                        <p:tgtEl>
                                          <p:spTgt spid="112602"/>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12601"/>
                                        </p:tgtEl>
                                        <p:attrNameLst>
                                          <p:attrName>style.visibility</p:attrName>
                                        </p:attrNameLst>
                                      </p:cBhvr>
                                      <p:to>
                                        <p:strVal val="visible"/>
                                      </p:to>
                                    </p:set>
                                    <p:animEffect transition="in" filter="wipe(up)">
                                      <p:cBhvr>
                                        <p:cTn id="48" dur="500"/>
                                        <p:tgtEl>
                                          <p:spTgt spid="112601"/>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112606"/>
                                        </p:tgtEl>
                                        <p:attrNameLst>
                                          <p:attrName>style.visibility</p:attrName>
                                        </p:attrNameLst>
                                      </p:cBhvr>
                                      <p:to>
                                        <p:strVal val="visible"/>
                                      </p:to>
                                    </p:set>
                                    <p:animEffect transition="in" filter="wipe(up)">
                                      <p:cBhvr>
                                        <p:cTn id="51" dur="500"/>
                                        <p:tgtEl>
                                          <p:spTgt spid="11260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grpId="1" nodeType="clickEffect">
                                  <p:stCondLst>
                                    <p:cond delay="0"/>
                                  </p:stCondLst>
                                  <p:childTnLst>
                                    <p:animEffect transition="out" filter="dissolve">
                                      <p:cBhvr>
                                        <p:cTn id="55" dur="500"/>
                                        <p:tgtEl>
                                          <p:spTgt spid="112602"/>
                                        </p:tgtEl>
                                      </p:cBhvr>
                                    </p:animEffect>
                                    <p:set>
                                      <p:cBhvr>
                                        <p:cTn id="56" dur="1" fill="hold">
                                          <p:stCondLst>
                                            <p:cond delay="499"/>
                                          </p:stCondLst>
                                        </p:cTn>
                                        <p:tgtEl>
                                          <p:spTgt spid="112602"/>
                                        </p:tgtEl>
                                        <p:attrNameLst>
                                          <p:attrName>style.visibility</p:attrName>
                                        </p:attrNameLst>
                                      </p:cBhvr>
                                      <p:to>
                                        <p:strVal val="hidden"/>
                                      </p:to>
                                    </p:set>
                                  </p:childTnLst>
                                </p:cTn>
                              </p:par>
                              <p:par>
                                <p:cTn id="57" presetID="12" presetClass="entr" presetSubtype="1" fill="hold" grpId="0" nodeType="withEffect">
                                  <p:stCondLst>
                                    <p:cond delay="0"/>
                                  </p:stCondLst>
                                  <p:childTnLst>
                                    <p:set>
                                      <p:cBhvr>
                                        <p:cTn id="58" dur="1" fill="hold">
                                          <p:stCondLst>
                                            <p:cond delay="0"/>
                                          </p:stCondLst>
                                        </p:cTn>
                                        <p:tgtEl>
                                          <p:spTgt spid="112605"/>
                                        </p:tgtEl>
                                        <p:attrNameLst>
                                          <p:attrName>style.visibility</p:attrName>
                                        </p:attrNameLst>
                                      </p:cBhvr>
                                      <p:to>
                                        <p:strVal val="visible"/>
                                      </p:to>
                                    </p:set>
                                    <p:animEffect transition="in" filter="slide(fromTop)">
                                      <p:cBhvr>
                                        <p:cTn id="59" dur="500"/>
                                        <p:tgtEl>
                                          <p:spTgt spid="112605"/>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12603"/>
                                        </p:tgtEl>
                                        <p:attrNameLst>
                                          <p:attrName>style.visibility</p:attrName>
                                        </p:attrNameLst>
                                      </p:cBhvr>
                                      <p:to>
                                        <p:strVal val="visible"/>
                                      </p:to>
                                    </p:set>
                                    <p:animEffect transition="in" filter="wipe(left)">
                                      <p:cBhvr>
                                        <p:cTn id="63" dur="500"/>
                                        <p:tgtEl>
                                          <p:spTgt spid="112603"/>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112604"/>
                                        </p:tgtEl>
                                        <p:attrNameLst>
                                          <p:attrName>style.visibility</p:attrName>
                                        </p:attrNameLst>
                                      </p:cBhvr>
                                      <p:to>
                                        <p:strVal val="visible"/>
                                      </p:to>
                                    </p:set>
                                    <p:animEffect transition="in" filter="wipe(up)">
                                      <p:cBhvr>
                                        <p:cTn id="66" dur="500"/>
                                        <p:tgtEl>
                                          <p:spTgt spid="11260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742" grpId="0"/>
      <p:bldP spid="111144" grpId="0" animBg="1"/>
      <p:bldP spid="111145" grpId="0"/>
      <p:bldP spid="112600" grpId="0" animBg="1"/>
      <p:bldP spid="112601" grpId="0" animBg="1"/>
      <p:bldP spid="112602" grpId="0" animBg="1"/>
      <p:bldP spid="112602" grpId="1" animBg="1"/>
      <p:bldP spid="112603" grpId="0" animBg="1"/>
      <p:bldP spid="112604" grpId="0" animBg="1"/>
      <p:bldP spid="112605" grpId="0" animBg="1"/>
      <p:bldP spid="112606"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AutoShape 545"/>
          <p:cNvCxnSpPr>
            <a:cxnSpLocks noChangeShapeType="1"/>
            <a:stCxn id="49207" idx="1"/>
            <a:endCxn id="98871" idx="2"/>
          </p:cNvCxnSpPr>
          <p:nvPr/>
        </p:nvCxnSpPr>
        <p:spPr bwMode="auto">
          <a:xfrm rot="10800000">
            <a:off x="4716464" y="2133601"/>
            <a:ext cx="2179637" cy="326072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55" name="AutoShape 546"/>
          <p:cNvCxnSpPr>
            <a:cxnSpLocks noChangeShapeType="1"/>
            <a:stCxn id="49206" idx="1"/>
            <a:endCxn id="98872" idx="2"/>
          </p:cNvCxnSpPr>
          <p:nvPr/>
        </p:nvCxnSpPr>
        <p:spPr bwMode="auto">
          <a:xfrm rot="10800000">
            <a:off x="5005388" y="2133600"/>
            <a:ext cx="1890712" cy="28448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56" name="AutoShape 547"/>
          <p:cNvCxnSpPr>
            <a:cxnSpLocks noChangeShapeType="1"/>
            <a:stCxn id="49205" idx="1"/>
            <a:endCxn id="98873" idx="2"/>
          </p:cNvCxnSpPr>
          <p:nvPr/>
        </p:nvCxnSpPr>
        <p:spPr bwMode="auto">
          <a:xfrm rot="10800000">
            <a:off x="5292726" y="2133601"/>
            <a:ext cx="1603375" cy="242887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57" name="AutoShape 548"/>
          <p:cNvCxnSpPr>
            <a:cxnSpLocks noChangeShapeType="1"/>
            <a:stCxn id="49204" idx="1"/>
            <a:endCxn id="98874" idx="2"/>
          </p:cNvCxnSpPr>
          <p:nvPr/>
        </p:nvCxnSpPr>
        <p:spPr bwMode="auto">
          <a:xfrm rot="10800000">
            <a:off x="5580064" y="2133600"/>
            <a:ext cx="1316037" cy="19939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58" name="AutoShape 549"/>
          <p:cNvCxnSpPr>
            <a:cxnSpLocks noChangeShapeType="1"/>
            <a:stCxn id="49203" idx="1"/>
            <a:endCxn id="98875" idx="2"/>
          </p:cNvCxnSpPr>
          <p:nvPr/>
        </p:nvCxnSpPr>
        <p:spPr bwMode="auto">
          <a:xfrm rot="10800000">
            <a:off x="5868988" y="2133601"/>
            <a:ext cx="1027112" cy="1547813"/>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59" name="AutoShape 550"/>
          <p:cNvCxnSpPr>
            <a:cxnSpLocks noChangeShapeType="1"/>
            <a:stCxn id="49202" idx="1"/>
            <a:endCxn id="98876" idx="2"/>
          </p:cNvCxnSpPr>
          <p:nvPr/>
        </p:nvCxnSpPr>
        <p:spPr bwMode="auto">
          <a:xfrm rot="10800000">
            <a:off x="6156326" y="2133601"/>
            <a:ext cx="739775" cy="111442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60" name="AutoShape 551"/>
          <p:cNvCxnSpPr>
            <a:cxnSpLocks noChangeShapeType="1"/>
            <a:stCxn id="49201" idx="1"/>
            <a:endCxn id="98877" idx="2"/>
          </p:cNvCxnSpPr>
          <p:nvPr/>
        </p:nvCxnSpPr>
        <p:spPr bwMode="auto">
          <a:xfrm rot="10800000">
            <a:off x="6443664" y="2133600"/>
            <a:ext cx="452437" cy="698500"/>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49161" name="AutoShape 552"/>
          <p:cNvCxnSpPr>
            <a:cxnSpLocks noChangeShapeType="1"/>
            <a:stCxn id="49200" idx="1"/>
            <a:endCxn id="98878" idx="2"/>
          </p:cNvCxnSpPr>
          <p:nvPr/>
        </p:nvCxnSpPr>
        <p:spPr bwMode="auto">
          <a:xfrm rot="10800000">
            <a:off x="6732589" y="2133600"/>
            <a:ext cx="166687" cy="249238"/>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49162" name="Group 565"/>
          <p:cNvGrpSpPr/>
          <p:nvPr/>
        </p:nvGrpSpPr>
        <p:grpSpPr bwMode="auto">
          <a:xfrm>
            <a:off x="4572001" y="1485900"/>
            <a:ext cx="2303463" cy="647700"/>
            <a:chOff x="1610" y="1117"/>
            <a:chExt cx="1451" cy="408"/>
          </a:xfrm>
        </p:grpSpPr>
        <p:grpSp>
          <p:nvGrpSpPr>
            <p:cNvPr id="49353" name="Group 566"/>
            <p:cNvGrpSpPr/>
            <p:nvPr/>
          </p:nvGrpSpPr>
          <p:grpSpPr bwMode="auto">
            <a:xfrm>
              <a:off x="1610" y="1344"/>
              <a:ext cx="1451" cy="181"/>
              <a:chOff x="1973" y="1434"/>
              <a:chExt cx="1451" cy="181"/>
            </a:xfrm>
          </p:grpSpPr>
          <p:sp>
            <p:nvSpPr>
              <p:cNvPr id="98871" name="Rectangle 56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872" name="Rectangle 56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873" name="Rectangle 56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874" name="Rectangle 57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875" name="Rectangle 57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876" name="Rectangle 57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877" name="Rectangle 57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878" name="Rectangle 57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grpSp>
        <p:sp>
          <p:nvSpPr>
            <p:cNvPr id="49354" name="Text Box 575"/>
            <p:cNvSpPr txBox="1">
              <a:spLocks noChangeArrowheads="1"/>
            </p:cNvSpPr>
            <p:nvPr/>
          </p:nvSpPr>
          <p:spPr bwMode="auto">
            <a:xfrm>
              <a:off x="2018"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sp>
        <p:nvSpPr>
          <p:cNvPr id="98868" name="Text Box 564"/>
          <p:cNvSpPr txBox="1">
            <a:spLocks noChangeArrowheads="1"/>
          </p:cNvSpPr>
          <p:nvPr/>
        </p:nvSpPr>
        <p:spPr bwMode="auto">
          <a:xfrm>
            <a:off x="2590800" y="1839914"/>
            <a:ext cx="3886200" cy="3570287"/>
          </a:xfrm>
          <a:prstGeom prst="rect">
            <a:avLst/>
          </a:prstGeom>
          <a:solidFill>
            <a:srgbClr val="FFFFB9"/>
          </a:solidFill>
          <a:ln w="9525">
            <a:solidFill>
              <a:schemeClr val="tx1"/>
            </a:solidFill>
            <a:miter lim="800000"/>
          </a:ln>
          <a:effectLst>
            <a:outerShdw dist="35921" dir="2700000" algn="ctr" rotWithShape="0">
              <a:schemeClr val="bg2"/>
            </a:outerShdw>
          </a:effectLst>
        </p:spPr>
        <p:txBody>
          <a:bodyPr>
            <a:spAutoFit/>
          </a:bodyPr>
          <a:lstStyle/>
          <a:p>
            <a:pPr eaLnBrk="0" hangingPunct="0">
              <a:defRPr/>
            </a:pPr>
            <a:r>
              <a:rPr lang="en-US" altLang="zh-CN" sz="1200">
                <a:solidFill>
                  <a:srgbClr val="000000"/>
                </a:solidFill>
                <a:latin typeface="Arial" panose="020B0604020202020204" pitchFamily="34" charset="0"/>
              </a:rPr>
              <a:t>INT8U  const  OSUnMapTbl[] = {</a:t>
            </a:r>
          </a:p>
          <a:p>
            <a:pPr>
              <a:defRPr/>
            </a:pPr>
            <a:r>
              <a:rPr lang="en-US" altLang="zh-CN" sz="1200">
                <a:solidFill>
                  <a:srgbClr val="000000"/>
                </a:solidFill>
                <a:latin typeface="Arial" panose="020B0604020202020204" pitchFamily="34" charset="0"/>
              </a:rPr>
              <a:t>                  /* 0, 1, 2, 3, 4, 5, 6, 7, 8, 9, a, b, c, d, e, f */</a:t>
            </a:r>
          </a:p>
          <a:p>
            <a:pPr>
              <a:defRPr/>
            </a:pPr>
            <a:r>
              <a:rPr lang="en-US" altLang="zh-CN" sz="1200">
                <a:solidFill>
                  <a:srgbClr val="000000"/>
                </a:solidFill>
                <a:latin typeface="Arial" panose="020B0604020202020204" pitchFamily="34" charset="0"/>
              </a:rPr>
              <a:t>/*0x00*/	0, 0, 1, 0, 2, 0, 1, 0, 3, 0, 1, 0, 2, 0, 1, 0, </a:t>
            </a:r>
          </a:p>
          <a:p>
            <a:pPr>
              <a:defRPr/>
            </a:pPr>
            <a:r>
              <a:rPr lang="en-US" altLang="zh-CN" sz="1200">
                <a:solidFill>
                  <a:srgbClr val="000000"/>
                </a:solidFill>
                <a:latin typeface="Arial" panose="020B0604020202020204" pitchFamily="34" charset="0"/>
              </a:rPr>
              <a:t>/*0x10*/ 	4, 0, 1, 0, 2, 0, 1, 0, 3, 0, 1, 0, 2, 0, 1, 0,</a:t>
            </a:r>
          </a:p>
          <a:p>
            <a:pPr>
              <a:defRPr/>
            </a:pPr>
            <a:r>
              <a:rPr lang="en-US" altLang="zh-CN" sz="1200">
                <a:solidFill>
                  <a:srgbClr val="000000"/>
                </a:solidFill>
                <a:latin typeface="Arial" panose="020B0604020202020204" pitchFamily="34" charset="0"/>
              </a:rPr>
              <a:t>/*0x20*/ 	5, 0, 1, 0, 2, 0, 1, 0, 3, 0, 1, 0, 2, 0, 1, 0,</a:t>
            </a:r>
          </a:p>
          <a:p>
            <a:pPr>
              <a:defRPr/>
            </a:pPr>
            <a:r>
              <a:rPr lang="en-US" altLang="zh-CN" sz="1200">
                <a:solidFill>
                  <a:srgbClr val="000000"/>
                </a:solidFill>
                <a:latin typeface="Arial" panose="020B0604020202020204" pitchFamily="34" charset="0"/>
              </a:rPr>
              <a:t>/*0x30*/ 	4, 0, 1, 0, 2, 0, 1, 0, 3, 0, 1, 0, 2, 0, 1, 0,</a:t>
            </a:r>
          </a:p>
          <a:p>
            <a:pPr>
              <a:defRPr/>
            </a:pPr>
            <a:r>
              <a:rPr lang="en-US" altLang="zh-CN" sz="1200">
                <a:solidFill>
                  <a:srgbClr val="000000"/>
                </a:solidFill>
                <a:latin typeface="Arial" panose="020B0604020202020204" pitchFamily="34" charset="0"/>
              </a:rPr>
              <a:t>/*0x40*/ 	6, 0, 1, 0, 2, 0, 1, 0, 3, 0, 1, 0, 2, 0, 1, 0, </a:t>
            </a:r>
          </a:p>
          <a:p>
            <a:pPr>
              <a:defRPr/>
            </a:pPr>
            <a:r>
              <a:rPr lang="en-US" altLang="zh-CN" sz="1200">
                <a:solidFill>
                  <a:srgbClr val="000000"/>
                </a:solidFill>
                <a:latin typeface="Arial" panose="020B0604020202020204" pitchFamily="34" charset="0"/>
              </a:rPr>
              <a:t>/*0x50*/ 	4, 0, 1, 0, 2, 0, 1, 0, 3, 0, 1, 0, 2, 0, 1, 0, </a:t>
            </a:r>
          </a:p>
          <a:p>
            <a:pPr>
              <a:defRPr/>
            </a:pPr>
            <a:r>
              <a:rPr lang="en-US" altLang="zh-CN" sz="1200">
                <a:solidFill>
                  <a:srgbClr val="000000"/>
                </a:solidFill>
                <a:latin typeface="Arial" panose="020B0604020202020204" pitchFamily="34" charset="0"/>
              </a:rPr>
              <a:t>/*0x60*/ 	5, 0, 1, 0, 2, 0, 1, 0, 3, 0, 1, 0, 2, 0, 1, 0,</a:t>
            </a:r>
          </a:p>
          <a:p>
            <a:pPr>
              <a:defRPr/>
            </a:pPr>
            <a:r>
              <a:rPr lang="en-US" altLang="zh-CN" sz="1200">
                <a:solidFill>
                  <a:srgbClr val="000000"/>
                </a:solidFill>
                <a:latin typeface="Arial" panose="020B0604020202020204" pitchFamily="34" charset="0"/>
              </a:rPr>
              <a:t>/*0x70*/ 	4, 0, 1, 0, 2, 0, 1, 0, 3, 0, 1, 0, 2, 0, 1, 0,</a:t>
            </a:r>
          </a:p>
          <a:p>
            <a:pPr>
              <a:defRPr/>
            </a:pPr>
            <a:r>
              <a:rPr lang="en-US" altLang="zh-CN" sz="1200">
                <a:solidFill>
                  <a:srgbClr val="000000"/>
                </a:solidFill>
                <a:latin typeface="Arial" panose="020B0604020202020204" pitchFamily="34" charset="0"/>
              </a:rPr>
              <a:t>/*0x80*/ 	7, 0, 1, 0, 2, 0, 1, 0, 3, 0, 1, 0, 2, 0, 1, 0, </a:t>
            </a:r>
          </a:p>
          <a:p>
            <a:pPr>
              <a:defRPr/>
            </a:pPr>
            <a:r>
              <a:rPr lang="en-US" altLang="zh-CN" sz="1200">
                <a:solidFill>
                  <a:srgbClr val="000000"/>
                </a:solidFill>
                <a:latin typeface="Arial" panose="020B0604020202020204" pitchFamily="34" charset="0"/>
              </a:rPr>
              <a:t>/*0x90*/ 	4, 0, 1, 0, 2, 0, 1, 0, 3, 0, 1, 0, 2, 0, 1, 0,</a:t>
            </a:r>
          </a:p>
          <a:p>
            <a:pPr>
              <a:defRPr/>
            </a:pPr>
            <a:r>
              <a:rPr lang="en-US" altLang="zh-CN" sz="1200">
                <a:solidFill>
                  <a:srgbClr val="000000"/>
                </a:solidFill>
                <a:latin typeface="Arial" panose="020B0604020202020204" pitchFamily="34" charset="0"/>
              </a:rPr>
              <a:t>/*0xA0*/ 	5, 0, 1, 0, 2, 0, 1, 0, 3, 0, 1, 0, 2, 0, 1, 0,</a:t>
            </a:r>
          </a:p>
          <a:p>
            <a:pPr>
              <a:defRPr/>
            </a:pPr>
            <a:r>
              <a:rPr lang="en-US" altLang="zh-CN" sz="1200">
                <a:solidFill>
                  <a:srgbClr val="000000"/>
                </a:solidFill>
                <a:latin typeface="Arial" panose="020B0604020202020204" pitchFamily="34" charset="0"/>
              </a:rPr>
              <a:t>/*0xB0*/ 	4, 0, 1, 0, 2, 0, 1, 0, 3, 0, 1, 0, 2, 0, 1, 0,</a:t>
            </a:r>
          </a:p>
          <a:p>
            <a:pPr>
              <a:defRPr/>
            </a:pPr>
            <a:r>
              <a:rPr lang="en-US" altLang="zh-CN" sz="1200">
                <a:solidFill>
                  <a:srgbClr val="000000"/>
                </a:solidFill>
                <a:latin typeface="Arial" panose="020B0604020202020204" pitchFamily="34" charset="0"/>
              </a:rPr>
              <a:t>/*0xC0*/ 	6, 0, 1, 0, 2, 0, 1, 0, 3, 0, 1, 0, 2, 0, 1, 0,</a:t>
            </a:r>
          </a:p>
          <a:p>
            <a:pPr>
              <a:defRPr/>
            </a:pPr>
            <a:r>
              <a:rPr lang="en-US" altLang="zh-CN" sz="1200">
                <a:solidFill>
                  <a:srgbClr val="000000"/>
                </a:solidFill>
                <a:latin typeface="Arial" panose="020B0604020202020204" pitchFamily="34" charset="0"/>
              </a:rPr>
              <a:t>/*0xD0*/ 	4, 0, 1, 0, 2, 0, 1, 0, 3, 0, 1, 0, 2, 0, 1, 0, </a:t>
            </a:r>
          </a:p>
          <a:p>
            <a:pPr>
              <a:defRPr/>
            </a:pPr>
            <a:r>
              <a:rPr lang="en-US" altLang="zh-CN" sz="1200">
                <a:solidFill>
                  <a:srgbClr val="000000"/>
                </a:solidFill>
                <a:latin typeface="Arial" panose="020B0604020202020204" pitchFamily="34" charset="0"/>
              </a:rPr>
              <a:t>/*0xE0*/ 	5, 0, 1, 0, 2, 0, 1, 0, 3, 0, 1, 0, 2, 0, 1, 0, </a:t>
            </a:r>
          </a:p>
          <a:p>
            <a:pPr>
              <a:defRPr/>
            </a:pPr>
            <a:r>
              <a:rPr lang="en-US" altLang="zh-CN" sz="1200">
                <a:solidFill>
                  <a:srgbClr val="000000"/>
                </a:solidFill>
                <a:latin typeface="Arial" panose="020B0604020202020204" pitchFamily="34" charset="0"/>
              </a:rPr>
              <a:t>/*0xF0*/ 	4, 0, 1, 0, 2, 0, 1, 0, 3, 0, 1, 0, 2, 0, 1, 0 </a:t>
            </a:r>
            <a:endParaRPr lang="en-US" altLang="zh-CN" sz="1200">
              <a:latin typeface="Arial" panose="020B0604020202020204" pitchFamily="34" charset="0"/>
            </a:endParaRPr>
          </a:p>
          <a:p>
            <a:pPr>
              <a:defRPr/>
            </a:pPr>
            <a:r>
              <a:rPr lang="en-US" altLang="zh-CN" sz="1200">
                <a:solidFill>
                  <a:srgbClr val="000000"/>
                </a:solidFill>
                <a:latin typeface="Arial" panose="020B0604020202020204" pitchFamily="34" charset="0"/>
              </a:rPr>
              <a:t>};</a:t>
            </a:r>
          </a:p>
        </p:txBody>
      </p:sp>
      <p:sp>
        <p:nvSpPr>
          <p:cNvPr id="99072" name="Rectangle 768"/>
          <p:cNvSpPr>
            <a:spLocks noChangeArrowheads="1"/>
          </p:cNvSpPr>
          <p:nvPr/>
        </p:nvSpPr>
        <p:spPr bwMode="auto">
          <a:xfrm>
            <a:off x="66674" y="1901249"/>
            <a:ext cx="2819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所在任务的</a:t>
            </a:r>
            <a:r>
              <a:rPr lang="en-US" altLang="zh-CN" sz="2400" dirty="0">
                <a:latin typeface="华文新魏" panose="02010800040101010101" pitchFamily="2" charset="-122"/>
                <a:ea typeface="华文新魏" panose="02010800040101010101" pitchFamily="2" charset="-122"/>
              </a:rPr>
              <a:t>Y</a:t>
            </a:r>
            <a:r>
              <a:rPr lang="zh-CN" altLang="en-US" sz="2400" dirty="0">
                <a:latin typeface="华文新魏" panose="02010800040101010101" pitchFamily="2" charset="-122"/>
                <a:ea typeface="华文新魏" panose="02010800040101010101" pitchFamily="2" charset="-122"/>
              </a:rPr>
              <a:t>值越小优先级越高，所在任务的</a:t>
            </a:r>
            <a:r>
              <a:rPr lang="en-US" altLang="zh-CN" sz="2400" dirty="0">
                <a:latin typeface="华文新魏" panose="02010800040101010101" pitchFamily="2" charset="-122"/>
                <a:ea typeface="华文新魏" panose="02010800040101010101" pitchFamily="2" charset="-122"/>
              </a:rPr>
              <a:t>X</a:t>
            </a:r>
            <a:r>
              <a:rPr lang="zh-CN" altLang="en-US" sz="2400" dirty="0">
                <a:latin typeface="华文新魏" panose="02010800040101010101" pitchFamily="2" charset="-122"/>
                <a:ea typeface="华文新魏" panose="02010800040101010101" pitchFamily="2" charset="-122"/>
              </a:rPr>
              <a:t>值越小优先级越高，由此可见最小的</a:t>
            </a:r>
            <a:r>
              <a:rPr lang="en-US" altLang="zh-CN" sz="2400" dirty="0">
                <a:latin typeface="华文新魏" panose="02010800040101010101" pitchFamily="2" charset="-122"/>
                <a:ea typeface="华文新魏" panose="02010800040101010101" pitchFamily="2" charset="-122"/>
              </a:rPr>
              <a:t>Y</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X</a:t>
            </a:r>
            <a:r>
              <a:rPr lang="zh-CN" altLang="en-US" sz="2400" dirty="0">
                <a:latin typeface="华文新魏" panose="02010800040101010101" pitchFamily="2" charset="-122"/>
                <a:ea typeface="华文新魏" panose="02010800040101010101" pitchFamily="2" charset="-122"/>
              </a:rPr>
              <a:t>值所对应的任务就是进入就绪态优先级最高的的任务。 </a:t>
            </a:r>
          </a:p>
        </p:txBody>
      </p:sp>
      <p:sp>
        <p:nvSpPr>
          <p:cNvPr id="98308" name="Rectangle 4"/>
          <p:cNvSpPr>
            <a:spLocks noChangeArrowheads="1"/>
          </p:cNvSpPr>
          <p:nvPr/>
        </p:nvSpPr>
        <p:spPr bwMode="auto">
          <a:xfrm>
            <a:off x="0" y="207962"/>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查找就绪态优先级最高的任务</a:t>
            </a:r>
          </a:p>
        </p:txBody>
      </p:sp>
      <p:sp>
        <p:nvSpPr>
          <p:cNvPr id="98667" name="AutoShape 363"/>
          <p:cNvSpPr>
            <a:spLocks noChangeArrowheads="1"/>
          </p:cNvSpPr>
          <p:nvPr/>
        </p:nvSpPr>
        <p:spPr bwMode="auto">
          <a:xfrm>
            <a:off x="2036764" y="5562600"/>
            <a:ext cx="3830637" cy="762000"/>
          </a:xfrm>
          <a:prstGeom prst="foldedCorner">
            <a:avLst>
              <a:gd name="adj" fmla="val 9296"/>
            </a:avLst>
          </a:prstGeom>
          <a:solidFill>
            <a:srgbClr val="DDDDDD"/>
          </a:solidFill>
          <a:ln w="19050">
            <a:noFill/>
            <a:round/>
          </a:ln>
          <a:effectLst>
            <a:outerShdw dist="35921" dir="2700000" algn="ctr" rotWithShape="0">
              <a:schemeClr val="bg2"/>
            </a:outerShdw>
          </a:effectLst>
        </p:spPr>
        <p:txBody>
          <a:bodyPr wrap="none" anchor="ctr"/>
          <a:lstStyle/>
          <a:p>
            <a:pPr>
              <a:defRPr/>
            </a:pPr>
            <a:endParaRPr lang="zh-CN" altLang="zh-CN" sz="1400">
              <a:latin typeface="Arial" panose="020B0604020202020204" pitchFamily="34" charset="0"/>
            </a:endParaRPr>
          </a:p>
        </p:txBody>
      </p:sp>
      <p:sp>
        <p:nvSpPr>
          <p:cNvPr id="98668" name="Rectangle 364"/>
          <p:cNvSpPr>
            <a:spLocks noChangeArrowheads="1"/>
          </p:cNvSpPr>
          <p:nvPr/>
        </p:nvSpPr>
        <p:spPr bwMode="auto">
          <a:xfrm>
            <a:off x="2036764" y="5562600"/>
            <a:ext cx="3830637" cy="28733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670" name="Rectangle 366"/>
          <p:cNvSpPr>
            <a:spLocks noChangeArrowheads="1"/>
          </p:cNvSpPr>
          <p:nvPr/>
        </p:nvSpPr>
        <p:spPr bwMode="auto">
          <a:xfrm>
            <a:off x="2057400" y="5562600"/>
            <a:ext cx="3810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y	= </a:t>
            </a:r>
            <a:r>
              <a:rPr lang="en-US" altLang="zh-CN" sz="1400" dirty="0" err="1"/>
              <a:t>OSUnMapTbl</a:t>
            </a:r>
            <a:r>
              <a:rPr lang="en-US" altLang="zh-CN" sz="1400" dirty="0"/>
              <a:t>[OSRdyGrp];</a:t>
            </a:r>
          </a:p>
          <a:p>
            <a:pPr eaLnBrk="1" hangingPunct="1"/>
            <a:r>
              <a:rPr lang="en-US" altLang="zh-CN" sz="1400" dirty="0"/>
              <a:t>x	= </a:t>
            </a:r>
            <a:r>
              <a:rPr lang="en-US" altLang="zh-CN" sz="1400" dirty="0" err="1"/>
              <a:t>OSUnMapTbl</a:t>
            </a:r>
            <a:r>
              <a:rPr lang="en-US" altLang="zh-CN" sz="1400" dirty="0"/>
              <a:t>[</a:t>
            </a:r>
            <a:r>
              <a:rPr lang="en-US" altLang="zh-CN" sz="1400" dirty="0" err="1"/>
              <a:t>OSRdyTbl</a:t>
            </a:r>
            <a:r>
              <a:rPr lang="en-US" altLang="zh-CN" sz="1400" dirty="0"/>
              <a:t>[y]];</a:t>
            </a:r>
          </a:p>
          <a:p>
            <a:pPr eaLnBrk="1" hangingPunct="1"/>
            <a:r>
              <a:rPr lang="en-US" altLang="zh-CN" sz="1400" dirty="0" err="1"/>
              <a:t>Prio</a:t>
            </a:r>
            <a:r>
              <a:rPr lang="en-US" altLang="zh-CN" sz="1400" dirty="0"/>
              <a:t>	= (y &lt;&lt; 3) + x;</a:t>
            </a:r>
          </a:p>
        </p:txBody>
      </p:sp>
      <p:grpSp>
        <p:nvGrpSpPr>
          <p:cNvPr id="49169" name="Group 367"/>
          <p:cNvGrpSpPr/>
          <p:nvPr/>
        </p:nvGrpSpPr>
        <p:grpSpPr bwMode="auto">
          <a:xfrm>
            <a:off x="6896101" y="1447800"/>
            <a:ext cx="3311525" cy="4616450"/>
            <a:chOff x="3107" y="1071"/>
            <a:chExt cx="2086" cy="2908"/>
          </a:xfrm>
        </p:grpSpPr>
        <p:sp>
          <p:nvSpPr>
            <p:cNvPr id="49187" name="Line 368"/>
            <p:cNvSpPr>
              <a:spLocks noChangeShapeType="1"/>
            </p:cNvSpPr>
            <p:nvPr/>
          </p:nvSpPr>
          <p:spPr bwMode="auto">
            <a:xfrm>
              <a:off x="3379" y="3743"/>
              <a:ext cx="181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8" name="Line 369"/>
            <p:cNvSpPr>
              <a:spLocks noChangeShapeType="1"/>
            </p:cNvSpPr>
            <p:nvPr/>
          </p:nvSpPr>
          <p:spPr bwMode="auto">
            <a:xfrm flipV="1">
              <a:off x="3379" y="1071"/>
              <a:ext cx="0" cy="267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Text Box 370"/>
            <p:cNvSpPr txBox="1">
              <a:spLocks noChangeArrowheads="1"/>
            </p:cNvSpPr>
            <p:nvPr/>
          </p:nvSpPr>
          <p:spPr bwMode="auto">
            <a:xfrm>
              <a:off x="4966" y="3748"/>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a:t>
              </a:r>
            </a:p>
          </p:txBody>
        </p:sp>
        <p:sp>
          <p:nvSpPr>
            <p:cNvPr id="49190" name="Text Box 371"/>
            <p:cNvSpPr txBox="1">
              <a:spLocks noChangeArrowheads="1"/>
            </p:cNvSpPr>
            <p:nvPr/>
          </p:nvSpPr>
          <p:spPr bwMode="auto">
            <a:xfrm>
              <a:off x="3107" y="1117"/>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Y</a:t>
              </a:r>
            </a:p>
          </p:txBody>
        </p:sp>
        <p:grpSp>
          <p:nvGrpSpPr>
            <p:cNvPr id="49191" name="Group 372"/>
            <p:cNvGrpSpPr/>
            <p:nvPr/>
          </p:nvGrpSpPr>
          <p:grpSpPr bwMode="auto">
            <a:xfrm>
              <a:off x="3379" y="3472"/>
              <a:ext cx="1451" cy="181"/>
              <a:chOff x="1973" y="1434"/>
              <a:chExt cx="1451" cy="181"/>
            </a:xfrm>
          </p:grpSpPr>
          <p:sp>
            <p:nvSpPr>
              <p:cNvPr id="98677" name="Rectangle 373"/>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78" name="Rectangle 374"/>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79" name="Rectangle 375"/>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0" name="Rectangle 376"/>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1" name="Rectangle 377"/>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2" name="Rectangle 378"/>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3" name="Rectangle 379"/>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4" name="Rectangle 380"/>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2" name="Group 381"/>
            <p:cNvGrpSpPr/>
            <p:nvPr/>
          </p:nvGrpSpPr>
          <p:grpSpPr bwMode="auto">
            <a:xfrm>
              <a:off x="3379" y="3209"/>
              <a:ext cx="1451" cy="181"/>
              <a:chOff x="1973" y="1434"/>
              <a:chExt cx="1451" cy="181"/>
            </a:xfrm>
          </p:grpSpPr>
          <p:sp>
            <p:nvSpPr>
              <p:cNvPr id="98686" name="Rectangle 382"/>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7" name="Rectangle 383"/>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8" name="Rectangle 384"/>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89" name="Rectangle 385"/>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0" name="Rectangle 386"/>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691" name="Rectangle 387"/>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2" name="Rectangle 388"/>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3" name="Rectangle 389"/>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3" name="Group 390"/>
            <p:cNvGrpSpPr/>
            <p:nvPr/>
          </p:nvGrpSpPr>
          <p:grpSpPr bwMode="auto">
            <a:xfrm>
              <a:off x="3379" y="2937"/>
              <a:ext cx="1451" cy="181"/>
              <a:chOff x="1973" y="1434"/>
              <a:chExt cx="1451" cy="181"/>
            </a:xfrm>
          </p:grpSpPr>
          <p:sp>
            <p:nvSpPr>
              <p:cNvPr id="98695" name="Rectangle 391"/>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6" name="Rectangle 392"/>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7" name="Rectangle 393"/>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8" name="Rectangle 394"/>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699" name="Rectangle 395"/>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00" name="Rectangle 396"/>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1" name="Rectangle 397"/>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02" name="Rectangle 398"/>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4" name="Group 399"/>
            <p:cNvGrpSpPr/>
            <p:nvPr/>
          </p:nvGrpSpPr>
          <p:grpSpPr bwMode="auto">
            <a:xfrm>
              <a:off x="3379" y="2663"/>
              <a:ext cx="1451" cy="181"/>
              <a:chOff x="1973" y="1434"/>
              <a:chExt cx="1451" cy="181"/>
            </a:xfrm>
          </p:grpSpPr>
          <p:sp>
            <p:nvSpPr>
              <p:cNvPr id="98704" name="Rectangle 400"/>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5" name="Rectangle 401"/>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6" name="Rectangle 402"/>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7" name="Rectangle 403"/>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8" name="Rectangle 404"/>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09" name="Rectangle 405"/>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10" name="Rectangle 406"/>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11" name="Rectangle 407"/>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5" name="Group 408"/>
            <p:cNvGrpSpPr/>
            <p:nvPr/>
          </p:nvGrpSpPr>
          <p:grpSpPr bwMode="auto">
            <a:xfrm>
              <a:off x="3379" y="2391"/>
              <a:ext cx="1451" cy="181"/>
              <a:chOff x="1973" y="1434"/>
              <a:chExt cx="1451" cy="181"/>
            </a:xfrm>
          </p:grpSpPr>
          <p:sp>
            <p:nvSpPr>
              <p:cNvPr id="98713" name="Rectangle 409"/>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14" name="Rectangle 410"/>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15" name="Rectangle 411"/>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16" name="Rectangle 412"/>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17" name="Rectangle 413"/>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18" name="Rectangle 414"/>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19" name="Rectangle 415"/>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0" name="Rectangle 416"/>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6" name="Group 417"/>
            <p:cNvGrpSpPr/>
            <p:nvPr/>
          </p:nvGrpSpPr>
          <p:grpSpPr bwMode="auto">
            <a:xfrm>
              <a:off x="3379" y="2120"/>
              <a:ext cx="1451" cy="181"/>
              <a:chOff x="1973" y="1434"/>
              <a:chExt cx="1451" cy="181"/>
            </a:xfrm>
          </p:grpSpPr>
          <p:sp>
            <p:nvSpPr>
              <p:cNvPr id="98722" name="Rectangle 418"/>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3" name="Rectangle 419"/>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4" name="Rectangle 420"/>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5" name="Rectangle 421"/>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6" name="Rectangle 422"/>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7" name="Rectangle 423"/>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8" name="Rectangle 424"/>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29" name="Rectangle 425"/>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7" name="Group 426"/>
            <p:cNvGrpSpPr/>
            <p:nvPr/>
          </p:nvGrpSpPr>
          <p:grpSpPr bwMode="auto">
            <a:xfrm>
              <a:off x="3379" y="1847"/>
              <a:ext cx="1451" cy="181"/>
              <a:chOff x="1973" y="1434"/>
              <a:chExt cx="1451" cy="181"/>
            </a:xfrm>
          </p:grpSpPr>
          <p:sp>
            <p:nvSpPr>
              <p:cNvPr id="98731" name="Rectangle 42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2" name="Rectangle 42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3" name="Rectangle 42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4" name="Rectangle 43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5" name="Rectangle 43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6" name="Rectangle 43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7" name="Rectangle 43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38" name="Rectangle 43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49198" name="Group 435"/>
            <p:cNvGrpSpPr/>
            <p:nvPr/>
          </p:nvGrpSpPr>
          <p:grpSpPr bwMode="auto">
            <a:xfrm>
              <a:off x="3379" y="1575"/>
              <a:ext cx="1451" cy="181"/>
              <a:chOff x="1973" y="1434"/>
              <a:chExt cx="1451" cy="181"/>
            </a:xfrm>
          </p:grpSpPr>
          <p:sp>
            <p:nvSpPr>
              <p:cNvPr id="98740" name="Rectangle 436"/>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41" name="Rectangle 437"/>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42" name="Rectangle 438"/>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43" name="Rectangle 439"/>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solidFill>
                      <a:srgbClr val="FF0000"/>
                    </a:solidFill>
                  </a:rPr>
                  <a:t>1</a:t>
                </a:r>
              </a:p>
            </p:txBody>
          </p:sp>
          <p:sp>
            <p:nvSpPr>
              <p:cNvPr id="98744" name="Rectangle 440"/>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45" name="Rectangle 441"/>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46" name="Rectangle 442"/>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98747" name="Rectangle 443"/>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49199" name="Text Box 444"/>
            <p:cNvSpPr txBox="1">
              <a:spLocks noChangeArrowheads="1"/>
            </p:cNvSpPr>
            <p:nvPr/>
          </p:nvSpPr>
          <p:spPr bwMode="auto">
            <a:xfrm>
              <a:off x="3742" y="1117"/>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49200" name="Text Box 445"/>
            <p:cNvSpPr txBox="1">
              <a:spLocks noChangeArrowheads="1"/>
            </p:cNvSpPr>
            <p:nvPr/>
          </p:nvSpPr>
          <p:spPr bwMode="auto">
            <a:xfrm>
              <a:off x="3109" y="1564"/>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49201" name="Text Box 446"/>
            <p:cNvSpPr txBox="1">
              <a:spLocks noChangeArrowheads="1"/>
            </p:cNvSpPr>
            <p:nvPr/>
          </p:nvSpPr>
          <p:spPr bwMode="auto">
            <a:xfrm>
              <a:off x="3107" y="184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49202" name="Text Box 447"/>
            <p:cNvSpPr txBox="1">
              <a:spLocks noChangeArrowheads="1"/>
            </p:cNvSpPr>
            <p:nvPr/>
          </p:nvSpPr>
          <p:spPr bwMode="auto">
            <a:xfrm>
              <a:off x="3107" y="210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[2]</a:t>
              </a:r>
            </a:p>
          </p:txBody>
        </p:sp>
        <p:sp>
          <p:nvSpPr>
            <p:cNvPr id="49203" name="Text Box 448"/>
            <p:cNvSpPr txBox="1">
              <a:spLocks noChangeArrowheads="1"/>
            </p:cNvSpPr>
            <p:nvPr/>
          </p:nvSpPr>
          <p:spPr bwMode="auto">
            <a:xfrm>
              <a:off x="3107" y="2382"/>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[3]</a:t>
              </a:r>
            </a:p>
          </p:txBody>
        </p:sp>
        <p:sp>
          <p:nvSpPr>
            <p:cNvPr id="49204" name="Text Box 449"/>
            <p:cNvSpPr txBox="1">
              <a:spLocks noChangeArrowheads="1"/>
            </p:cNvSpPr>
            <p:nvPr/>
          </p:nvSpPr>
          <p:spPr bwMode="auto">
            <a:xfrm>
              <a:off x="3107" y="2663"/>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[4]</a:t>
              </a:r>
            </a:p>
          </p:txBody>
        </p:sp>
        <p:sp>
          <p:nvSpPr>
            <p:cNvPr id="49205" name="Text Box 450"/>
            <p:cNvSpPr txBox="1">
              <a:spLocks noChangeArrowheads="1"/>
            </p:cNvSpPr>
            <p:nvPr/>
          </p:nvSpPr>
          <p:spPr bwMode="auto">
            <a:xfrm>
              <a:off x="3107" y="293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[5]</a:t>
              </a:r>
            </a:p>
          </p:txBody>
        </p:sp>
        <p:sp>
          <p:nvSpPr>
            <p:cNvPr id="49206" name="Text Box 451"/>
            <p:cNvSpPr txBox="1">
              <a:spLocks noChangeArrowheads="1"/>
            </p:cNvSpPr>
            <p:nvPr/>
          </p:nvSpPr>
          <p:spPr bwMode="auto">
            <a:xfrm>
              <a:off x="3107" y="319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[6]</a:t>
              </a:r>
            </a:p>
          </p:txBody>
        </p:sp>
        <p:sp>
          <p:nvSpPr>
            <p:cNvPr id="49207" name="Text Box 452"/>
            <p:cNvSpPr txBox="1">
              <a:spLocks noChangeArrowheads="1"/>
            </p:cNvSpPr>
            <p:nvPr/>
          </p:nvSpPr>
          <p:spPr bwMode="auto">
            <a:xfrm>
              <a:off x="3107" y="3461"/>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[7]</a:t>
              </a:r>
            </a:p>
          </p:txBody>
        </p:sp>
        <p:grpSp>
          <p:nvGrpSpPr>
            <p:cNvPr id="49208" name="Group 453"/>
            <p:cNvGrpSpPr/>
            <p:nvPr/>
          </p:nvGrpSpPr>
          <p:grpSpPr bwMode="auto">
            <a:xfrm>
              <a:off x="3379" y="1299"/>
              <a:ext cx="1451" cy="181"/>
              <a:chOff x="1973" y="1434"/>
              <a:chExt cx="1451" cy="181"/>
            </a:xfrm>
          </p:grpSpPr>
          <p:sp>
            <p:nvSpPr>
              <p:cNvPr id="49281" name="Rectangle 454"/>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bit7</a:t>
                </a:r>
              </a:p>
            </p:txBody>
          </p:sp>
          <p:sp>
            <p:nvSpPr>
              <p:cNvPr id="49282" name="Rectangle 455"/>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bit6</a:t>
                </a:r>
              </a:p>
            </p:txBody>
          </p:sp>
          <p:sp>
            <p:nvSpPr>
              <p:cNvPr id="49283" name="Rectangle 456"/>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bit5</a:t>
                </a:r>
              </a:p>
            </p:txBody>
          </p:sp>
          <p:sp>
            <p:nvSpPr>
              <p:cNvPr id="49284" name="Rectangle 457"/>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bit4</a:t>
                </a:r>
              </a:p>
            </p:txBody>
          </p:sp>
          <p:sp>
            <p:nvSpPr>
              <p:cNvPr id="49285" name="Rectangle 458"/>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bit3</a:t>
                </a:r>
              </a:p>
            </p:txBody>
          </p:sp>
          <p:sp>
            <p:nvSpPr>
              <p:cNvPr id="49286" name="Rectangle 459"/>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bit2</a:t>
                </a:r>
              </a:p>
            </p:txBody>
          </p:sp>
          <p:sp>
            <p:nvSpPr>
              <p:cNvPr id="49287" name="Rectangle 460"/>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bit1</a:t>
                </a:r>
              </a:p>
            </p:txBody>
          </p:sp>
          <p:sp>
            <p:nvSpPr>
              <p:cNvPr id="49288" name="Rectangle 461"/>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bit0</a:t>
                </a:r>
              </a:p>
            </p:txBody>
          </p:sp>
        </p:grpSp>
        <p:grpSp>
          <p:nvGrpSpPr>
            <p:cNvPr id="49209" name="Group 462"/>
            <p:cNvGrpSpPr/>
            <p:nvPr/>
          </p:nvGrpSpPr>
          <p:grpSpPr bwMode="auto">
            <a:xfrm>
              <a:off x="3379" y="3652"/>
              <a:ext cx="1451" cy="91"/>
              <a:chOff x="1520" y="2704"/>
              <a:chExt cx="1451" cy="91"/>
            </a:xfrm>
          </p:grpSpPr>
          <p:sp>
            <p:nvSpPr>
              <p:cNvPr id="49273" name="Rectangle 463"/>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63</a:t>
                </a:r>
              </a:p>
            </p:txBody>
          </p:sp>
          <p:sp>
            <p:nvSpPr>
              <p:cNvPr id="49274" name="Rectangle 464"/>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62</a:t>
                </a:r>
              </a:p>
            </p:txBody>
          </p:sp>
          <p:sp>
            <p:nvSpPr>
              <p:cNvPr id="49275" name="Rectangle 465"/>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61</a:t>
                </a:r>
              </a:p>
            </p:txBody>
          </p:sp>
          <p:sp>
            <p:nvSpPr>
              <p:cNvPr id="49276" name="Rectangle 466"/>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60</a:t>
                </a:r>
              </a:p>
            </p:txBody>
          </p:sp>
          <p:sp>
            <p:nvSpPr>
              <p:cNvPr id="49277" name="Rectangle 467"/>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59</a:t>
                </a:r>
              </a:p>
            </p:txBody>
          </p:sp>
          <p:sp>
            <p:nvSpPr>
              <p:cNvPr id="49278" name="Rectangle 468"/>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58</a:t>
                </a:r>
              </a:p>
            </p:txBody>
          </p:sp>
          <p:sp>
            <p:nvSpPr>
              <p:cNvPr id="49279" name="Rectangle 469"/>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57</a:t>
                </a:r>
              </a:p>
            </p:txBody>
          </p:sp>
          <p:sp>
            <p:nvSpPr>
              <p:cNvPr id="49280" name="Rectangle 470"/>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56</a:t>
                </a:r>
              </a:p>
            </p:txBody>
          </p:sp>
        </p:grpSp>
        <p:grpSp>
          <p:nvGrpSpPr>
            <p:cNvPr id="49210" name="Group 471"/>
            <p:cNvGrpSpPr/>
            <p:nvPr/>
          </p:nvGrpSpPr>
          <p:grpSpPr bwMode="auto">
            <a:xfrm>
              <a:off x="3379" y="3380"/>
              <a:ext cx="1451" cy="91"/>
              <a:chOff x="1520" y="2704"/>
              <a:chExt cx="1451" cy="91"/>
            </a:xfrm>
          </p:grpSpPr>
          <p:sp>
            <p:nvSpPr>
              <p:cNvPr id="49265" name="Rectangle 472"/>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55</a:t>
                </a:r>
              </a:p>
            </p:txBody>
          </p:sp>
          <p:sp>
            <p:nvSpPr>
              <p:cNvPr id="49266" name="Rectangle 473"/>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54</a:t>
                </a:r>
              </a:p>
            </p:txBody>
          </p:sp>
          <p:sp>
            <p:nvSpPr>
              <p:cNvPr id="49267" name="Rectangle 474"/>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53</a:t>
                </a:r>
              </a:p>
            </p:txBody>
          </p:sp>
          <p:sp>
            <p:nvSpPr>
              <p:cNvPr id="49268" name="Rectangle 475"/>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52</a:t>
                </a:r>
              </a:p>
            </p:txBody>
          </p:sp>
          <p:sp>
            <p:nvSpPr>
              <p:cNvPr id="49269" name="Rectangle 476"/>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51</a:t>
                </a:r>
              </a:p>
            </p:txBody>
          </p:sp>
          <p:sp>
            <p:nvSpPr>
              <p:cNvPr id="49270" name="Rectangle 477"/>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50</a:t>
                </a:r>
              </a:p>
            </p:txBody>
          </p:sp>
          <p:sp>
            <p:nvSpPr>
              <p:cNvPr id="49271" name="Rectangle 478"/>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49</a:t>
                </a:r>
              </a:p>
            </p:txBody>
          </p:sp>
          <p:sp>
            <p:nvSpPr>
              <p:cNvPr id="49272" name="Rectangle 479"/>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48</a:t>
                </a:r>
              </a:p>
            </p:txBody>
          </p:sp>
        </p:grpSp>
        <p:grpSp>
          <p:nvGrpSpPr>
            <p:cNvPr id="49211" name="Group 480"/>
            <p:cNvGrpSpPr/>
            <p:nvPr/>
          </p:nvGrpSpPr>
          <p:grpSpPr bwMode="auto">
            <a:xfrm>
              <a:off x="3379" y="3113"/>
              <a:ext cx="1451" cy="91"/>
              <a:chOff x="1520" y="2704"/>
              <a:chExt cx="1451" cy="91"/>
            </a:xfrm>
          </p:grpSpPr>
          <p:sp>
            <p:nvSpPr>
              <p:cNvPr id="49257" name="Rectangle 481"/>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47</a:t>
                </a:r>
              </a:p>
            </p:txBody>
          </p:sp>
          <p:sp>
            <p:nvSpPr>
              <p:cNvPr id="49258" name="Rectangle 482"/>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46</a:t>
                </a:r>
              </a:p>
            </p:txBody>
          </p:sp>
          <p:sp>
            <p:nvSpPr>
              <p:cNvPr id="49259" name="Rectangle 483"/>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45</a:t>
                </a:r>
              </a:p>
            </p:txBody>
          </p:sp>
          <p:sp>
            <p:nvSpPr>
              <p:cNvPr id="49260" name="Rectangle 484"/>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44</a:t>
                </a:r>
              </a:p>
            </p:txBody>
          </p:sp>
          <p:sp>
            <p:nvSpPr>
              <p:cNvPr id="49261" name="Rectangle 485"/>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43</a:t>
                </a:r>
              </a:p>
            </p:txBody>
          </p:sp>
          <p:sp>
            <p:nvSpPr>
              <p:cNvPr id="49262" name="Rectangle 486"/>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42</a:t>
                </a:r>
              </a:p>
            </p:txBody>
          </p:sp>
          <p:sp>
            <p:nvSpPr>
              <p:cNvPr id="49263" name="Rectangle 487"/>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41</a:t>
                </a:r>
              </a:p>
            </p:txBody>
          </p:sp>
          <p:sp>
            <p:nvSpPr>
              <p:cNvPr id="49264" name="Rectangle 488"/>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40</a:t>
                </a:r>
              </a:p>
            </p:txBody>
          </p:sp>
        </p:grpSp>
        <p:grpSp>
          <p:nvGrpSpPr>
            <p:cNvPr id="49212" name="Group 489"/>
            <p:cNvGrpSpPr/>
            <p:nvPr/>
          </p:nvGrpSpPr>
          <p:grpSpPr bwMode="auto">
            <a:xfrm>
              <a:off x="3379" y="2836"/>
              <a:ext cx="1451" cy="91"/>
              <a:chOff x="1520" y="2704"/>
              <a:chExt cx="1451" cy="91"/>
            </a:xfrm>
          </p:grpSpPr>
          <p:sp>
            <p:nvSpPr>
              <p:cNvPr id="49249" name="Rectangle 490"/>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39</a:t>
                </a:r>
              </a:p>
            </p:txBody>
          </p:sp>
          <p:sp>
            <p:nvSpPr>
              <p:cNvPr id="49250" name="Rectangle 491"/>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38</a:t>
                </a:r>
              </a:p>
            </p:txBody>
          </p:sp>
          <p:sp>
            <p:nvSpPr>
              <p:cNvPr id="49251" name="Rectangle 492"/>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37</a:t>
                </a:r>
              </a:p>
            </p:txBody>
          </p:sp>
          <p:sp>
            <p:nvSpPr>
              <p:cNvPr id="49252" name="Rectangle 493"/>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36</a:t>
                </a:r>
              </a:p>
            </p:txBody>
          </p:sp>
          <p:sp>
            <p:nvSpPr>
              <p:cNvPr id="49253" name="Rectangle 494"/>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35</a:t>
                </a:r>
              </a:p>
            </p:txBody>
          </p:sp>
          <p:sp>
            <p:nvSpPr>
              <p:cNvPr id="49254" name="Rectangle 495"/>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34</a:t>
                </a:r>
              </a:p>
            </p:txBody>
          </p:sp>
          <p:sp>
            <p:nvSpPr>
              <p:cNvPr id="49255" name="Rectangle 496"/>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33</a:t>
                </a:r>
              </a:p>
            </p:txBody>
          </p:sp>
          <p:sp>
            <p:nvSpPr>
              <p:cNvPr id="49256" name="Rectangle 497"/>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32</a:t>
                </a:r>
              </a:p>
            </p:txBody>
          </p:sp>
        </p:grpSp>
        <p:grpSp>
          <p:nvGrpSpPr>
            <p:cNvPr id="49213" name="Group 498"/>
            <p:cNvGrpSpPr/>
            <p:nvPr/>
          </p:nvGrpSpPr>
          <p:grpSpPr bwMode="auto">
            <a:xfrm>
              <a:off x="3379" y="2564"/>
              <a:ext cx="1451" cy="91"/>
              <a:chOff x="1520" y="2704"/>
              <a:chExt cx="1451" cy="91"/>
            </a:xfrm>
          </p:grpSpPr>
          <p:sp>
            <p:nvSpPr>
              <p:cNvPr id="49241" name="Rectangle 499"/>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31</a:t>
                </a:r>
              </a:p>
            </p:txBody>
          </p:sp>
          <p:sp>
            <p:nvSpPr>
              <p:cNvPr id="49242" name="Rectangle 500"/>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30</a:t>
                </a:r>
              </a:p>
            </p:txBody>
          </p:sp>
          <p:sp>
            <p:nvSpPr>
              <p:cNvPr id="49243" name="Rectangle 501"/>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29</a:t>
                </a:r>
              </a:p>
            </p:txBody>
          </p:sp>
          <p:sp>
            <p:nvSpPr>
              <p:cNvPr id="49244" name="Rectangle 502"/>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28</a:t>
                </a:r>
              </a:p>
            </p:txBody>
          </p:sp>
          <p:sp>
            <p:nvSpPr>
              <p:cNvPr id="49245" name="Rectangle 503"/>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27</a:t>
                </a:r>
              </a:p>
            </p:txBody>
          </p:sp>
          <p:sp>
            <p:nvSpPr>
              <p:cNvPr id="49246" name="Rectangle 504"/>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26</a:t>
                </a:r>
              </a:p>
            </p:txBody>
          </p:sp>
          <p:sp>
            <p:nvSpPr>
              <p:cNvPr id="49247" name="Rectangle 505"/>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25</a:t>
                </a:r>
              </a:p>
            </p:txBody>
          </p:sp>
          <p:sp>
            <p:nvSpPr>
              <p:cNvPr id="49248" name="Rectangle 506"/>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24</a:t>
                </a:r>
              </a:p>
            </p:txBody>
          </p:sp>
        </p:grpSp>
        <p:grpSp>
          <p:nvGrpSpPr>
            <p:cNvPr id="49214" name="Group 507"/>
            <p:cNvGrpSpPr/>
            <p:nvPr/>
          </p:nvGrpSpPr>
          <p:grpSpPr bwMode="auto">
            <a:xfrm>
              <a:off x="3379" y="2292"/>
              <a:ext cx="1451" cy="91"/>
              <a:chOff x="1520" y="2704"/>
              <a:chExt cx="1451" cy="91"/>
            </a:xfrm>
          </p:grpSpPr>
          <p:sp>
            <p:nvSpPr>
              <p:cNvPr id="49233" name="Rectangle 50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23</a:t>
                </a:r>
              </a:p>
            </p:txBody>
          </p:sp>
          <p:sp>
            <p:nvSpPr>
              <p:cNvPr id="49234" name="Rectangle 50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22</a:t>
                </a:r>
              </a:p>
            </p:txBody>
          </p:sp>
          <p:sp>
            <p:nvSpPr>
              <p:cNvPr id="49235" name="Rectangle 51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21</a:t>
                </a:r>
              </a:p>
            </p:txBody>
          </p:sp>
          <p:sp>
            <p:nvSpPr>
              <p:cNvPr id="49236" name="Rectangle 51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20</a:t>
                </a:r>
              </a:p>
            </p:txBody>
          </p:sp>
          <p:sp>
            <p:nvSpPr>
              <p:cNvPr id="49237" name="Rectangle 51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19</a:t>
                </a:r>
              </a:p>
            </p:txBody>
          </p:sp>
          <p:sp>
            <p:nvSpPr>
              <p:cNvPr id="49238" name="Rectangle 51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18</a:t>
                </a:r>
              </a:p>
            </p:txBody>
          </p:sp>
          <p:sp>
            <p:nvSpPr>
              <p:cNvPr id="49239" name="Rectangle 51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17</a:t>
                </a:r>
              </a:p>
            </p:txBody>
          </p:sp>
          <p:sp>
            <p:nvSpPr>
              <p:cNvPr id="49240" name="Rectangle 51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16</a:t>
                </a:r>
              </a:p>
            </p:txBody>
          </p:sp>
        </p:grpSp>
        <p:grpSp>
          <p:nvGrpSpPr>
            <p:cNvPr id="49215" name="Group 516"/>
            <p:cNvGrpSpPr/>
            <p:nvPr/>
          </p:nvGrpSpPr>
          <p:grpSpPr bwMode="auto">
            <a:xfrm>
              <a:off x="3379" y="2019"/>
              <a:ext cx="1451" cy="91"/>
              <a:chOff x="1520" y="2704"/>
              <a:chExt cx="1451" cy="91"/>
            </a:xfrm>
          </p:grpSpPr>
          <p:sp>
            <p:nvSpPr>
              <p:cNvPr id="49225" name="Rectangle 51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49226" name="Rectangle 51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49227" name="Rectangle 51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49228" name="Rectangle 52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49229" name="Rectangle 52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49230" name="Rectangle 52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49231" name="Rectangle 52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49232" name="Rectangle 52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49216" name="Group 525"/>
            <p:cNvGrpSpPr/>
            <p:nvPr/>
          </p:nvGrpSpPr>
          <p:grpSpPr bwMode="auto">
            <a:xfrm>
              <a:off x="3379" y="1747"/>
              <a:ext cx="1451" cy="91"/>
              <a:chOff x="1520" y="2704"/>
              <a:chExt cx="1451" cy="91"/>
            </a:xfrm>
          </p:grpSpPr>
          <p:sp>
            <p:nvSpPr>
              <p:cNvPr id="49217" name="Rectangle 526"/>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49218" name="Rectangle 527"/>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49219" name="Rectangle 528"/>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49220" name="Rectangle 529"/>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49221" name="Rectangle 530"/>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49222" name="Rectangle 531"/>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49223" name="Rectangle 532"/>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49224" name="Rectangle 533"/>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sp>
        <p:nvSpPr>
          <p:cNvPr id="98880" name="Rectangle 576"/>
          <p:cNvSpPr>
            <a:spLocks noChangeArrowheads="1"/>
          </p:cNvSpPr>
          <p:nvPr/>
        </p:nvSpPr>
        <p:spPr bwMode="auto">
          <a:xfrm>
            <a:off x="6934200" y="1600200"/>
            <a:ext cx="2895600" cy="5334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01101001B </a:t>
            </a:r>
            <a:r>
              <a:rPr lang="zh-CN" altLang="en-US" sz="2000">
                <a:latin typeface="Arial" panose="020B0604020202020204" pitchFamily="34" charset="0"/>
              </a:rPr>
              <a:t>＝ </a:t>
            </a:r>
            <a:r>
              <a:rPr lang="en-US" altLang="zh-CN" sz="2000">
                <a:latin typeface="Arial" panose="020B0604020202020204" pitchFamily="34" charset="0"/>
              </a:rPr>
              <a:t>69H</a:t>
            </a:r>
          </a:p>
        </p:txBody>
      </p:sp>
      <p:sp>
        <p:nvSpPr>
          <p:cNvPr id="98881" name="Rectangle 577"/>
          <p:cNvSpPr>
            <a:spLocks noChangeArrowheads="1"/>
          </p:cNvSpPr>
          <p:nvPr/>
        </p:nvSpPr>
        <p:spPr bwMode="auto">
          <a:xfrm>
            <a:off x="7212013" y="589612"/>
            <a:ext cx="2895600" cy="5334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00110000B </a:t>
            </a:r>
            <a:r>
              <a:rPr lang="zh-CN" altLang="en-US" sz="2000">
                <a:latin typeface="Arial" panose="020B0604020202020204" pitchFamily="34" charset="0"/>
              </a:rPr>
              <a:t>＝ </a:t>
            </a:r>
            <a:r>
              <a:rPr lang="en-US" altLang="zh-CN" sz="2000">
                <a:latin typeface="Arial" panose="020B0604020202020204" pitchFamily="34" charset="0"/>
              </a:rPr>
              <a:t>30H</a:t>
            </a:r>
          </a:p>
        </p:txBody>
      </p:sp>
      <p:sp>
        <p:nvSpPr>
          <p:cNvPr id="98888" name="Oval 584"/>
          <p:cNvSpPr>
            <a:spLocks noChangeArrowheads="1"/>
          </p:cNvSpPr>
          <p:nvPr/>
        </p:nvSpPr>
        <p:spPr bwMode="auto">
          <a:xfrm>
            <a:off x="8185150" y="2133600"/>
            <a:ext cx="304800" cy="6096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57" name="Rectangle 753"/>
          <p:cNvSpPr>
            <a:spLocks noChangeArrowheads="1"/>
          </p:cNvSpPr>
          <p:nvPr/>
        </p:nvSpPr>
        <p:spPr bwMode="auto">
          <a:xfrm>
            <a:off x="6019800" y="5943600"/>
            <a:ext cx="9906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Y = 0</a:t>
            </a:r>
          </a:p>
        </p:txBody>
      </p:sp>
      <p:sp>
        <p:nvSpPr>
          <p:cNvPr id="99058" name="Rectangle 754"/>
          <p:cNvSpPr>
            <a:spLocks noChangeArrowheads="1"/>
          </p:cNvSpPr>
          <p:nvPr/>
        </p:nvSpPr>
        <p:spPr bwMode="auto">
          <a:xfrm>
            <a:off x="7391400" y="5943600"/>
            <a:ext cx="9906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X = 4</a:t>
            </a:r>
          </a:p>
        </p:txBody>
      </p:sp>
      <p:sp>
        <p:nvSpPr>
          <p:cNvPr id="99059" name="Rectangle 755"/>
          <p:cNvSpPr>
            <a:spLocks noChangeArrowheads="1"/>
          </p:cNvSpPr>
          <p:nvPr/>
        </p:nvSpPr>
        <p:spPr bwMode="auto">
          <a:xfrm>
            <a:off x="8839200" y="5943600"/>
            <a:ext cx="9906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Prio = 4</a:t>
            </a:r>
          </a:p>
        </p:txBody>
      </p:sp>
      <p:sp>
        <p:nvSpPr>
          <p:cNvPr id="99060" name="Text Box 756"/>
          <p:cNvSpPr txBox="1">
            <a:spLocks noChangeArrowheads="1"/>
          </p:cNvSpPr>
          <p:nvPr/>
        </p:nvSpPr>
        <p:spPr bwMode="auto">
          <a:xfrm>
            <a:off x="7010400" y="5943601"/>
            <a:ext cx="433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a:solidFill>
                  <a:srgbClr val="FF0000"/>
                </a:solidFill>
                <a:latin typeface="Arial Black" panose="020B0A04020102020204" pitchFamily="34" charset="0"/>
              </a:rPr>
              <a:t>＋</a:t>
            </a:r>
          </a:p>
        </p:txBody>
      </p:sp>
      <p:sp>
        <p:nvSpPr>
          <p:cNvPr id="99061" name="Text Box 757"/>
          <p:cNvSpPr txBox="1">
            <a:spLocks noChangeArrowheads="1"/>
          </p:cNvSpPr>
          <p:nvPr/>
        </p:nvSpPr>
        <p:spPr bwMode="auto">
          <a:xfrm>
            <a:off x="8382000" y="5927726"/>
            <a:ext cx="433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b="1">
                <a:solidFill>
                  <a:srgbClr val="FF0000"/>
                </a:solidFill>
              </a:rPr>
              <a:t>→</a:t>
            </a:r>
          </a:p>
        </p:txBody>
      </p:sp>
      <p:sp>
        <p:nvSpPr>
          <p:cNvPr id="99062" name="Rectangle 758"/>
          <p:cNvSpPr>
            <a:spLocks noChangeArrowheads="1"/>
          </p:cNvSpPr>
          <p:nvPr/>
        </p:nvSpPr>
        <p:spPr bwMode="auto">
          <a:xfrm>
            <a:off x="2667000" y="3352800"/>
            <a:ext cx="2590800" cy="1841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63" name="Rectangle 759"/>
          <p:cNvSpPr>
            <a:spLocks noChangeArrowheads="1"/>
          </p:cNvSpPr>
          <p:nvPr/>
        </p:nvSpPr>
        <p:spPr bwMode="auto">
          <a:xfrm>
            <a:off x="5105400" y="2089150"/>
            <a:ext cx="152400" cy="1447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64" name="Rectangle 760"/>
          <p:cNvSpPr>
            <a:spLocks noChangeArrowheads="1"/>
          </p:cNvSpPr>
          <p:nvPr/>
        </p:nvSpPr>
        <p:spPr bwMode="auto">
          <a:xfrm>
            <a:off x="4976813" y="3263900"/>
            <a:ext cx="3810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0000"/>
                </a:solidFill>
              </a:rPr>
              <a:t>0</a:t>
            </a:r>
          </a:p>
        </p:txBody>
      </p:sp>
      <p:sp>
        <p:nvSpPr>
          <p:cNvPr id="99067" name="Rectangle 763"/>
          <p:cNvSpPr>
            <a:spLocks noChangeArrowheads="1"/>
          </p:cNvSpPr>
          <p:nvPr/>
        </p:nvSpPr>
        <p:spPr bwMode="auto">
          <a:xfrm>
            <a:off x="6942138" y="2133600"/>
            <a:ext cx="2895600" cy="533400"/>
          </a:xfrm>
          <a:prstGeom prst="rect">
            <a:avLst/>
          </a:prstGeom>
          <a:noFill/>
          <a:ln w="19050" algn="ctr">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68" name="Rectangle 764"/>
          <p:cNvSpPr>
            <a:spLocks noChangeArrowheads="1"/>
          </p:cNvSpPr>
          <p:nvPr/>
        </p:nvSpPr>
        <p:spPr bwMode="auto">
          <a:xfrm>
            <a:off x="2667000" y="2811463"/>
            <a:ext cx="1066800" cy="1841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69" name="Rectangle 765"/>
          <p:cNvSpPr>
            <a:spLocks noChangeArrowheads="1"/>
          </p:cNvSpPr>
          <p:nvPr/>
        </p:nvSpPr>
        <p:spPr bwMode="auto">
          <a:xfrm>
            <a:off x="3581400" y="2081213"/>
            <a:ext cx="152400" cy="914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070" name="Rectangle 766"/>
          <p:cNvSpPr>
            <a:spLocks noChangeArrowheads="1"/>
          </p:cNvSpPr>
          <p:nvPr/>
        </p:nvSpPr>
        <p:spPr bwMode="auto">
          <a:xfrm>
            <a:off x="3452813" y="2727325"/>
            <a:ext cx="3810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FF0000"/>
                </a:solidFill>
              </a:rPr>
              <a:t>4</a:t>
            </a:r>
          </a:p>
        </p:txBody>
      </p:sp>
      <p:sp>
        <p:nvSpPr>
          <p:cNvPr id="99071" name="Rectangle 767"/>
          <p:cNvSpPr>
            <a:spLocks noChangeArrowheads="1"/>
          </p:cNvSpPr>
          <p:nvPr/>
        </p:nvSpPr>
        <p:spPr bwMode="auto">
          <a:xfrm>
            <a:off x="6019800" y="5943600"/>
            <a:ext cx="990600" cy="381000"/>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anchor="ctr"/>
          <a:lstStyle/>
          <a:p>
            <a:pPr algn="ctr">
              <a:defRPr/>
            </a:pPr>
            <a:r>
              <a:rPr lang="en-US" altLang="zh-CN" sz="2000">
                <a:latin typeface="Arial" panose="020B0604020202020204" pitchFamily="34" charset="0"/>
              </a:rPr>
              <a:t>Y&lt;&lt;3</a:t>
            </a:r>
          </a:p>
        </p:txBody>
      </p:sp>
      <p:sp>
        <p:nvSpPr>
          <p:cNvPr id="210" name="燕尾形 20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1+#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98667"/>
                                        </p:tgtEl>
                                        <p:attrNameLst>
                                          <p:attrName>style.visibility</p:attrName>
                                        </p:attrNameLst>
                                      </p:cBhvr>
                                      <p:to>
                                        <p:strVal val="visible"/>
                                      </p:to>
                                    </p:set>
                                    <p:animEffect transition="in" filter="slide(fromTop)">
                                      <p:cBhvr>
                                        <p:cTn id="12" dur="500"/>
                                        <p:tgtEl>
                                          <p:spTgt spid="98667"/>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98670"/>
                                        </p:tgtEl>
                                        <p:attrNameLst>
                                          <p:attrName>style.visibility</p:attrName>
                                        </p:attrNameLst>
                                      </p:cBhvr>
                                      <p:to>
                                        <p:strVal val="visible"/>
                                      </p:to>
                                    </p:set>
                                    <p:animEffect transition="in" filter="slide(fromTop)">
                                      <p:cBhvr>
                                        <p:cTn id="15" dur="500"/>
                                        <p:tgtEl>
                                          <p:spTgt spid="986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8668"/>
                                        </p:tgtEl>
                                        <p:attrNameLst>
                                          <p:attrName>style.visibility</p:attrName>
                                        </p:attrNameLst>
                                      </p:cBhvr>
                                      <p:to>
                                        <p:strVal val="visible"/>
                                      </p:to>
                                    </p:set>
                                    <p:animEffect transition="in" filter="wipe(left)">
                                      <p:cBhvr>
                                        <p:cTn id="20" dur="500"/>
                                        <p:tgtEl>
                                          <p:spTgt spid="9866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8880"/>
                                        </p:tgtEl>
                                        <p:attrNameLst>
                                          <p:attrName>style.visibility</p:attrName>
                                        </p:attrNameLst>
                                      </p:cBhvr>
                                      <p:to>
                                        <p:strVal val="visible"/>
                                      </p:to>
                                    </p:set>
                                    <p:animEffect transition="in" filter="wipe(left)">
                                      <p:cBhvr>
                                        <p:cTn id="24" dur="500"/>
                                        <p:tgtEl>
                                          <p:spTgt spid="98880"/>
                                        </p:tgtEl>
                                      </p:cBhvr>
                                    </p:animEffect>
                                  </p:childTnLst>
                                </p:cTn>
                              </p:par>
                            </p:childTnLst>
                          </p:cTn>
                        </p:par>
                        <p:par>
                          <p:cTn id="25" fill="hold">
                            <p:stCondLst>
                              <p:cond delay="1000"/>
                            </p:stCondLst>
                            <p:childTnLst>
                              <p:par>
                                <p:cTn id="26" presetID="53" presetClass="entr" presetSubtype="16" fill="hold" grpId="0" nodeType="afterEffect">
                                  <p:stCondLst>
                                    <p:cond delay="0"/>
                                  </p:stCondLst>
                                  <p:childTnLst>
                                    <p:set>
                                      <p:cBhvr>
                                        <p:cTn id="27" dur="1" fill="hold">
                                          <p:stCondLst>
                                            <p:cond delay="0"/>
                                          </p:stCondLst>
                                        </p:cTn>
                                        <p:tgtEl>
                                          <p:spTgt spid="98868"/>
                                        </p:tgtEl>
                                        <p:attrNameLst>
                                          <p:attrName>style.visibility</p:attrName>
                                        </p:attrNameLst>
                                      </p:cBhvr>
                                      <p:to>
                                        <p:strVal val="visible"/>
                                      </p:to>
                                    </p:set>
                                    <p:anim calcmode="lin" valueType="num">
                                      <p:cBhvr>
                                        <p:cTn id="28" dur="500" fill="hold"/>
                                        <p:tgtEl>
                                          <p:spTgt spid="98868"/>
                                        </p:tgtEl>
                                        <p:attrNameLst>
                                          <p:attrName>ppt_w</p:attrName>
                                        </p:attrNameLst>
                                      </p:cBhvr>
                                      <p:tavLst>
                                        <p:tav tm="0">
                                          <p:val>
                                            <p:fltVal val="0"/>
                                          </p:val>
                                        </p:tav>
                                        <p:tav tm="100000">
                                          <p:val>
                                            <p:strVal val="#ppt_w"/>
                                          </p:val>
                                        </p:tav>
                                      </p:tavLst>
                                    </p:anim>
                                    <p:anim calcmode="lin" valueType="num">
                                      <p:cBhvr>
                                        <p:cTn id="29" dur="500" fill="hold"/>
                                        <p:tgtEl>
                                          <p:spTgt spid="98868"/>
                                        </p:tgtEl>
                                        <p:attrNameLst>
                                          <p:attrName>ppt_h</p:attrName>
                                        </p:attrNameLst>
                                      </p:cBhvr>
                                      <p:tavLst>
                                        <p:tav tm="0">
                                          <p:val>
                                            <p:fltVal val="0"/>
                                          </p:val>
                                        </p:tav>
                                        <p:tav tm="100000">
                                          <p:val>
                                            <p:strVal val="#ppt_h"/>
                                          </p:val>
                                        </p:tav>
                                      </p:tavLst>
                                    </p:anim>
                                    <p:animEffect transition="in" filter="fade">
                                      <p:cBhvr>
                                        <p:cTn id="30" dur="500"/>
                                        <p:tgtEl>
                                          <p:spTgt spid="98868"/>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99062"/>
                                        </p:tgtEl>
                                        <p:attrNameLst>
                                          <p:attrName>style.visibility</p:attrName>
                                        </p:attrNameLst>
                                      </p:cBhvr>
                                      <p:to>
                                        <p:strVal val="visible"/>
                                      </p:to>
                                    </p:set>
                                    <p:animEffect transition="in" filter="wipe(left)">
                                      <p:cBhvr>
                                        <p:cTn id="34" dur="1000"/>
                                        <p:tgtEl>
                                          <p:spTgt spid="99062"/>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99063"/>
                                        </p:tgtEl>
                                        <p:attrNameLst>
                                          <p:attrName>style.visibility</p:attrName>
                                        </p:attrNameLst>
                                      </p:cBhvr>
                                      <p:to>
                                        <p:strVal val="visible"/>
                                      </p:to>
                                    </p:set>
                                    <p:animEffect transition="in" filter="wipe(up)">
                                      <p:cBhvr>
                                        <p:cTn id="37" dur="1000"/>
                                        <p:tgtEl>
                                          <p:spTgt spid="99063"/>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99064"/>
                                        </p:tgtEl>
                                        <p:attrNameLst>
                                          <p:attrName>style.visibility</p:attrName>
                                        </p:attrNameLst>
                                      </p:cBhvr>
                                      <p:to>
                                        <p:strVal val="visible"/>
                                      </p:to>
                                    </p:set>
                                    <p:anim calcmode="lin" valueType="num">
                                      <p:cBhvr>
                                        <p:cTn id="41" dur="500" fill="hold"/>
                                        <p:tgtEl>
                                          <p:spTgt spid="99064"/>
                                        </p:tgtEl>
                                        <p:attrNameLst>
                                          <p:attrName>ppt_w</p:attrName>
                                        </p:attrNameLst>
                                      </p:cBhvr>
                                      <p:tavLst>
                                        <p:tav tm="0">
                                          <p:val>
                                            <p:fltVal val="0"/>
                                          </p:val>
                                        </p:tav>
                                        <p:tav tm="100000">
                                          <p:val>
                                            <p:strVal val="#ppt_w"/>
                                          </p:val>
                                        </p:tav>
                                      </p:tavLst>
                                    </p:anim>
                                    <p:anim calcmode="lin" valueType="num">
                                      <p:cBhvr>
                                        <p:cTn id="42" dur="500" fill="hold"/>
                                        <p:tgtEl>
                                          <p:spTgt spid="99064"/>
                                        </p:tgtEl>
                                        <p:attrNameLst>
                                          <p:attrName>ppt_h</p:attrName>
                                        </p:attrNameLst>
                                      </p:cBhvr>
                                      <p:tavLst>
                                        <p:tav tm="0">
                                          <p:val>
                                            <p:fltVal val="0"/>
                                          </p:val>
                                        </p:tav>
                                        <p:tav tm="100000">
                                          <p:val>
                                            <p:strVal val="#ppt_h"/>
                                          </p:val>
                                        </p:tav>
                                      </p:tavLst>
                                    </p:anim>
                                    <p:animEffect transition="in" filter="fade">
                                      <p:cBhvr>
                                        <p:cTn id="43" dur="500"/>
                                        <p:tgtEl>
                                          <p:spTgt spid="99064"/>
                                        </p:tgtEl>
                                      </p:cBhvr>
                                    </p:animEffect>
                                  </p:childTnLst>
                                </p:cTn>
                              </p:par>
                            </p:childTnLst>
                          </p:cTn>
                        </p:par>
                        <p:par>
                          <p:cTn id="44" fill="hold">
                            <p:stCondLst>
                              <p:cond delay="3000"/>
                            </p:stCondLst>
                            <p:childTnLst>
                              <p:par>
                                <p:cTn id="45" presetID="12" presetClass="entr" presetSubtype="8" fill="hold" grpId="0" nodeType="afterEffect">
                                  <p:stCondLst>
                                    <p:cond delay="0"/>
                                  </p:stCondLst>
                                  <p:childTnLst>
                                    <p:set>
                                      <p:cBhvr>
                                        <p:cTn id="46" dur="1" fill="hold">
                                          <p:stCondLst>
                                            <p:cond delay="0"/>
                                          </p:stCondLst>
                                        </p:cTn>
                                        <p:tgtEl>
                                          <p:spTgt spid="99057"/>
                                        </p:tgtEl>
                                        <p:attrNameLst>
                                          <p:attrName>style.visibility</p:attrName>
                                        </p:attrNameLst>
                                      </p:cBhvr>
                                      <p:to>
                                        <p:strVal val="visible"/>
                                      </p:to>
                                    </p:set>
                                    <p:animEffect transition="in" filter="slide(fromLeft)">
                                      <p:cBhvr>
                                        <p:cTn id="47" dur="500"/>
                                        <p:tgtEl>
                                          <p:spTgt spid="9905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906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9906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99063"/>
                                        </p:tgtEl>
                                        <p:attrNameLst>
                                          <p:attrName>style.visibility</p:attrName>
                                        </p:attrNameLst>
                                      </p:cBhvr>
                                      <p:to>
                                        <p:strVal val="hidden"/>
                                      </p:to>
                                    </p:set>
                                  </p:childTnLst>
                                </p:cTn>
                              </p:par>
                              <p:par>
                                <p:cTn id="56" presetID="9" presetClass="exit" presetSubtype="0" fill="hold" grpId="1" nodeType="withEffect">
                                  <p:stCondLst>
                                    <p:cond delay="0"/>
                                  </p:stCondLst>
                                  <p:childTnLst>
                                    <p:animEffect transition="out" filter="dissolve">
                                      <p:cBhvr>
                                        <p:cTn id="57" dur="500"/>
                                        <p:tgtEl>
                                          <p:spTgt spid="98880"/>
                                        </p:tgtEl>
                                      </p:cBhvr>
                                    </p:animEffect>
                                    <p:set>
                                      <p:cBhvr>
                                        <p:cTn id="58" dur="1" fill="hold">
                                          <p:stCondLst>
                                            <p:cond delay="499"/>
                                          </p:stCondLst>
                                        </p:cTn>
                                        <p:tgtEl>
                                          <p:spTgt spid="98880"/>
                                        </p:tgtEl>
                                        <p:attrNameLst>
                                          <p:attrName>style.visibility</p:attrName>
                                        </p:attrNameLst>
                                      </p:cBhvr>
                                      <p:to>
                                        <p:strVal val="hidden"/>
                                      </p:to>
                                    </p:set>
                                  </p:childTnLst>
                                </p:cTn>
                              </p:par>
                              <p:par>
                                <p:cTn id="59" presetID="42" presetClass="path" presetSubtype="0" accel="50000" decel="50000" fill="hold" grpId="1" nodeType="withEffect">
                                  <p:stCondLst>
                                    <p:cond delay="0"/>
                                  </p:stCondLst>
                                  <p:childTnLst>
                                    <p:animMotion origin="layout" path="M -4.72222E-6 0.00116 L -4.72222E-6 0.03473 " pathEditMode="relative" rAng="0" ptsTypes="AA">
                                      <p:cBhvr>
                                        <p:cTn id="60" dur="1000" fill="hold"/>
                                        <p:tgtEl>
                                          <p:spTgt spid="98668"/>
                                        </p:tgtEl>
                                        <p:attrNameLst>
                                          <p:attrName>ppt_x</p:attrName>
                                          <p:attrName>ppt_y</p:attrName>
                                        </p:attrNameLst>
                                      </p:cBhvr>
                                      <p:rCtr x="0" y="1667"/>
                                    </p:animMotion>
                                  </p:childTnLst>
                                </p:cTn>
                              </p:par>
                            </p:childTnLst>
                          </p:cTn>
                        </p:par>
                        <p:par>
                          <p:cTn id="61" fill="hold">
                            <p:stCondLst>
                              <p:cond delay="0"/>
                            </p:stCondLst>
                            <p:childTnLst>
                              <p:par>
                                <p:cTn id="62" presetID="22" presetClass="entr" presetSubtype="8" fill="hold" grpId="0" nodeType="afterEffect">
                                  <p:stCondLst>
                                    <p:cond delay="0"/>
                                  </p:stCondLst>
                                  <p:childTnLst>
                                    <p:set>
                                      <p:cBhvr>
                                        <p:cTn id="63" dur="1" fill="hold">
                                          <p:stCondLst>
                                            <p:cond delay="0"/>
                                          </p:stCondLst>
                                        </p:cTn>
                                        <p:tgtEl>
                                          <p:spTgt spid="99067"/>
                                        </p:tgtEl>
                                        <p:attrNameLst>
                                          <p:attrName>style.visibility</p:attrName>
                                        </p:attrNameLst>
                                      </p:cBhvr>
                                      <p:to>
                                        <p:strVal val="visible"/>
                                      </p:to>
                                    </p:set>
                                    <p:animEffect transition="in" filter="wipe(left)">
                                      <p:cBhvr>
                                        <p:cTn id="64" dur="500"/>
                                        <p:tgtEl>
                                          <p:spTgt spid="99067"/>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98881"/>
                                        </p:tgtEl>
                                        <p:attrNameLst>
                                          <p:attrName>style.visibility</p:attrName>
                                        </p:attrNameLst>
                                      </p:cBhvr>
                                      <p:to>
                                        <p:strVal val="visible"/>
                                      </p:to>
                                    </p:set>
                                    <p:animEffect transition="in" filter="slide(fromBottom)">
                                      <p:cBhvr>
                                        <p:cTn id="68" dur="500"/>
                                        <p:tgtEl>
                                          <p:spTgt spid="98881"/>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99068"/>
                                        </p:tgtEl>
                                        <p:attrNameLst>
                                          <p:attrName>style.visibility</p:attrName>
                                        </p:attrNameLst>
                                      </p:cBhvr>
                                      <p:to>
                                        <p:strVal val="visible"/>
                                      </p:to>
                                    </p:set>
                                    <p:animEffect transition="in" filter="wipe(left)">
                                      <p:cBhvr>
                                        <p:cTn id="72" dur="1000"/>
                                        <p:tgtEl>
                                          <p:spTgt spid="99068"/>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99069"/>
                                        </p:tgtEl>
                                        <p:attrNameLst>
                                          <p:attrName>style.visibility</p:attrName>
                                        </p:attrNameLst>
                                      </p:cBhvr>
                                      <p:to>
                                        <p:strVal val="visible"/>
                                      </p:to>
                                    </p:set>
                                    <p:animEffect transition="in" filter="wipe(up)">
                                      <p:cBhvr>
                                        <p:cTn id="75" dur="1000"/>
                                        <p:tgtEl>
                                          <p:spTgt spid="99069"/>
                                        </p:tgtEl>
                                      </p:cBhvr>
                                    </p:animEffect>
                                  </p:childTnLst>
                                </p:cTn>
                              </p:par>
                            </p:childTnLst>
                          </p:cTn>
                        </p:par>
                        <p:par>
                          <p:cTn id="76" fill="hold">
                            <p:stCondLst>
                              <p:cond delay="2000"/>
                            </p:stCondLst>
                            <p:childTnLst>
                              <p:par>
                                <p:cTn id="77" presetID="53" presetClass="entr" presetSubtype="16" fill="hold" grpId="0" nodeType="afterEffect">
                                  <p:stCondLst>
                                    <p:cond delay="0"/>
                                  </p:stCondLst>
                                  <p:childTnLst>
                                    <p:set>
                                      <p:cBhvr>
                                        <p:cTn id="78" dur="1" fill="hold">
                                          <p:stCondLst>
                                            <p:cond delay="0"/>
                                          </p:stCondLst>
                                        </p:cTn>
                                        <p:tgtEl>
                                          <p:spTgt spid="99070"/>
                                        </p:tgtEl>
                                        <p:attrNameLst>
                                          <p:attrName>style.visibility</p:attrName>
                                        </p:attrNameLst>
                                      </p:cBhvr>
                                      <p:to>
                                        <p:strVal val="visible"/>
                                      </p:to>
                                    </p:set>
                                    <p:anim calcmode="lin" valueType="num">
                                      <p:cBhvr>
                                        <p:cTn id="79" dur="500" fill="hold"/>
                                        <p:tgtEl>
                                          <p:spTgt spid="99070"/>
                                        </p:tgtEl>
                                        <p:attrNameLst>
                                          <p:attrName>ppt_w</p:attrName>
                                        </p:attrNameLst>
                                      </p:cBhvr>
                                      <p:tavLst>
                                        <p:tav tm="0">
                                          <p:val>
                                            <p:fltVal val="0"/>
                                          </p:val>
                                        </p:tav>
                                        <p:tav tm="100000">
                                          <p:val>
                                            <p:strVal val="#ppt_w"/>
                                          </p:val>
                                        </p:tav>
                                      </p:tavLst>
                                    </p:anim>
                                    <p:anim calcmode="lin" valueType="num">
                                      <p:cBhvr>
                                        <p:cTn id="80" dur="500" fill="hold"/>
                                        <p:tgtEl>
                                          <p:spTgt spid="99070"/>
                                        </p:tgtEl>
                                        <p:attrNameLst>
                                          <p:attrName>ppt_h</p:attrName>
                                        </p:attrNameLst>
                                      </p:cBhvr>
                                      <p:tavLst>
                                        <p:tav tm="0">
                                          <p:val>
                                            <p:fltVal val="0"/>
                                          </p:val>
                                        </p:tav>
                                        <p:tav tm="100000">
                                          <p:val>
                                            <p:strVal val="#ppt_h"/>
                                          </p:val>
                                        </p:tav>
                                      </p:tavLst>
                                    </p:anim>
                                    <p:animEffect transition="in" filter="fade">
                                      <p:cBhvr>
                                        <p:cTn id="81" dur="500"/>
                                        <p:tgtEl>
                                          <p:spTgt spid="99070"/>
                                        </p:tgtEl>
                                      </p:cBhvr>
                                    </p:animEffect>
                                  </p:childTnLst>
                                </p:cTn>
                              </p:par>
                            </p:childTnLst>
                          </p:cTn>
                        </p:par>
                        <p:par>
                          <p:cTn id="82" fill="hold">
                            <p:stCondLst>
                              <p:cond delay="2500"/>
                            </p:stCondLst>
                            <p:childTnLst>
                              <p:par>
                                <p:cTn id="83" presetID="12" presetClass="entr" presetSubtype="8" fill="hold" grpId="0" nodeType="afterEffect">
                                  <p:stCondLst>
                                    <p:cond delay="0"/>
                                  </p:stCondLst>
                                  <p:childTnLst>
                                    <p:set>
                                      <p:cBhvr>
                                        <p:cTn id="84" dur="1" fill="hold">
                                          <p:stCondLst>
                                            <p:cond delay="0"/>
                                          </p:stCondLst>
                                        </p:cTn>
                                        <p:tgtEl>
                                          <p:spTgt spid="99058"/>
                                        </p:tgtEl>
                                        <p:attrNameLst>
                                          <p:attrName>style.visibility</p:attrName>
                                        </p:attrNameLst>
                                      </p:cBhvr>
                                      <p:to>
                                        <p:strVal val="visible"/>
                                      </p:to>
                                    </p:set>
                                    <p:animEffect transition="in" filter="slide(fromLeft)">
                                      <p:cBhvr>
                                        <p:cTn id="85" dur="500"/>
                                        <p:tgtEl>
                                          <p:spTgt spid="9905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9906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99069"/>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99070"/>
                                        </p:tgtEl>
                                        <p:attrNameLst>
                                          <p:attrName>style.visibility</p:attrName>
                                        </p:attrNameLst>
                                      </p:cBhvr>
                                      <p:to>
                                        <p:strVal val="hidden"/>
                                      </p:to>
                                    </p:set>
                                  </p:childTnLst>
                                </p:cTn>
                              </p:par>
                              <p:par>
                                <p:cTn id="94" presetID="53" presetClass="exit" presetSubtype="16" fill="hold" grpId="1" nodeType="withEffect">
                                  <p:stCondLst>
                                    <p:cond delay="0"/>
                                  </p:stCondLst>
                                  <p:childTnLst>
                                    <p:anim calcmode="lin" valueType="num">
                                      <p:cBhvr>
                                        <p:cTn id="95" dur="500"/>
                                        <p:tgtEl>
                                          <p:spTgt spid="98868"/>
                                        </p:tgtEl>
                                        <p:attrNameLst>
                                          <p:attrName>ppt_w</p:attrName>
                                        </p:attrNameLst>
                                      </p:cBhvr>
                                      <p:tavLst>
                                        <p:tav tm="0">
                                          <p:val>
                                            <p:strVal val="ppt_w"/>
                                          </p:val>
                                        </p:tav>
                                        <p:tav tm="100000">
                                          <p:val>
                                            <p:fltVal val="0"/>
                                          </p:val>
                                        </p:tav>
                                      </p:tavLst>
                                    </p:anim>
                                    <p:anim calcmode="lin" valueType="num">
                                      <p:cBhvr>
                                        <p:cTn id="96" dur="500"/>
                                        <p:tgtEl>
                                          <p:spTgt spid="98868"/>
                                        </p:tgtEl>
                                        <p:attrNameLst>
                                          <p:attrName>ppt_h</p:attrName>
                                        </p:attrNameLst>
                                      </p:cBhvr>
                                      <p:tavLst>
                                        <p:tav tm="0">
                                          <p:val>
                                            <p:strVal val="ppt_h"/>
                                          </p:val>
                                        </p:tav>
                                        <p:tav tm="100000">
                                          <p:val>
                                            <p:fltVal val="0"/>
                                          </p:val>
                                        </p:tav>
                                      </p:tavLst>
                                    </p:anim>
                                    <p:animEffect transition="out" filter="fade">
                                      <p:cBhvr>
                                        <p:cTn id="97" dur="500"/>
                                        <p:tgtEl>
                                          <p:spTgt spid="98868"/>
                                        </p:tgtEl>
                                      </p:cBhvr>
                                    </p:animEffect>
                                    <p:set>
                                      <p:cBhvr>
                                        <p:cTn id="98" dur="1" fill="hold">
                                          <p:stCondLst>
                                            <p:cond delay="499"/>
                                          </p:stCondLst>
                                        </p:cTn>
                                        <p:tgtEl>
                                          <p:spTgt spid="98868"/>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9067"/>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98881"/>
                                        </p:tgtEl>
                                      </p:cBhvr>
                                    </p:animEffect>
                                    <p:set>
                                      <p:cBhvr>
                                        <p:cTn id="103" dur="1" fill="hold">
                                          <p:stCondLst>
                                            <p:cond delay="499"/>
                                          </p:stCondLst>
                                        </p:cTn>
                                        <p:tgtEl>
                                          <p:spTgt spid="98881"/>
                                        </p:tgtEl>
                                        <p:attrNameLst>
                                          <p:attrName>style.visibility</p:attrName>
                                        </p:attrNameLst>
                                      </p:cBhvr>
                                      <p:to>
                                        <p:strVal val="hidden"/>
                                      </p:to>
                                    </p:set>
                                  </p:childTnLst>
                                </p:cTn>
                              </p:par>
                              <p:par>
                                <p:cTn id="104" presetID="42" presetClass="path" presetSubtype="0" accel="50000" decel="50000" fill="hold" grpId="2" nodeType="withEffect">
                                  <p:stCondLst>
                                    <p:cond delay="0"/>
                                  </p:stCondLst>
                                  <p:childTnLst>
                                    <p:animMotion origin="layout" path="M -4.72222E-6 0.03472 L -4.72222E-6 0.06945 " pathEditMode="relative" rAng="0" ptsTypes="AA">
                                      <p:cBhvr>
                                        <p:cTn id="105" dur="1000" fill="hold"/>
                                        <p:tgtEl>
                                          <p:spTgt spid="98668"/>
                                        </p:tgtEl>
                                        <p:attrNameLst>
                                          <p:attrName>ppt_x</p:attrName>
                                          <p:attrName>ppt_y</p:attrName>
                                        </p:attrNameLst>
                                      </p:cBhvr>
                                      <p:rCtr x="0" y="1736"/>
                                    </p:animMotion>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99071"/>
                                        </p:tgtEl>
                                        <p:attrNameLst>
                                          <p:attrName>style.visibility</p:attrName>
                                        </p:attrNameLst>
                                      </p:cBhvr>
                                      <p:to>
                                        <p:strVal val="visible"/>
                                      </p:to>
                                    </p:set>
                                    <p:animEffect transition="in" filter="wipe(left)">
                                      <p:cBhvr>
                                        <p:cTn id="109" dur="500"/>
                                        <p:tgtEl>
                                          <p:spTgt spid="99071"/>
                                        </p:tgtEl>
                                      </p:cBhvr>
                                    </p:animEffect>
                                  </p:childTnLst>
                                </p:cTn>
                              </p:par>
                            </p:childTnLst>
                          </p:cTn>
                        </p:par>
                        <p:par>
                          <p:cTn id="110" fill="hold">
                            <p:stCondLst>
                              <p:cond delay="500"/>
                            </p:stCondLst>
                            <p:childTnLst>
                              <p:par>
                                <p:cTn id="111" presetID="9" presetClass="exit" presetSubtype="0" fill="hold" grpId="1" nodeType="afterEffect">
                                  <p:stCondLst>
                                    <p:cond delay="0"/>
                                  </p:stCondLst>
                                  <p:childTnLst>
                                    <p:animEffect transition="out" filter="dissolve">
                                      <p:cBhvr>
                                        <p:cTn id="112" dur="500"/>
                                        <p:tgtEl>
                                          <p:spTgt spid="99071"/>
                                        </p:tgtEl>
                                      </p:cBhvr>
                                    </p:animEffect>
                                    <p:set>
                                      <p:cBhvr>
                                        <p:cTn id="113" dur="1" fill="hold">
                                          <p:stCondLst>
                                            <p:cond delay="499"/>
                                          </p:stCondLst>
                                        </p:cTn>
                                        <p:tgtEl>
                                          <p:spTgt spid="99071"/>
                                        </p:tgtEl>
                                        <p:attrNameLst>
                                          <p:attrName>style.visibility</p:attrName>
                                        </p:attrNameLst>
                                      </p:cBhvr>
                                      <p:to>
                                        <p:strVal val="hidden"/>
                                      </p:to>
                                    </p:set>
                                  </p:childTnLst>
                                </p:cTn>
                              </p:par>
                            </p:childTnLst>
                          </p:cTn>
                        </p:par>
                        <p:par>
                          <p:cTn id="114" fill="hold">
                            <p:stCondLst>
                              <p:cond delay="1000"/>
                            </p:stCondLst>
                            <p:childTnLst>
                              <p:par>
                                <p:cTn id="115" presetID="12" presetClass="entr" presetSubtype="1" fill="hold" grpId="0" nodeType="afterEffect">
                                  <p:stCondLst>
                                    <p:cond delay="0"/>
                                  </p:stCondLst>
                                  <p:childTnLst>
                                    <p:set>
                                      <p:cBhvr>
                                        <p:cTn id="116" dur="1" fill="hold">
                                          <p:stCondLst>
                                            <p:cond delay="0"/>
                                          </p:stCondLst>
                                        </p:cTn>
                                        <p:tgtEl>
                                          <p:spTgt spid="99060"/>
                                        </p:tgtEl>
                                        <p:attrNameLst>
                                          <p:attrName>style.visibility</p:attrName>
                                        </p:attrNameLst>
                                      </p:cBhvr>
                                      <p:to>
                                        <p:strVal val="visible"/>
                                      </p:to>
                                    </p:set>
                                    <p:animEffect transition="in" filter="slide(fromTop)">
                                      <p:cBhvr>
                                        <p:cTn id="117" dur="500"/>
                                        <p:tgtEl>
                                          <p:spTgt spid="99060"/>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99061"/>
                                        </p:tgtEl>
                                        <p:attrNameLst>
                                          <p:attrName>style.visibility</p:attrName>
                                        </p:attrNameLst>
                                      </p:cBhvr>
                                      <p:to>
                                        <p:strVal val="visible"/>
                                      </p:to>
                                    </p:set>
                                    <p:animEffect transition="in" filter="wipe(left)">
                                      <p:cBhvr>
                                        <p:cTn id="121" dur="500"/>
                                        <p:tgtEl>
                                          <p:spTgt spid="99061"/>
                                        </p:tgtEl>
                                      </p:cBhvr>
                                    </p:animEffect>
                                  </p:childTnLst>
                                </p:cTn>
                              </p:par>
                            </p:childTnLst>
                          </p:cTn>
                        </p:par>
                        <p:par>
                          <p:cTn id="122" fill="hold">
                            <p:stCondLst>
                              <p:cond delay="2000"/>
                            </p:stCondLst>
                            <p:childTnLst>
                              <p:par>
                                <p:cTn id="123" presetID="12" presetClass="entr" presetSubtype="8" fill="hold" grpId="0" nodeType="afterEffect">
                                  <p:stCondLst>
                                    <p:cond delay="0"/>
                                  </p:stCondLst>
                                  <p:childTnLst>
                                    <p:set>
                                      <p:cBhvr>
                                        <p:cTn id="124" dur="1" fill="hold">
                                          <p:stCondLst>
                                            <p:cond delay="0"/>
                                          </p:stCondLst>
                                        </p:cTn>
                                        <p:tgtEl>
                                          <p:spTgt spid="99059"/>
                                        </p:tgtEl>
                                        <p:attrNameLst>
                                          <p:attrName>style.visibility</p:attrName>
                                        </p:attrNameLst>
                                      </p:cBhvr>
                                      <p:to>
                                        <p:strVal val="visible"/>
                                      </p:to>
                                    </p:set>
                                    <p:animEffect transition="in" filter="slide(fromLeft)">
                                      <p:cBhvr>
                                        <p:cTn id="125" dur="500"/>
                                        <p:tgtEl>
                                          <p:spTgt spid="99059"/>
                                        </p:tgtEl>
                                      </p:cBhvr>
                                    </p:animEffect>
                                  </p:childTnLst>
                                </p:cTn>
                              </p:par>
                            </p:childTnLst>
                          </p:cTn>
                        </p:par>
                        <p:par>
                          <p:cTn id="126" fill="hold">
                            <p:stCondLst>
                              <p:cond delay="2500"/>
                            </p:stCondLst>
                            <p:childTnLst>
                              <p:par>
                                <p:cTn id="127" presetID="22" presetClass="entr" presetSubtype="1" fill="hold" grpId="0" nodeType="afterEffect">
                                  <p:stCondLst>
                                    <p:cond delay="0"/>
                                  </p:stCondLst>
                                  <p:childTnLst>
                                    <p:set>
                                      <p:cBhvr>
                                        <p:cTn id="128" dur="1" fill="hold">
                                          <p:stCondLst>
                                            <p:cond delay="0"/>
                                          </p:stCondLst>
                                        </p:cTn>
                                        <p:tgtEl>
                                          <p:spTgt spid="98888"/>
                                        </p:tgtEl>
                                        <p:attrNameLst>
                                          <p:attrName>style.visibility</p:attrName>
                                        </p:attrNameLst>
                                      </p:cBhvr>
                                      <p:to>
                                        <p:strVal val="visible"/>
                                      </p:to>
                                    </p:set>
                                    <p:animEffect transition="in" filter="wipe(up)">
                                      <p:cBhvr>
                                        <p:cTn id="129" dur="500"/>
                                        <p:tgtEl>
                                          <p:spTgt spid="98888"/>
                                        </p:tgtEl>
                                      </p:cBhvr>
                                    </p:animEffect>
                                  </p:childTnLst>
                                </p:cTn>
                              </p:par>
                            </p:childTnLst>
                          </p:cTn>
                        </p:par>
                        <p:par>
                          <p:cTn id="130" fill="hold">
                            <p:stCondLst>
                              <p:cond delay="3000"/>
                            </p:stCondLst>
                            <p:childTnLst>
                              <p:par>
                                <p:cTn id="131" presetID="22" presetClass="entr" presetSubtype="1" fill="hold" nodeType="afterEffect">
                                  <p:stCondLst>
                                    <p:cond delay="0"/>
                                  </p:stCondLst>
                                  <p:childTnLst>
                                    <p:set>
                                      <p:cBhvr>
                                        <p:cTn id="132" dur="1" fill="hold">
                                          <p:stCondLst>
                                            <p:cond delay="0"/>
                                          </p:stCondLst>
                                        </p:cTn>
                                        <p:tgtEl>
                                          <p:spTgt spid="99072">
                                            <p:txEl>
                                              <p:pRg st="0" end="0"/>
                                            </p:txEl>
                                          </p:spTgt>
                                        </p:tgtEl>
                                        <p:attrNameLst>
                                          <p:attrName>style.visibility</p:attrName>
                                        </p:attrNameLst>
                                      </p:cBhvr>
                                      <p:to>
                                        <p:strVal val="visible"/>
                                      </p:to>
                                    </p:set>
                                    <p:animEffect transition="in" filter="wipe(up)">
                                      <p:cBhvr>
                                        <p:cTn id="133" dur="500"/>
                                        <p:tgtEl>
                                          <p:spTgt spid="990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68" grpId="0" animBg="1"/>
      <p:bldP spid="98868" grpId="1" animBg="1"/>
      <p:bldP spid="98308" grpId="0"/>
      <p:bldP spid="98667" grpId="0" animBg="1"/>
      <p:bldP spid="98668" grpId="0" animBg="1"/>
      <p:bldP spid="98668" grpId="1" animBg="1"/>
      <p:bldP spid="98668" grpId="2" animBg="1"/>
      <p:bldP spid="98670" grpId="0"/>
      <p:bldP spid="98880" grpId="0" animBg="1"/>
      <p:bldP spid="98880" grpId="1" animBg="1"/>
      <p:bldP spid="98881" grpId="0" animBg="1"/>
      <p:bldP spid="98881" grpId="1" animBg="1"/>
      <p:bldP spid="98888" grpId="0" animBg="1"/>
      <p:bldP spid="99057" grpId="0" animBg="1"/>
      <p:bldP spid="99058" grpId="0" animBg="1"/>
      <p:bldP spid="99059" grpId="0" animBg="1"/>
      <p:bldP spid="99060" grpId="0"/>
      <p:bldP spid="99061" grpId="0"/>
      <p:bldP spid="99062" grpId="0" animBg="1"/>
      <p:bldP spid="99062" grpId="1" animBg="1"/>
      <p:bldP spid="99063" grpId="0" animBg="1"/>
      <p:bldP spid="99063" grpId="1" animBg="1"/>
      <p:bldP spid="99064" grpId="0" animBg="1"/>
      <p:bldP spid="99064" grpId="1" animBg="1"/>
      <p:bldP spid="99067" grpId="0" animBg="1"/>
      <p:bldP spid="99067" grpId="1" animBg="1"/>
      <p:bldP spid="99068" grpId="0" animBg="1"/>
      <p:bldP spid="99068" grpId="1" animBg="1"/>
      <p:bldP spid="99069" grpId="0" animBg="1"/>
      <p:bldP spid="99069" grpId="1" animBg="1"/>
      <p:bldP spid="99070" grpId="0" animBg="1"/>
      <p:bldP spid="99070" grpId="1" animBg="1"/>
      <p:bldP spid="99071" grpId="0" animBg="1"/>
      <p:bldP spid="9907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ChangeArrowheads="1"/>
          </p:cNvSpPr>
          <p:nvPr/>
        </p:nvSpPr>
        <p:spPr bwMode="auto">
          <a:xfrm>
            <a:off x="2052640" y="243682"/>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3200" dirty="0"/>
              <a:t>就绪表初始化</a:t>
            </a:r>
          </a:p>
        </p:txBody>
      </p:sp>
      <p:grpSp>
        <p:nvGrpSpPr>
          <p:cNvPr id="2" name="Group 5"/>
          <p:cNvGrpSpPr/>
          <p:nvPr/>
        </p:nvGrpSpPr>
        <p:grpSpPr bwMode="auto">
          <a:xfrm>
            <a:off x="2786064" y="3873500"/>
            <a:ext cx="2301875" cy="635000"/>
            <a:chOff x="1520" y="2032"/>
            <a:chExt cx="1450" cy="400"/>
          </a:xfrm>
        </p:grpSpPr>
        <p:grpSp>
          <p:nvGrpSpPr>
            <p:cNvPr id="50511" name="Group 6"/>
            <p:cNvGrpSpPr/>
            <p:nvPr/>
          </p:nvGrpSpPr>
          <p:grpSpPr bwMode="auto">
            <a:xfrm>
              <a:off x="1520" y="2251"/>
              <a:ext cx="1450" cy="181"/>
              <a:chOff x="1520" y="2251"/>
              <a:chExt cx="1450" cy="181"/>
            </a:xfrm>
          </p:grpSpPr>
          <p:sp>
            <p:nvSpPr>
              <p:cNvPr id="101383" name="Rectangle 7"/>
              <p:cNvSpPr>
                <a:spLocks noChangeArrowheads="1"/>
              </p:cNvSpPr>
              <p:nvPr/>
            </p:nvSpPr>
            <p:spPr bwMode="auto">
              <a:xfrm>
                <a:off x="1520"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4" name="Rectangle 8"/>
              <p:cNvSpPr>
                <a:spLocks noChangeArrowheads="1"/>
              </p:cNvSpPr>
              <p:nvPr/>
            </p:nvSpPr>
            <p:spPr bwMode="auto">
              <a:xfrm>
                <a:off x="1701"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5" name="Rectangle 9"/>
              <p:cNvSpPr>
                <a:spLocks noChangeArrowheads="1"/>
              </p:cNvSpPr>
              <p:nvPr/>
            </p:nvSpPr>
            <p:spPr bwMode="auto">
              <a:xfrm>
                <a:off x="1882"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6" name="Rectangle 10"/>
              <p:cNvSpPr>
                <a:spLocks noChangeArrowheads="1"/>
              </p:cNvSpPr>
              <p:nvPr/>
            </p:nvSpPr>
            <p:spPr bwMode="auto">
              <a:xfrm>
                <a:off x="2064"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7" name="Rectangle 11"/>
              <p:cNvSpPr>
                <a:spLocks noChangeArrowheads="1"/>
              </p:cNvSpPr>
              <p:nvPr/>
            </p:nvSpPr>
            <p:spPr bwMode="auto">
              <a:xfrm>
                <a:off x="2245"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8" name="Rectangle 12"/>
              <p:cNvSpPr>
                <a:spLocks noChangeArrowheads="1"/>
              </p:cNvSpPr>
              <p:nvPr/>
            </p:nvSpPr>
            <p:spPr bwMode="auto">
              <a:xfrm>
                <a:off x="2426"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89" name="Rectangle 13"/>
              <p:cNvSpPr>
                <a:spLocks noChangeArrowheads="1"/>
              </p:cNvSpPr>
              <p:nvPr/>
            </p:nvSpPr>
            <p:spPr bwMode="auto">
              <a:xfrm>
                <a:off x="2608"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90" name="Rectangle 14"/>
              <p:cNvSpPr>
                <a:spLocks noChangeArrowheads="1"/>
              </p:cNvSpPr>
              <p:nvPr/>
            </p:nvSpPr>
            <p:spPr bwMode="auto">
              <a:xfrm>
                <a:off x="2789"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0512" name="Text Box 15"/>
            <p:cNvSpPr txBox="1">
              <a:spLocks noChangeArrowheads="1"/>
            </p:cNvSpPr>
            <p:nvPr/>
          </p:nvSpPr>
          <p:spPr bwMode="auto">
            <a:xfrm>
              <a:off x="1927" y="2032"/>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4" name="Group 16"/>
          <p:cNvGrpSpPr/>
          <p:nvPr/>
        </p:nvGrpSpPr>
        <p:grpSpPr bwMode="auto">
          <a:xfrm>
            <a:off x="6816726" y="1692275"/>
            <a:ext cx="3311525" cy="4616450"/>
            <a:chOff x="3243" y="1066"/>
            <a:chExt cx="2086" cy="2908"/>
          </a:xfrm>
        </p:grpSpPr>
        <p:sp>
          <p:nvSpPr>
            <p:cNvPr id="50345" name="Line 17"/>
            <p:cNvSpPr>
              <a:spLocks noChangeShapeType="1"/>
            </p:cNvSpPr>
            <p:nvPr/>
          </p:nvSpPr>
          <p:spPr bwMode="auto">
            <a:xfrm>
              <a:off x="3515" y="3738"/>
              <a:ext cx="1814"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46" name="Line 18"/>
            <p:cNvSpPr>
              <a:spLocks noChangeShapeType="1"/>
            </p:cNvSpPr>
            <p:nvPr/>
          </p:nvSpPr>
          <p:spPr bwMode="auto">
            <a:xfrm flipV="1">
              <a:off x="3515" y="1066"/>
              <a:ext cx="0" cy="267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347" name="Text Box 19"/>
            <p:cNvSpPr txBox="1">
              <a:spLocks noChangeArrowheads="1"/>
            </p:cNvSpPr>
            <p:nvPr/>
          </p:nvSpPr>
          <p:spPr bwMode="auto">
            <a:xfrm>
              <a:off x="5102" y="3743"/>
              <a:ext cx="1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X</a:t>
              </a:r>
            </a:p>
          </p:txBody>
        </p:sp>
        <p:sp>
          <p:nvSpPr>
            <p:cNvPr id="50348" name="Text Box 20"/>
            <p:cNvSpPr txBox="1">
              <a:spLocks noChangeArrowheads="1"/>
            </p:cNvSpPr>
            <p:nvPr/>
          </p:nvSpPr>
          <p:spPr bwMode="auto">
            <a:xfrm>
              <a:off x="3243" y="111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Y</a:t>
              </a:r>
            </a:p>
          </p:txBody>
        </p:sp>
        <p:grpSp>
          <p:nvGrpSpPr>
            <p:cNvPr id="50349" name="Group 21"/>
            <p:cNvGrpSpPr/>
            <p:nvPr/>
          </p:nvGrpSpPr>
          <p:grpSpPr bwMode="auto">
            <a:xfrm>
              <a:off x="3515" y="3467"/>
              <a:ext cx="1451" cy="181"/>
              <a:chOff x="1973" y="1434"/>
              <a:chExt cx="1451" cy="181"/>
            </a:xfrm>
          </p:grpSpPr>
          <p:sp>
            <p:nvSpPr>
              <p:cNvPr id="101398" name="Rectangle 22"/>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399" name="Rectangle 23"/>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0" name="Rectangle 24"/>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1" name="Rectangle 25"/>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2" name="Rectangle 26"/>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3" name="Rectangle 27"/>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4" name="Rectangle 28"/>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5" name="Rectangle 29"/>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0" name="Group 30"/>
            <p:cNvGrpSpPr/>
            <p:nvPr/>
          </p:nvGrpSpPr>
          <p:grpSpPr bwMode="auto">
            <a:xfrm>
              <a:off x="3515" y="3204"/>
              <a:ext cx="1451" cy="181"/>
              <a:chOff x="1973" y="1434"/>
              <a:chExt cx="1451" cy="181"/>
            </a:xfrm>
          </p:grpSpPr>
          <p:sp>
            <p:nvSpPr>
              <p:cNvPr id="101407" name="Rectangle 31"/>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8" name="Rectangle 32"/>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09" name="Rectangle 33"/>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0" name="Rectangle 34"/>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1" name="Rectangle 35"/>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2" name="Rectangle 36"/>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3" name="Rectangle 37"/>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4" name="Rectangle 38"/>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1" name="Group 39"/>
            <p:cNvGrpSpPr/>
            <p:nvPr/>
          </p:nvGrpSpPr>
          <p:grpSpPr bwMode="auto">
            <a:xfrm>
              <a:off x="3515" y="2932"/>
              <a:ext cx="1451" cy="181"/>
              <a:chOff x="1973" y="1434"/>
              <a:chExt cx="1451" cy="181"/>
            </a:xfrm>
          </p:grpSpPr>
          <p:sp>
            <p:nvSpPr>
              <p:cNvPr id="101416" name="Rectangle 40"/>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7" name="Rectangle 41"/>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8" name="Rectangle 42"/>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19" name="Rectangle 43"/>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0" name="Rectangle 44"/>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1" name="Rectangle 45"/>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2" name="Rectangle 46"/>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3" name="Rectangle 47"/>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2" name="Group 48"/>
            <p:cNvGrpSpPr/>
            <p:nvPr/>
          </p:nvGrpSpPr>
          <p:grpSpPr bwMode="auto">
            <a:xfrm>
              <a:off x="3515" y="2658"/>
              <a:ext cx="1451" cy="181"/>
              <a:chOff x="1973" y="1434"/>
              <a:chExt cx="1451" cy="181"/>
            </a:xfrm>
          </p:grpSpPr>
          <p:sp>
            <p:nvSpPr>
              <p:cNvPr id="101425" name="Rectangle 49"/>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6" name="Rectangle 50"/>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7" name="Rectangle 51"/>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8" name="Rectangle 52"/>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29" name="Rectangle 53"/>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0" name="Rectangle 54"/>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1" name="Rectangle 55"/>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2" name="Rectangle 56"/>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3" name="Group 57"/>
            <p:cNvGrpSpPr/>
            <p:nvPr/>
          </p:nvGrpSpPr>
          <p:grpSpPr bwMode="auto">
            <a:xfrm>
              <a:off x="3515" y="2386"/>
              <a:ext cx="1451" cy="181"/>
              <a:chOff x="1973" y="1434"/>
              <a:chExt cx="1451" cy="181"/>
            </a:xfrm>
          </p:grpSpPr>
          <p:sp>
            <p:nvSpPr>
              <p:cNvPr id="101434" name="Rectangle 58"/>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5" name="Rectangle 59"/>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6" name="Rectangle 60"/>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7" name="Rectangle 61"/>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8" name="Rectangle 62"/>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39" name="Rectangle 63"/>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0" name="Rectangle 64"/>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1" name="Rectangle 65"/>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4" name="Group 66"/>
            <p:cNvGrpSpPr/>
            <p:nvPr/>
          </p:nvGrpSpPr>
          <p:grpSpPr bwMode="auto">
            <a:xfrm>
              <a:off x="3515" y="2115"/>
              <a:ext cx="1451" cy="181"/>
              <a:chOff x="1973" y="1434"/>
              <a:chExt cx="1451" cy="181"/>
            </a:xfrm>
          </p:grpSpPr>
          <p:sp>
            <p:nvSpPr>
              <p:cNvPr id="101443" name="Rectangle 67"/>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4" name="Rectangle 68"/>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5" name="Rectangle 69"/>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6" name="Rectangle 70"/>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7" name="Rectangle 71"/>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8" name="Rectangle 72"/>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49" name="Rectangle 73"/>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0" name="Rectangle 74"/>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5" name="Group 75"/>
            <p:cNvGrpSpPr/>
            <p:nvPr/>
          </p:nvGrpSpPr>
          <p:grpSpPr bwMode="auto">
            <a:xfrm>
              <a:off x="3515" y="1842"/>
              <a:ext cx="1451" cy="181"/>
              <a:chOff x="1973" y="1434"/>
              <a:chExt cx="1451" cy="181"/>
            </a:xfrm>
          </p:grpSpPr>
          <p:sp>
            <p:nvSpPr>
              <p:cNvPr id="101452" name="Rectangle 76"/>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3" name="Rectangle 77"/>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4" name="Rectangle 78"/>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5" name="Rectangle 79"/>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6" name="Rectangle 80"/>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7" name="Rectangle 81"/>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8" name="Rectangle 82"/>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59" name="Rectangle 83"/>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nvGrpSpPr>
            <p:cNvPr id="50356" name="Group 84"/>
            <p:cNvGrpSpPr/>
            <p:nvPr/>
          </p:nvGrpSpPr>
          <p:grpSpPr bwMode="auto">
            <a:xfrm>
              <a:off x="3515" y="1570"/>
              <a:ext cx="1451" cy="181"/>
              <a:chOff x="1973" y="1434"/>
              <a:chExt cx="1451" cy="181"/>
            </a:xfrm>
          </p:grpSpPr>
          <p:sp>
            <p:nvSpPr>
              <p:cNvPr id="101461" name="Rectangle 85"/>
              <p:cNvSpPr>
                <a:spLocks noChangeArrowheads="1"/>
              </p:cNvSpPr>
              <p:nvPr/>
            </p:nvSpPr>
            <p:spPr bwMode="auto">
              <a:xfrm>
                <a:off x="197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2" name="Rectangle 86"/>
              <p:cNvSpPr>
                <a:spLocks noChangeArrowheads="1"/>
              </p:cNvSpPr>
              <p:nvPr/>
            </p:nvSpPr>
            <p:spPr bwMode="auto">
              <a:xfrm>
                <a:off x="2155"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3" name="Rectangle 87"/>
              <p:cNvSpPr>
                <a:spLocks noChangeArrowheads="1"/>
              </p:cNvSpPr>
              <p:nvPr/>
            </p:nvSpPr>
            <p:spPr bwMode="auto">
              <a:xfrm>
                <a:off x="2336"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4" name="Rectangle 88"/>
              <p:cNvSpPr>
                <a:spLocks noChangeArrowheads="1"/>
              </p:cNvSpPr>
              <p:nvPr/>
            </p:nvSpPr>
            <p:spPr bwMode="auto">
              <a:xfrm>
                <a:off x="2517"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5" name="Rectangle 89"/>
              <p:cNvSpPr>
                <a:spLocks noChangeArrowheads="1"/>
              </p:cNvSpPr>
              <p:nvPr/>
            </p:nvSpPr>
            <p:spPr bwMode="auto">
              <a:xfrm>
                <a:off x="2699"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6" name="Rectangle 90"/>
              <p:cNvSpPr>
                <a:spLocks noChangeArrowheads="1"/>
              </p:cNvSpPr>
              <p:nvPr/>
            </p:nvSpPr>
            <p:spPr bwMode="auto">
              <a:xfrm>
                <a:off x="2880"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7" name="Rectangle 91"/>
              <p:cNvSpPr>
                <a:spLocks noChangeArrowheads="1"/>
              </p:cNvSpPr>
              <p:nvPr/>
            </p:nvSpPr>
            <p:spPr bwMode="auto">
              <a:xfrm>
                <a:off x="3061"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468" name="Rectangle 92"/>
              <p:cNvSpPr>
                <a:spLocks noChangeArrowheads="1"/>
              </p:cNvSpPr>
              <p:nvPr/>
            </p:nvSpPr>
            <p:spPr bwMode="auto">
              <a:xfrm>
                <a:off x="3243" y="1434"/>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0357" name="Text Box 93"/>
            <p:cNvSpPr txBox="1">
              <a:spLocks noChangeArrowheads="1"/>
            </p:cNvSpPr>
            <p:nvPr/>
          </p:nvSpPr>
          <p:spPr bwMode="auto">
            <a:xfrm>
              <a:off x="3878" y="1112"/>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50358" name="Text Box 94"/>
            <p:cNvSpPr txBox="1">
              <a:spLocks noChangeArrowheads="1"/>
            </p:cNvSpPr>
            <p:nvPr/>
          </p:nvSpPr>
          <p:spPr bwMode="auto">
            <a:xfrm>
              <a:off x="3245" y="1559"/>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50359" name="Text Box 95"/>
            <p:cNvSpPr txBox="1">
              <a:spLocks noChangeArrowheads="1"/>
            </p:cNvSpPr>
            <p:nvPr/>
          </p:nvSpPr>
          <p:spPr bwMode="auto">
            <a:xfrm>
              <a:off x="3243" y="1842"/>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50360" name="Text Box 96"/>
            <p:cNvSpPr txBox="1">
              <a:spLocks noChangeArrowheads="1"/>
            </p:cNvSpPr>
            <p:nvPr/>
          </p:nvSpPr>
          <p:spPr bwMode="auto">
            <a:xfrm>
              <a:off x="3243" y="2104"/>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[2]</a:t>
              </a:r>
            </a:p>
          </p:txBody>
        </p:sp>
        <p:sp>
          <p:nvSpPr>
            <p:cNvPr id="50361" name="Text Box 97"/>
            <p:cNvSpPr txBox="1">
              <a:spLocks noChangeArrowheads="1"/>
            </p:cNvSpPr>
            <p:nvPr/>
          </p:nvSpPr>
          <p:spPr bwMode="auto">
            <a:xfrm>
              <a:off x="3243" y="2377"/>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[3]</a:t>
              </a:r>
            </a:p>
          </p:txBody>
        </p:sp>
        <p:sp>
          <p:nvSpPr>
            <p:cNvPr id="50362" name="Text Box 98"/>
            <p:cNvSpPr txBox="1">
              <a:spLocks noChangeArrowheads="1"/>
            </p:cNvSpPr>
            <p:nvPr/>
          </p:nvSpPr>
          <p:spPr bwMode="auto">
            <a:xfrm>
              <a:off x="3243" y="2658"/>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[4]</a:t>
              </a:r>
            </a:p>
          </p:txBody>
        </p:sp>
        <p:sp>
          <p:nvSpPr>
            <p:cNvPr id="50363" name="Text Box 99"/>
            <p:cNvSpPr txBox="1">
              <a:spLocks noChangeArrowheads="1"/>
            </p:cNvSpPr>
            <p:nvPr/>
          </p:nvSpPr>
          <p:spPr bwMode="auto">
            <a:xfrm>
              <a:off x="3243" y="2932"/>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[5]</a:t>
              </a:r>
            </a:p>
          </p:txBody>
        </p:sp>
        <p:sp>
          <p:nvSpPr>
            <p:cNvPr id="50364" name="Text Box 100"/>
            <p:cNvSpPr txBox="1">
              <a:spLocks noChangeArrowheads="1"/>
            </p:cNvSpPr>
            <p:nvPr/>
          </p:nvSpPr>
          <p:spPr bwMode="auto">
            <a:xfrm>
              <a:off x="3243" y="3194"/>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[6]</a:t>
              </a:r>
            </a:p>
          </p:txBody>
        </p:sp>
        <p:sp>
          <p:nvSpPr>
            <p:cNvPr id="50365" name="Text Box 101"/>
            <p:cNvSpPr txBox="1">
              <a:spLocks noChangeArrowheads="1"/>
            </p:cNvSpPr>
            <p:nvPr/>
          </p:nvSpPr>
          <p:spPr bwMode="auto">
            <a:xfrm>
              <a:off x="3243" y="3456"/>
              <a:ext cx="2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[7]</a:t>
              </a:r>
            </a:p>
          </p:txBody>
        </p:sp>
        <p:grpSp>
          <p:nvGrpSpPr>
            <p:cNvPr id="50366" name="Group 102"/>
            <p:cNvGrpSpPr/>
            <p:nvPr/>
          </p:nvGrpSpPr>
          <p:grpSpPr bwMode="auto">
            <a:xfrm>
              <a:off x="3515" y="1294"/>
              <a:ext cx="1451" cy="181"/>
              <a:chOff x="1973" y="1434"/>
              <a:chExt cx="1451" cy="181"/>
            </a:xfrm>
          </p:grpSpPr>
          <p:sp>
            <p:nvSpPr>
              <p:cNvPr id="50439" name="Rectangle 103"/>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bit7</a:t>
                </a:r>
              </a:p>
            </p:txBody>
          </p:sp>
          <p:sp>
            <p:nvSpPr>
              <p:cNvPr id="50440" name="Rectangle 104"/>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bit6</a:t>
                </a:r>
              </a:p>
            </p:txBody>
          </p:sp>
          <p:sp>
            <p:nvSpPr>
              <p:cNvPr id="50441" name="Rectangle 105"/>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bit5</a:t>
                </a:r>
              </a:p>
            </p:txBody>
          </p:sp>
          <p:sp>
            <p:nvSpPr>
              <p:cNvPr id="50442" name="Rectangle 106"/>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bit4</a:t>
                </a:r>
              </a:p>
            </p:txBody>
          </p:sp>
          <p:sp>
            <p:nvSpPr>
              <p:cNvPr id="50443" name="Rectangle 107"/>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bit3</a:t>
                </a:r>
              </a:p>
            </p:txBody>
          </p:sp>
          <p:sp>
            <p:nvSpPr>
              <p:cNvPr id="50444" name="Rectangle 108"/>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bit2</a:t>
                </a:r>
              </a:p>
            </p:txBody>
          </p:sp>
          <p:sp>
            <p:nvSpPr>
              <p:cNvPr id="50445" name="Rectangle 109"/>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bit1</a:t>
                </a:r>
              </a:p>
            </p:txBody>
          </p:sp>
          <p:sp>
            <p:nvSpPr>
              <p:cNvPr id="50446" name="Rectangle 110"/>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a:t>bit0</a:t>
                </a:r>
              </a:p>
            </p:txBody>
          </p:sp>
        </p:grpSp>
        <p:grpSp>
          <p:nvGrpSpPr>
            <p:cNvPr id="50367" name="Group 111"/>
            <p:cNvGrpSpPr/>
            <p:nvPr/>
          </p:nvGrpSpPr>
          <p:grpSpPr bwMode="auto">
            <a:xfrm>
              <a:off x="3515" y="3647"/>
              <a:ext cx="1451" cy="91"/>
              <a:chOff x="1520" y="2704"/>
              <a:chExt cx="1451" cy="91"/>
            </a:xfrm>
          </p:grpSpPr>
          <p:sp>
            <p:nvSpPr>
              <p:cNvPr id="50431" name="Rectangle 112"/>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63</a:t>
                </a:r>
              </a:p>
            </p:txBody>
          </p:sp>
          <p:sp>
            <p:nvSpPr>
              <p:cNvPr id="50432" name="Rectangle 113"/>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62</a:t>
                </a:r>
              </a:p>
            </p:txBody>
          </p:sp>
          <p:sp>
            <p:nvSpPr>
              <p:cNvPr id="50433" name="Rectangle 114"/>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61</a:t>
                </a:r>
              </a:p>
            </p:txBody>
          </p:sp>
          <p:sp>
            <p:nvSpPr>
              <p:cNvPr id="50434" name="Rectangle 115"/>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60</a:t>
                </a:r>
              </a:p>
            </p:txBody>
          </p:sp>
          <p:sp>
            <p:nvSpPr>
              <p:cNvPr id="50435" name="Rectangle 116"/>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59</a:t>
                </a:r>
              </a:p>
            </p:txBody>
          </p:sp>
          <p:sp>
            <p:nvSpPr>
              <p:cNvPr id="50436" name="Rectangle 117"/>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58</a:t>
                </a:r>
              </a:p>
            </p:txBody>
          </p:sp>
          <p:sp>
            <p:nvSpPr>
              <p:cNvPr id="50437" name="Rectangle 118"/>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57</a:t>
                </a:r>
              </a:p>
            </p:txBody>
          </p:sp>
          <p:sp>
            <p:nvSpPr>
              <p:cNvPr id="50438" name="Rectangle 119"/>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56</a:t>
                </a:r>
              </a:p>
            </p:txBody>
          </p:sp>
        </p:grpSp>
        <p:grpSp>
          <p:nvGrpSpPr>
            <p:cNvPr id="50368" name="Group 120"/>
            <p:cNvGrpSpPr/>
            <p:nvPr/>
          </p:nvGrpSpPr>
          <p:grpSpPr bwMode="auto">
            <a:xfrm>
              <a:off x="3515" y="3375"/>
              <a:ext cx="1451" cy="91"/>
              <a:chOff x="1520" y="2704"/>
              <a:chExt cx="1451" cy="91"/>
            </a:xfrm>
          </p:grpSpPr>
          <p:sp>
            <p:nvSpPr>
              <p:cNvPr id="50423" name="Rectangle 121"/>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55</a:t>
                </a:r>
              </a:p>
            </p:txBody>
          </p:sp>
          <p:sp>
            <p:nvSpPr>
              <p:cNvPr id="50424" name="Rectangle 122"/>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54</a:t>
                </a:r>
              </a:p>
            </p:txBody>
          </p:sp>
          <p:sp>
            <p:nvSpPr>
              <p:cNvPr id="50425" name="Rectangle 123"/>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53</a:t>
                </a:r>
              </a:p>
            </p:txBody>
          </p:sp>
          <p:sp>
            <p:nvSpPr>
              <p:cNvPr id="50426" name="Rectangle 124"/>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52</a:t>
                </a:r>
              </a:p>
            </p:txBody>
          </p:sp>
          <p:sp>
            <p:nvSpPr>
              <p:cNvPr id="50427" name="Rectangle 125"/>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51</a:t>
                </a:r>
              </a:p>
            </p:txBody>
          </p:sp>
          <p:sp>
            <p:nvSpPr>
              <p:cNvPr id="50428" name="Rectangle 126"/>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50</a:t>
                </a:r>
              </a:p>
            </p:txBody>
          </p:sp>
          <p:sp>
            <p:nvSpPr>
              <p:cNvPr id="50429" name="Rectangle 127"/>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49</a:t>
                </a:r>
              </a:p>
            </p:txBody>
          </p:sp>
          <p:sp>
            <p:nvSpPr>
              <p:cNvPr id="50430" name="Rectangle 128"/>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48</a:t>
                </a:r>
              </a:p>
            </p:txBody>
          </p:sp>
        </p:grpSp>
        <p:grpSp>
          <p:nvGrpSpPr>
            <p:cNvPr id="50369" name="Group 129"/>
            <p:cNvGrpSpPr/>
            <p:nvPr/>
          </p:nvGrpSpPr>
          <p:grpSpPr bwMode="auto">
            <a:xfrm>
              <a:off x="3515" y="3108"/>
              <a:ext cx="1451" cy="91"/>
              <a:chOff x="1520" y="2704"/>
              <a:chExt cx="1451" cy="91"/>
            </a:xfrm>
          </p:grpSpPr>
          <p:sp>
            <p:nvSpPr>
              <p:cNvPr id="50415" name="Rectangle 130"/>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47</a:t>
                </a:r>
              </a:p>
            </p:txBody>
          </p:sp>
          <p:sp>
            <p:nvSpPr>
              <p:cNvPr id="50416" name="Rectangle 131"/>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46</a:t>
                </a:r>
              </a:p>
            </p:txBody>
          </p:sp>
          <p:sp>
            <p:nvSpPr>
              <p:cNvPr id="50417" name="Rectangle 132"/>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45</a:t>
                </a:r>
              </a:p>
            </p:txBody>
          </p:sp>
          <p:sp>
            <p:nvSpPr>
              <p:cNvPr id="50418" name="Rectangle 133"/>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44</a:t>
                </a:r>
              </a:p>
            </p:txBody>
          </p:sp>
          <p:sp>
            <p:nvSpPr>
              <p:cNvPr id="50419" name="Rectangle 134"/>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43</a:t>
                </a:r>
              </a:p>
            </p:txBody>
          </p:sp>
          <p:sp>
            <p:nvSpPr>
              <p:cNvPr id="50420" name="Rectangle 135"/>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42</a:t>
                </a:r>
              </a:p>
            </p:txBody>
          </p:sp>
          <p:sp>
            <p:nvSpPr>
              <p:cNvPr id="50421" name="Rectangle 136"/>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41</a:t>
                </a:r>
              </a:p>
            </p:txBody>
          </p:sp>
          <p:sp>
            <p:nvSpPr>
              <p:cNvPr id="50422" name="Rectangle 137"/>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40</a:t>
                </a:r>
              </a:p>
            </p:txBody>
          </p:sp>
        </p:grpSp>
        <p:grpSp>
          <p:nvGrpSpPr>
            <p:cNvPr id="50370" name="Group 138"/>
            <p:cNvGrpSpPr/>
            <p:nvPr/>
          </p:nvGrpSpPr>
          <p:grpSpPr bwMode="auto">
            <a:xfrm>
              <a:off x="3515" y="2831"/>
              <a:ext cx="1451" cy="91"/>
              <a:chOff x="1520" y="2704"/>
              <a:chExt cx="1451" cy="91"/>
            </a:xfrm>
          </p:grpSpPr>
          <p:sp>
            <p:nvSpPr>
              <p:cNvPr id="50407" name="Rectangle 139"/>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39</a:t>
                </a:r>
              </a:p>
            </p:txBody>
          </p:sp>
          <p:sp>
            <p:nvSpPr>
              <p:cNvPr id="50408" name="Rectangle 140"/>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38</a:t>
                </a:r>
              </a:p>
            </p:txBody>
          </p:sp>
          <p:sp>
            <p:nvSpPr>
              <p:cNvPr id="50409" name="Rectangle 141"/>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37</a:t>
                </a:r>
              </a:p>
            </p:txBody>
          </p:sp>
          <p:sp>
            <p:nvSpPr>
              <p:cNvPr id="50410" name="Rectangle 142"/>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36</a:t>
                </a:r>
              </a:p>
            </p:txBody>
          </p:sp>
          <p:sp>
            <p:nvSpPr>
              <p:cNvPr id="50411" name="Rectangle 143"/>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35</a:t>
                </a:r>
              </a:p>
            </p:txBody>
          </p:sp>
          <p:sp>
            <p:nvSpPr>
              <p:cNvPr id="50412" name="Rectangle 144"/>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34</a:t>
                </a:r>
              </a:p>
            </p:txBody>
          </p:sp>
          <p:sp>
            <p:nvSpPr>
              <p:cNvPr id="50413" name="Rectangle 145"/>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33</a:t>
                </a:r>
              </a:p>
            </p:txBody>
          </p:sp>
          <p:sp>
            <p:nvSpPr>
              <p:cNvPr id="50414" name="Rectangle 146"/>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32</a:t>
                </a:r>
              </a:p>
            </p:txBody>
          </p:sp>
        </p:grpSp>
        <p:grpSp>
          <p:nvGrpSpPr>
            <p:cNvPr id="50371" name="Group 147"/>
            <p:cNvGrpSpPr/>
            <p:nvPr/>
          </p:nvGrpSpPr>
          <p:grpSpPr bwMode="auto">
            <a:xfrm>
              <a:off x="3515" y="2559"/>
              <a:ext cx="1451" cy="91"/>
              <a:chOff x="1520" y="2704"/>
              <a:chExt cx="1451" cy="91"/>
            </a:xfrm>
          </p:grpSpPr>
          <p:sp>
            <p:nvSpPr>
              <p:cNvPr id="50399" name="Rectangle 148"/>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31</a:t>
                </a:r>
              </a:p>
            </p:txBody>
          </p:sp>
          <p:sp>
            <p:nvSpPr>
              <p:cNvPr id="50400" name="Rectangle 149"/>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30</a:t>
                </a:r>
              </a:p>
            </p:txBody>
          </p:sp>
          <p:sp>
            <p:nvSpPr>
              <p:cNvPr id="50401" name="Rectangle 150"/>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29</a:t>
                </a:r>
              </a:p>
            </p:txBody>
          </p:sp>
          <p:sp>
            <p:nvSpPr>
              <p:cNvPr id="50402" name="Rectangle 151"/>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28</a:t>
                </a:r>
              </a:p>
            </p:txBody>
          </p:sp>
          <p:sp>
            <p:nvSpPr>
              <p:cNvPr id="50403" name="Rectangle 152"/>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27</a:t>
                </a:r>
              </a:p>
            </p:txBody>
          </p:sp>
          <p:sp>
            <p:nvSpPr>
              <p:cNvPr id="50404" name="Rectangle 153"/>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26</a:t>
                </a:r>
              </a:p>
            </p:txBody>
          </p:sp>
          <p:sp>
            <p:nvSpPr>
              <p:cNvPr id="50405" name="Rectangle 154"/>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25</a:t>
                </a:r>
              </a:p>
            </p:txBody>
          </p:sp>
          <p:sp>
            <p:nvSpPr>
              <p:cNvPr id="50406" name="Rectangle 155"/>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24</a:t>
                </a:r>
              </a:p>
            </p:txBody>
          </p:sp>
        </p:grpSp>
        <p:grpSp>
          <p:nvGrpSpPr>
            <p:cNvPr id="50372" name="Group 156"/>
            <p:cNvGrpSpPr/>
            <p:nvPr/>
          </p:nvGrpSpPr>
          <p:grpSpPr bwMode="auto">
            <a:xfrm>
              <a:off x="3515" y="2287"/>
              <a:ext cx="1451" cy="91"/>
              <a:chOff x="1520" y="2704"/>
              <a:chExt cx="1451" cy="91"/>
            </a:xfrm>
          </p:grpSpPr>
          <p:sp>
            <p:nvSpPr>
              <p:cNvPr id="50391" name="Rectangle 157"/>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23</a:t>
                </a:r>
              </a:p>
            </p:txBody>
          </p:sp>
          <p:sp>
            <p:nvSpPr>
              <p:cNvPr id="50392" name="Rectangle 158"/>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22</a:t>
                </a:r>
              </a:p>
            </p:txBody>
          </p:sp>
          <p:sp>
            <p:nvSpPr>
              <p:cNvPr id="50393" name="Rectangle 159"/>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21</a:t>
                </a:r>
              </a:p>
            </p:txBody>
          </p:sp>
          <p:sp>
            <p:nvSpPr>
              <p:cNvPr id="50394" name="Rectangle 160"/>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20</a:t>
                </a:r>
              </a:p>
            </p:txBody>
          </p:sp>
          <p:sp>
            <p:nvSpPr>
              <p:cNvPr id="50395" name="Rectangle 161"/>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19</a:t>
                </a:r>
              </a:p>
            </p:txBody>
          </p:sp>
          <p:sp>
            <p:nvSpPr>
              <p:cNvPr id="50396" name="Rectangle 162"/>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18</a:t>
                </a:r>
              </a:p>
            </p:txBody>
          </p:sp>
          <p:sp>
            <p:nvSpPr>
              <p:cNvPr id="50397" name="Rectangle 163"/>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17</a:t>
                </a:r>
              </a:p>
            </p:txBody>
          </p:sp>
          <p:sp>
            <p:nvSpPr>
              <p:cNvPr id="50398" name="Rectangle 164"/>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16</a:t>
                </a:r>
              </a:p>
            </p:txBody>
          </p:sp>
        </p:grpSp>
        <p:grpSp>
          <p:nvGrpSpPr>
            <p:cNvPr id="50373" name="Group 165"/>
            <p:cNvGrpSpPr/>
            <p:nvPr/>
          </p:nvGrpSpPr>
          <p:grpSpPr bwMode="auto">
            <a:xfrm>
              <a:off x="3515" y="2014"/>
              <a:ext cx="1451" cy="91"/>
              <a:chOff x="1520" y="2704"/>
              <a:chExt cx="1451" cy="91"/>
            </a:xfrm>
          </p:grpSpPr>
          <p:sp>
            <p:nvSpPr>
              <p:cNvPr id="50383" name="Rectangle 166"/>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50384" name="Rectangle 167"/>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50385" name="Rectangle 168"/>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50386" name="Rectangle 169"/>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50387" name="Rectangle 170"/>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50388" name="Rectangle 171"/>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50389" name="Rectangle 172"/>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50390" name="Rectangle 173"/>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50374" name="Group 174"/>
            <p:cNvGrpSpPr/>
            <p:nvPr/>
          </p:nvGrpSpPr>
          <p:grpSpPr bwMode="auto">
            <a:xfrm>
              <a:off x="3515" y="1742"/>
              <a:ext cx="1451" cy="91"/>
              <a:chOff x="1520" y="2704"/>
              <a:chExt cx="1451" cy="91"/>
            </a:xfrm>
          </p:grpSpPr>
          <p:sp>
            <p:nvSpPr>
              <p:cNvPr id="50375" name="Rectangle 175"/>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50376" name="Rectangle 176"/>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50377" name="Rectangle 177"/>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50378" name="Rectangle 178"/>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50379" name="Rectangle 179"/>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50380" name="Rectangle 180"/>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50381" name="Rectangle 181"/>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50382" name="Rectangle 182"/>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sp>
        <p:nvSpPr>
          <p:cNvPr id="101559" name="Rectangle 183"/>
          <p:cNvSpPr>
            <a:spLocks noChangeArrowheads="1"/>
          </p:cNvSpPr>
          <p:nvPr/>
        </p:nvSpPr>
        <p:spPr bwMode="auto">
          <a:xfrm>
            <a:off x="2009273" y="789971"/>
            <a:ext cx="3711769" cy="1943704"/>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1561" name="Rectangle 185"/>
          <p:cNvSpPr>
            <a:spLocks noChangeArrowheads="1"/>
          </p:cNvSpPr>
          <p:nvPr/>
        </p:nvSpPr>
        <p:spPr bwMode="auto">
          <a:xfrm>
            <a:off x="2055887" y="803626"/>
            <a:ext cx="316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00" dirty="0"/>
              <a:t> OSRdyGrp      = 0x00; </a:t>
            </a:r>
            <a:endParaRPr lang="en-US" altLang="zh-CN" sz="1400" dirty="0"/>
          </a:p>
        </p:txBody>
      </p:sp>
      <p:grpSp>
        <p:nvGrpSpPr>
          <p:cNvPr id="22" name="Group 188"/>
          <p:cNvGrpSpPr/>
          <p:nvPr/>
        </p:nvGrpSpPr>
        <p:grpSpPr bwMode="auto">
          <a:xfrm>
            <a:off x="2782889" y="4870450"/>
            <a:ext cx="2301875" cy="287338"/>
            <a:chOff x="1520" y="2251"/>
            <a:chExt cx="1450" cy="181"/>
          </a:xfrm>
        </p:grpSpPr>
        <p:sp>
          <p:nvSpPr>
            <p:cNvPr id="50337" name="Rectangle 189"/>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38" name="Rectangle 190"/>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39" name="Rectangle 191"/>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40" name="Rectangle 192"/>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41" name="Rectangle 193"/>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42" name="Rectangle 194"/>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43" name="Rectangle 195"/>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344" name="Rectangle 196"/>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101573" name="Rectangle 197"/>
          <p:cNvSpPr>
            <a:spLocks noChangeArrowheads="1"/>
          </p:cNvSpPr>
          <p:nvPr/>
        </p:nvSpPr>
        <p:spPr bwMode="auto">
          <a:xfrm>
            <a:off x="2085837" y="1130788"/>
            <a:ext cx="31686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00" dirty="0"/>
              <a:t>prdytbl</a:t>
            </a:r>
            <a:r>
              <a:rPr lang="en-US" altLang="zh-CN" sz="1400" dirty="0"/>
              <a:t> </a:t>
            </a:r>
            <a:r>
              <a:rPr lang="zh-CN" altLang="zh-CN" sz="1400" dirty="0"/>
              <a:t>= &amp;OSRdyTbl[0];</a:t>
            </a:r>
          </a:p>
          <a:p>
            <a:pPr eaLnBrk="1" hangingPunct="1"/>
            <a:r>
              <a:rPr lang="zh-CN" altLang="zh-CN" sz="1400" dirty="0"/>
              <a:t>for (i=0; i&lt;OS_RDY_TBL_SIZE; i++) {</a:t>
            </a:r>
          </a:p>
          <a:p>
            <a:pPr eaLnBrk="1" hangingPunct="1"/>
            <a:r>
              <a:rPr lang="en-US" altLang="zh-CN" sz="1400" dirty="0"/>
              <a:t>    </a:t>
            </a:r>
            <a:r>
              <a:rPr lang="zh-CN" altLang="zh-CN" sz="1400" dirty="0"/>
              <a:t>*prdytbl++ = 0x00;</a:t>
            </a:r>
          </a:p>
          <a:p>
            <a:pPr eaLnBrk="1" hangingPunct="1"/>
            <a:r>
              <a:rPr lang="zh-CN" altLang="zh-CN" sz="1400" dirty="0"/>
              <a:t>}</a:t>
            </a:r>
            <a:endParaRPr lang="en-US" altLang="zh-CN" sz="1400" dirty="0"/>
          </a:p>
        </p:txBody>
      </p:sp>
      <p:cxnSp>
        <p:nvCxnSpPr>
          <p:cNvPr id="101574" name="AutoShape 198"/>
          <p:cNvCxnSpPr>
            <a:cxnSpLocks noChangeShapeType="1"/>
            <a:stCxn id="101633" idx="3"/>
            <a:endCxn id="50358" idx="1"/>
          </p:cNvCxnSpPr>
          <p:nvPr/>
        </p:nvCxnSpPr>
        <p:spPr bwMode="auto">
          <a:xfrm flipV="1">
            <a:off x="6383338" y="2627313"/>
            <a:ext cx="436562" cy="1682750"/>
          </a:xfrm>
          <a:prstGeom prst="bentConnector3">
            <a:avLst>
              <a:gd name="adj1" fmla="val 4981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101576" name="Rectangle 200"/>
          <p:cNvSpPr>
            <a:spLocks noChangeArrowheads="1"/>
          </p:cNvSpPr>
          <p:nvPr/>
        </p:nvSpPr>
        <p:spPr bwMode="auto">
          <a:xfrm>
            <a:off x="3032920" y="2917033"/>
            <a:ext cx="2447925" cy="431800"/>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en-US" sz="1600" dirty="0">
                <a:latin typeface="Arial" panose="020B0604020202020204" pitchFamily="34" charset="0"/>
              </a:rPr>
              <a:t>OS_RDY_TBL_SIZE</a:t>
            </a:r>
            <a:r>
              <a:rPr lang="en-US" altLang="zh-CN" sz="1600" dirty="0">
                <a:latin typeface="Arial" panose="020B0604020202020204" pitchFamily="34" charset="0"/>
              </a:rPr>
              <a:t> = 2</a:t>
            </a:r>
          </a:p>
        </p:txBody>
      </p:sp>
      <p:grpSp>
        <p:nvGrpSpPr>
          <p:cNvPr id="23" name="Group 201"/>
          <p:cNvGrpSpPr/>
          <p:nvPr/>
        </p:nvGrpSpPr>
        <p:grpSpPr bwMode="auto">
          <a:xfrm>
            <a:off x="7248526" y="3357564"/>
            <a:ext cx="2303463" cy="2433637"/>
            <a:chOff x="3651" y="2251"/>
            <a:chExt cx="1451" cy="1533"/>
          </a:xfrm>
        </p:grpSpPr>
        <p:grpSp>
          <p:nvGrpSpPr>
            <p:cNvPr id="50283" name="Group 202"/>
            <p:cNvGrpSpPr/>
            <p:nvPr/>
          </p:nvGrpSpPr>
          <p:grpSpPr bwMode="auto">
            <a:xfrm>
              <a:off x="3651" y="3603"/>
              <a:ext cx="1451" cy="181"/>
              <a:chOff x="1973" y="1434"/>
              <a:chExt cx="1451" cy="181"/>
            </a:xfrm>
          </p:grpSpPr>
          <p:sp>
            <p:nvSpPr>
              <p:cNvPr id="50329" name="Rectangle 203"/>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0" name="Rectangle 204"/>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1" name="Rectangle 205"/>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2" name="Rectangle 206"/>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3" name="Rectangle 207"/>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4" name="Rectangle 208"/>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5" name="Rectangle 209"/>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36" name="Rectangle 210"/>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nvGrpSpPr>
            <p:cNvPr id="50284" name="Group 211"/>
            <p:cNvGrpSpPr/>
            <p:nvPr/>
          </p:nvGrpSpPr>
          <p:grpSpPr bwMode="auto">
            <a:xfrm>
              <a:off x="3651" y="3340"/>
              <a:ext cx="1451" cy="181"/>
              <a:chOff x="1973" y="1434"/>
              <a:chExt cx="1451" cy="181"/>
            </a:xfrm>
          </p:grpSpPr>
          <p:sp>
            <p:nvSpPr>
              <p:cNvPr id="50321" name="Rectangle 212"/>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2" name="Rectangle 213"/>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3" name="Rectangle 214"/>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4" name="Rectangle 215"/>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5" name="Rectangle 216"/>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6" name="Rectangle 217"/>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7" name="Rectangle 218"/>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8" name="Rectangle 219"/>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nvGrpSpPr>
            <p:cNvPr id="50285" name="Group 220"/>
            <p:cNvGrpSpPr/>
            <p:nvPr/>
          </p:nvGrpSpPr>
          <p:grpSpPr bwMode="auto">
            <a:xfrm>
              <a:off x="3651" y="3068"/>
              <a:ext cx="1451" cy="181"/>
              <a:chOff x="1973" y="1434"/>
              <a:chExt cx="1451" cy="181"/>
            </a:xfrm>
          </p:grpSpPr>
          <p:sp>
            <p:nvSpPr>
              <p:cNvPr id="50313" name="Rectangle 221"/>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4" name="Rectangle 222"/>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5" name="Rectangle 223"/>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6" name="Rectangle 224"/>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7" name="Rectangle 225"/>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8" name="Rectangle 226"/>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9" name="Rectangle 227"/>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20" name="Rectangle 228"/>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nvGrpSpPr>
            <p:cNvPr id="50286" name="Group 229"/>
            <p:cNvGrpSpPr/>
            <p:nvPr/>
          </p:nvGrpSpPr>
          <p:grpSpPr bwMode="auto">
            <a:xfrm>
              <a:off x="3651" y="2794"/>
              <a:ext cx="1451" cy="181"/>
              <a:chOff x="1973" y="1434"/>
              <a:chExt cx="1451" cy="181"/>
            </a:xfrm>
          </p:grpSpPr>
          <p:sp>
            <p:nvSpPr>
              <p:cNvPr id="50305" name="Rectangle 230"/>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6" name="Rectangle 231"/>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7" name="Rectangle 232"/>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8" name="Rectangle 233"/>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9" name="Rectangle 234"/>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0" name="Rectangle 235"/>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1" name="Rectangle 236"/>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12" name="Rectangle 237"/>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nvGrpSpPr>
            <p:cNvPr id="50287" name="Group 238"/>
            <p:cNvGrpSpPr/>
            <p:nvPr/>
          </p:nvGrpSpPr>
          <p:grpSpPr bwMode="auto">
            <a:xfrm>
              <a:off x="3651" y="2522"/>
              <a:ext cx="1451" cy="181"/>
              <a:chOff x="1973" y="1434"/>
              <a:chExt cx="1451" cy="181"/>
            </a:xfrm>
          </p:grpSpPr>
          <p:sp>
            <p:nvSpPr>
              <p:cNvPr id="50297" name="Rectangle 239"/>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8" name="Rectangle 240"/>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9" name="Rectangle 241"/>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0" name="Rectangle 242"/>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1" name="Rectangle 243"/>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2" name="Rectangle 244"/>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3" name="Rectangle 245"/>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304" name="Rectangle 246"/>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nvGrpSpPr>
            <p:cNvPr id="50288" name="Group 247"/>
            <p:cNvGrpSpPr/>
            <p:nvPr/>
          </p:nvGrpSpPr>
          <p:grpSpPr bwMode="auto">
            <a:xfrm>
              <a:off x="3651" y="2251"/>
              <a:ext cx="1451" cy="181"/>
              <a:chOff x="1973" y="1434"/>
              <a:chExt cx="1451" cy="181"/>
            </a:xfrm>
          </p:grpSpPr>
          <p:sp>
            <p:nvSpPr>
              <p:cNvPr id="50289" name="Rectangle 248"/>
              <p:cNvSpPr>
                <a:spLocks noChangeArrowheads="1"/>
              </p:cNvSpPr>
              <p:nvPr/>
            </p:nvSpPr>
            <p:spPr bwMode="auto">
              <a:xfrm>
                <a:off x="197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0" name="Rectangle 249"/>
              <p:cNvSpPr>
                <a:spLocks noChangeArrowheads="1"/>
              </p:cNvSpPr>
              <p:nvPr/>
            </p:nvSpPr>
            <p:spPr bwMode="auto">
              <a:xfrm>
                <a:off x="2155"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1" name="Rectangle 250"/>
              <p:cNvSpPr>
                <a:spLocks noChangeArrowheads="1"/>
              </p:cNvSpPr>
              <p:nvPr/>
            </p:nvSpPr>
            <p:spPr bwMode="auto">
              <a:xfrm>
                <a:off x="2336"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2" name="Rectangle 251"/>
              <p:cNvSpPr>
                <a:spLocks noChangeArrowheads="1"/>
              </p:cNvSpPr>
              <p:nvPr/>
            </p:nvSpPr>
            <p:spPr bwMode="auto">
              <a:xfrm>
                <a:off x="2517"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3" name="Rectangle 252"/>
              <p:cNvSpPr>
                <a:spLocks noChangeArrowheads="1"/>
              </p:cNvSpPr>
              <p:nvPr/>
            </p:nvSpPr>
            <p:spPr bwMode="auto">
              <a:xfrm>
                <a:off x="2699"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4" name="Rectangle 253"/>
              <p:cNvSpPr>
                <a:spLocks noChangeArrowheads="1"/>
              </p:cNvSpPr>
              <p:nvPr/>
            </p:nvSpPr>
            <p:spPr bwMode="auto">
              <a:xfrm>
                <a:off x="2880"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5" name="Rectangle 254"/>
              <p:cNvSpPr>
                <a:spLocks noChangeArrowheads="1"/>
              </p:cNvSpPr>
              <p:nvPr/>
            </p:nvSpPr>
            <p:spPr bwMode="auto">
              <a:xfrm>
                <a:off x="3061"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sp>
            <p:nvSpPr>
              <p:cNvPr id="50296" name="Rectangle 255"/>
              <p:cNvSpPr>
                <a:spLocks noChangeArrowheads="1"/>
              </p:cNvSpPr>
              <p:nvPr/>
            </p:nvSpPr>
            <p:spPr bwMode="auto">
              <a:xfrm>
                <a:off x="3243" y="1434"/>
                <a:ext cx="181" cy="181"/>
              </a:xfrm>
              <a:prstGeom prst="rect">
                <a:avLst/>
              </a:prstGeom>
              <a:gradFill rotWithShape="1">
                <a:gsLst>
                  <a:gs pos="0">
                    <a:schemeClr val="bg1"/>
                  </a:gs>
                  <a:gs pos="100000">
                    <a:srgbClr val="F8F8F8"/>
                  </a:gs>
                </a:gsLst>
                <a:path path="shape">
                  <a:fillToRect l="50000" t="50000" r="50000" b="50000"/>
                </a:path>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400"/>
              </a:p>
            </p:txBody>
          </p:sp>
        </p:grpSp>
      </p:grpSp>
      <p:grpSp>
        <p:nvGrpSpPr>
          <p:cNvPr id="30" name="Group 256"/>
          <p:cNvGrpSpPr/>
          <p:nvPr/>
        </p:nvGrpSpPr>
        <p:grpSpPr bwMode="auto">
          <a:xfrm>
            <a:off x="5230814" y="3860800"/>
            <a:ext cx="1152525" cy="592138"/>
            <a:chOff x="2063" y="2648"/>
            <a:chExt cx="726" cy="373"/>
          </a:xfrm>
        </p:grpSpPr>
        <p:sp>
          <p:nvSpPr>
            <p:cNvPr id="101633" name="Rectangle 257"/>
            <p:cNvSpPr>
              <a:spLocks noChangeArrowheads="1"/>
            </p:cNvSpPr>
            <p:nvPr/>
          </p:nvSpPr>
          <p:spPr bwMode="auto">
            <a:xfrm>
              <a:off x="2063" y="2840"/>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0282" name="Text Box 258"/>
            <p:cNvSpPr txBox="1">
              <a:spLocks noChangeArrowheads="1"/>
            </p:cNvSpPr>
            <p:nvPr/>
          </p:nvSpPr>
          <p:spPr bwMode="auto">
            <a:xfrm>
              <a:off x="2200" y="2648"/>
              <a:ext cx="4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prdytbl</a:t>
              </a:r>
            </a:p>
          </p:txBody>
        </p:sp>
      </p:grpSp>
      <p:grpSp>
        <p:nvGrpSpPr>
          <p:cNvPr id="31" name="Group 259"/>
          <p:cNvGrpSpPr/>
          <p:nvPr/>
        </p:nvGrpSpPr>
        <p:grpSpPr bwMode="auto">
          <a:xfrm>
            <a:off x="7250114" y="2492375"/>
            <a:ext cx="2301875" cy="287338"/>
            <a:chOff x="1520" y="2251"/>
            <a:chExt cx="1450" cy="181"/>
          </a:xfrm>
        </p:grpSpPr>
        <p:sp>
          <p:nvSpPr>
            <p:cNvPr id="50273" name="Rectangle 260"/>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4" name="Rectangle 261"/>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5" name="Rectangle 262"/>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6" name="Rectangle 263"/>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7" name="Rectangle 264"/>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8" name="Rectangle 265"/>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9" name="Rectangle 266"/>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80" name="Rectangle 267"/>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cxnSp>
        <p:nvCxnSpPr>
          <p:cNvPr id="101644" name="AutoShape 268"/>
          <p:cNvCxnSpPr>
            <a:cxnSpLocks noChangeShapeType="1"/>
            <a:stCxn id="101633" idx="3"/>
            <a:endCxn id="50359" idx="1"/>
          </p:cNvCxnSpPr>
          <p:nvPr/>
        </p:nvCxnSpPr>
        <p:spPr bwMode="auto">
          <a:xfrm flipV="1">
            <a:off x="6383339" y="3076575"/>
            <a:ext cx="433387" cy="1233488"/>
          </a:xfrm>
          <a:prstGeom prst="bentConnector3">
            <a:avLst>
              <a:gd name="adj1" fmla="val 49815"/>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101568" name="Group 269"/>
          <p:cNvGrpSpPr/>
          <p:nvPr/>
        </p:nvGrpSpPr>
        <p:grpSpPr bwMode="auto">
          <a:xfrm>
            <a:off x="7250114" y="2924175"/>
            <a:ext cx="2301875" cy="287338"/>
            <a:chOff x="1520" y="2251"/>
            <a:chExt cx="1450" cy="181"/>
          </a:xfrm>
        </p:grpSpPr>
        <p:sp>
          <p:nvSpPr>
            <p:cNvPr id="50265" name="Rectangle 270"/>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66" name="Rectangle 271"/>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67" name="Rectangle 272"/>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68" name="Rectangle 273"/>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69" name="Rectangle 274"/>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0" name="Rectangle 275"/>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1" name="Rectangle 276"/>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72" name="Rectangle 277"/>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101569" name="Group 278"/>
          <p:cNvGrpSpPr/>
          <p:nvPr/>
        </p:nvGrpSpPr>
        <p:grpSpPr bwMode="auto">
          <a:xfrm>
            <a:off x="2782889" y="4581525"/>
            <a:ext cx="2301875" cy="635000"/>
            <a:chOff x="931" y="3339"/>
            <a:chExt cx="1450" cy="400"/>
          </a:xfrm>
        </p:grpSpPr>
        <p:grpSp>
          <p:nvGrpSpPr>
            <p:cNvPr id="50255" name="Group 279"/>
            <p:cNvGrpSpPr/>
            <p:nvPr/>
          </p:nvGrpSpPr>
          <p:grpSpPr bwMode="auto">
            <a:xfrm>
              <a:off x="931" y="3558"/>
              <a:ext cx="1450" cy="181"/>
              <a:chOff x="1520" y="2251"/>
              <a:chExt cx="1450" cy="181"/>
            </a:xfrm>
          </p:grpSpPr>
          <p:sp>
            <p:nvSpPr>
              <p:cNvPr id="101656" name="Rectangle 280"/>
              <p:cNvSpPr>
                <a:spLocks noChangeArrowheads="1"/>
              </p:cNvSpPr>
              <p:nvPr/>
            </p:nvSpPr>
            <p:spPr bwMode="auto">
              <a:xfrm>
                <a:off x="1520"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57" name="Rectangle 281"/>
              <p:cNvSpPr>
                <a:spLocks noChangeArrowheads="1"/>
              </p:cNvSpPr>
              <p:nvPr/>
            </p:nvSpPr>
            <p:spPr bwMode="auto">
              <a:xfrm>
                <a:off x="1701"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58" name="Rectangle 282"/>
              <p:cNvSpPr>
                <a:spLocks noChangeArrowheads="1"/>
              </p:cNvSpPr>
              <p:nvPr/>
            </p:nvSpPr>
            <p:spPr bwMode="auto">
              <a:xfrm>
                <a:off x="1882"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59" name="Rectangle 283"/>
              <p:cNvSpPr>
                <a:spLocks noChangeArrowheads="1"/>
              </p:cNvSpPr>
              <p:nvPr/>
            </p:nvSpPr>
            <p:spPr bwMode="auto">
              <a:xfrm>
                <a:off x="2064"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60" name="Rectangle 284"/>
              <p:cNvSpPr>
                <a:spLocks noChangeArrowheads="1"/>
              </p:cNvSpPr>
              <p:nvPr/>
            </p:nvSpPr>
            <p:spPr bwMode="auto">
              <a:xfrm>
                <a:off x="2245"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61" name="Rectangle 285"/>
              <p:cNvSpPr>
                <a:spLocks noChangeArrowheads="1"/>
              </p:cNvSpPr>
              <p:nvPr/>
            </p:nvSpPr>
            <p:spPr bwMode="auto">
              <a:xfrm>
                <a:off x="2426"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62" name="Rectangle 286"/>
              <p:cNvSpPr>
                <a:spLocks noChangeArrowheads="1"/>
              </p:cNvSpPr>
              <p:nvPr/>
            </p:nvSpPr>
            <p:spPr bwMode="auto">
              <a:xfrm>
                <a:off x="2608"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63" name="Rectangle 287"/>
              <p:cNvSpPr>
                <a:spLocks noChangeArrowheads="1"/>
              </p:cNvSpPr>
              <p:nvPr/>
            </p:nvSpPr>
            <p:spPr bwMode="auto">
              <a:xfrm>
                <a:off x="2789"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0256" name="Text Box 288"/>
            <p:cNvSpPr txBox="1">
              <a:spLocks noChangeArrowheads="1"/>
            </p:cNvSpPr>
            <p:nvPr/>
          </p:nvSpPr>
          <p:spPr bwMode="auto">
            <a:xfrm>
              <a:off x="1382" y="3339"/>
              <a:ext cx="5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OSPrioCur</a:t>
              </a:r>
            </a:p>
          </p:txBody>
        </p:sp>
      </p:grpSp>
      <p:grpSp>
        <p:nvGrpSpPr>
          <p:cNvPr id="101571" name="Group 289"/>
          <p:cNvGrpSpPr/>
          <p:nvPr/>
        </p:nvGrpSpPr>
        <p:grpSpPr bwMode="auto">
          <a:xfrm>
            <a:off x="2134396" y="3279775"/>
            <a:ext cx="1152525" cy="579438"/>
            <a:chOff x="431" y="1760"/>
            <a:chExt cx="726" cy="365"/>
          </a:xfrm>
        </p:grpSpPr>
        <p:sp>
          <p:nvSpPr>
            <p:cNvPr id="101666" name="Rectangle 290"/>
            <p:cNvSpPr>
              <a:spLocks noChangeArrowheads="1"/>
            </p:cNvSpPr>
            <p:nvPr/>
          </p:nvSpPr>
          <p:spPr bwMode="auto">
            <a:xfrm>
              <a:off x="431" y="1944"/>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0254" name="Text Box 291"/>
            <p:cNvSpPr txBox="1">
              <a:spLocks noChangeArrowheads="1"/>
            </p:cNvSpPr>
            <p:nvPr/>
          </p:nvSpPr>
          <p:spPr bwMode="auto">
            <a:xfrm>
              <a:off x="476" y="1760"/>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OSTCBCur</a:t>
              </a:r>
            </a:p>
          </p:txBody>
        </p:sp>
      </p:grpSp>
      <p:grpSp>
        <p:nvGrpSpPr>
          <p:cNvPr id="101572" name="Group 292"/>
          <p:cNvGrpSpPr/>
          <p:nvPr/>
        </p:nvGrpSpPr>
        <p:grpSpPr bwMode="auto">
          <a:xfrm>
            <a:off x="4364833" y="3238500"/>
            <a:ext cx="1295400" cy="579438"/>
            <a:chOff x="1746" y="1760"/>
            <a:chExt cx="816" cy="365"/>
          </a:xfrm>
        </p:grpSpPr>
        <p:sp>
          <p:nvSpPr>
            <p:cNvPr id="50251" name="Text Box 293"/>
            <p:cNvSpPr txBox="1">
              <a:spLocks noChangeArrowheads="1"/>
            </p:cNvSpPr>
            <p:nvPr/>
          </p:nvSpPr>
          <p:spPr bwMode="auto">
            <a:xfrm>
              <a:off x="1746" y="1760"/>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err="1"/>
                <a:t>OSTCBHighRdy</a:t>
              </a:r>
              <a:endParaRPr lang="en-US" altLang="zh-CN" sz="1200" dirty="0"/>
            </a:p>
          </p:txBody>
        </p:sp>
        <p:sp>
          <p:nvSpPr>
            <p:cNvPr id="101670" name="Rectangle 294"/>
            <p:cNvSpPr>
              <a:spLocks noChangeArrowheads="1"/>
            </p:cNvSpPr>
            <p:nvPr/>
          </p:nvSpPr>
          <p:spPr bwMode="auto">
            <a:xfrm>
              <a:off x="1792" y="1944"/>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101577" name="Group 295"/>
          <p:cNvGrpSpPr/>
          <p:nvPr/>
        </p:nvGrpSpPr>
        <p:grpSpPr bwMode="auto">
          <a:xfrm>
            <a:off x="2786064" y="4929189"/>
            <a:ext cx="2301875" cy="287337"/>
            <a:chOff x="1520" y="2251"/>
            <a:chExt cx="1450" cy="181"/>
          </a:xfrm>
        </p:grpSpPr>
        <p:sp>
          <p:nvSpPr>
            <p:cNvPr id="50243" name="Rectangle 296"/>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4" name="Rectangle 297"/>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5" name="Rectangle 298"/>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6" name="Rectangle 299"/>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7" name="Rectangle 300"/>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8" name="Rectangle 301"/>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49" name="Rectangle 302"/>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50" name="Rectangle 303"/>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101578" name="Group 304"/>
          <p:cNvGrpSpPr/>
          <p:nvPr/>
        </p:nvGrpSpPr>
        <p:grpSpPr bwMode="auto">
          <a:xfrm>
            <a:off x="3432176" y="3268663"/>
            <a:ext cx="1008063" cy="304800"/>
            <a:chOff x="4785" y="2149"/>
            <a:chExt cx="635" cy="192"/>
          </a:xfrm>
        </p:grpSpPr>
        <p:sp>
          <p:nvSpPr>
            <p:cNvPr id="50241" name="Line 305"/>
            <p:cNvSpPr>
              <a:spLocks noChangeShapeType="1"/>
            </p:cNvSpPr>
            <p:nvPr/>
          </p:nvSpPr>
          <p:spPr bwMode="auto">
            <a:xfrm>
              <a:off x="4785" y="2250"/>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42" name="Text Box 306"/>
            <p:cNvSpPr txBox="1">
              <a:spLocks noChangeArrowheads="1"/>
            </p:cNvSpPr>
            <p:nvPr/>
          </p:nvSpPr>
          <p:spPr bwMode="auto">
            <a:xfrm>
              <a:off x="5012" y="2149"/>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01579" name="Group 307"/>
          <p:cNvGrpSpPr/>
          <p:nvPr/>
        </p:nvGrpSpPr>
        <p:grpSpPr bwMode="auto">
          <a:xfrm>
            <a:off x="2782889" y="5302251"/>
            <a:ext cx="2301875" cy="633413"/>
            <a:chOff x="975" y="3575"/>
            <a:chExt cx="1450" cy="399"/>
          </a:xfrm>
        </p:grpSpPr>
        <p:sp>
          <p:nvSpPr>
            <p:cNvPr id="50231" name="Text Box 308"/>
            <p:cNvSpPr txBox="1">
              <a:spLocks noChangeArrowheads="1"/>
            </p:cNvSpPr>
            <p:nvPr/>
          </p:nvSpPr>
          <p:spPr bwMode="auto">
            <a:xfrm>
              <a:off x="1291" y="3575"/>
              <a:ext cx="8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OSPrioHighRdy</a:t>
              </a:r>
            </a:p>
          </p:txBody>
        </p:sp>
        <p:grpSp>
          <p:nvGrpSpPr>
            <p:cNvPr id="50232" name="Group 309"/>
            <p:cNvGrpSpPr/>
            <p:nvPr/>
          </p:nvGrpSpPr>
          <p:grpSpPr bwMode="auto">
            <a:xfrm>
              <a:off x="975" y="3793"/>
              <a:ext cx="1450" cy="181"/>
              <a:chOff x="1520" y="2251"/>
              <a:chExt cx="1450" cy="181"/>
            </a:xfrm>
          </p:grpSpPr>
          <p:sp>
            <p:nvSpPr>
              <p:cNvPr id="101686" name="Rectangle 310"/>
              <p:cNvSpPr>
                <a:spLocks noChangeArrowheads="1"/>
              </p:cNvSpPr>
              <p:nvPr/>
            </p:nvSpPr>
            <p:spPr bwMode="auto">
              <a:xfrm>
                <a:off x="1520"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87" name="Rectangle 311"/>
              <p:cNvSpPr>
                <a:spLocks noChangeArrowheads="1"/>
              </p:cNvSpPr>
              <p:nvPr/>
            </p:nvSpPr>
            <p:spPr bwMode="auto">
              <a:xfrm>
                <a:off x="1701"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88" name="Rectangle 312"/>
              <p:cNvSpPr>
                <a:spLocks noChangeArrowheads="1"/>
              </p:cNvSpPr>
              <p:nvPr/>
            </p:nvSpPr>
            <p:spPr bwMode="auto">
              <a:xfrm>
                <a:off x="1882"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89" name="Rectangle 313"/>
              <p:cNvSpPr>
                <a:spLocks noChangeArrowheads="1"/>
              </p:cNvSpPr>
              <p:nvPr/>
            </p:nvSpPr>
            <p:spPr bwMode="auto">
              <a:xfrm>
                <a:off x="2064"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90" name="Rectangle 314"/>
              <p:cNvSpPr>
                <a:spLocks noChangeArrowheads="1"/>
              </p:cNvSpPr>
              <p:nvPr/>
            </p:nvSpPr>
            <p:spPr bwMode="auto">
              <a:xfrm>
                <a:off x="2245"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91" name="Rectangle 315"/>
              <p:cNvSpPr>
                <a:spLocks noChangeArrowheads="1"/>
              </p:cNvSpPr>
              <p:nvPr/>
            </p:nvSpPr>
            <p:spPr bwMode="auto">
              <a:xfrm>
                <a:off x="2426"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92" name="Rectangle 316"/>
              <p:cNvSpPr>
                <a:spLocks noChangeArrowheads="1"/>
              </p:cNvSpPr>
              <p:nvPr/>
            </p:nvSpPr>
            <p:spPr bwMode="auto">
              <a:xfrm>
                <a:off x="2608"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1693" name="Rectangle 317"/>
              <p:cNvSpPr>
                <a:spLocks noChangeArrowheads="1"/>
              </p:cNvSpPr>
              <p:nvPr/>
            </p:nvSpPr>
            <p:spPr bwMode="auto">
              <a:xfrm>
                <a:off x="2789" y="2251"/>
                <a:ext cx="18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grpSp>
      <p:grpSp>
        <p:nvGrpSpPr>
          <p:cNvPr id="101581" name="Group 318"/>
          <p:cNvGrpSpPr/>
          <p:nvPr/>
        </p:nvGrpSpPr>
        <p:grpSpPr bwMode="auto">
          <a:xfrm>
            <a:off x="2782889" y="5648325"/>
            <a:ext cx="2301875" cy="287338"/>
            <a:chOff x="1520" y="2251"/>
            <a:chExt cx="1450" cy="181"/>
          </a:xfrm>
        </p:grpSpPr>
        <p:sp>
          <p:nvSpPr>
            <p:cNvPr id="50223" name="Rectangle 319"/>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4" name="Rectangle 320"/>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5" name="Rectangle 321"/>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6" name="Rectangle 322"/>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7" name="Rectangle 323"/>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8" name="Rectangle 324"/>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9" name="Rectangle 325"/>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30" name="Rectangle 326"/>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101582" name="Group 327"/>
          <p:cNvGrpSpPr/>
          <p:nvPr/>
        </p:nvGrpSpPr>
        <p:grpSpPr bwMode="auto">
          <a:xfrm>
            <a:off x="5592763" y="3268663"/>
            <a:ext cx="1008062" cy="304800"/>
            <a:chOff x="4785" y="2149"/>
            <a:chExt cx="635" cy="192"/>
          </a:xfrm>
        </p:grpSpPr>
        <p:sp>
          <p:nvSpPr>
            <p:cNvPr id="50221" name="Line 328"/>
            <p:cNvSpPr>
              <a:spLocks noChangeShapeType="1"/>
            </p:cNvSpPr>
            <p:nvPr/>
          </p:nvSpPr>
          <p:spPr bwMode="auto">
            <a:xfrm>
              <a:off x="4785" y="2250"/>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22" name="Text Box 329"/>
            <p:cNvSpPr txBox="1">
              <a:spLocks noChangeArrowheads="1"/>
            </p:cNvSpPr>
            <p:nvPr/>
          </p:nvSpPr>
          <p:spPr bwMode="auto">
            <a:xfrm>
              <a:off x="5012" y="2149"/>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01583" name="Group 330"/>
          <p:cNvGrpSpPr/>
          <p:nvPr/>
        </p:nvGrpSpPr>
        <p:grpSpPr bwMode="auto">
          <a:xfrm>
            <a:off x="2782889" y="4221164"/>
            <a:ext cx="2301875" cy="287337"/>
            <a:chOff x="1520" y="2251"/>
            <a:chExt cx="1450" cy="181"/>
          </a:xfrm>
        </p:grpSpPr>
        <p:sp>
          <p:nvSpPr>
            <p:cNvPr id="50213" name="Rectangle 331"/>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4" name="Rectangle 332"/>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5" name="Rectangle 333"/>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6" name="Rectangle 334"/>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7" name="Rectangle 335"/>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8" name="Rectangle 336"/>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19" name="Rectangle 337"/>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0220" name="Rectangle 338"/>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101715" name="Rectangle 339"/>
          <p:cNvSpPr>
            <a:spLocks noChangeArrowheads="1"/>
          </p:cNvSpPr>
          <p:nvPr/>
        </p:nvSpPr>
        <p:spPr bwMode="auto">
          <a:xfrm>
            <a:off x="1910705" y="2035588"/>
            <a:ext cx="31686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    </a:t>
            </a:r>
            <a:r>
              <a:rPr lang="zh-CN" altLang="zh-CN" sz="1400" dirty="0"/>
              <a:t>OSPrioCur    </a:t>
            </a:r>
            <a:r>
              <a:rPr lang="en-US" altLang="zh-CN" sz="1400" dirty="0"/>
              <a:t>      </a:t>
            </a:r>
            <a:r>
              <a:rPr lang="zh-CN" altLang="zh-CN" sz="1400" dirty="0"/>
              <a:t> = 0;</a:t>
            </a:r>
          </a:p>
          <a:p>
            <a:pPr eaLnBrk="1" hangingPunct="1"/>
            <a:r>
              <a:rPr lang="zh-CN" altLang="zh-CN" sz="1400" dirty="0"/>
              <a:t>    OSPrioHighRdy </a:t>
            </a:r>
            <a:r>
              <a:rPr lang="en-US" altLang="zh-CN" sz="1400" dirty="0"/>
              <a:t>  </a:t>
            </a:r>
            <a:r>
              <a:rPr lang="zh-CN" altLang="zh-CN" sz="1400" dirty="0"/>
              <a:t>= 0;</a:t>
            </a:r>
          </a:p>
          <a:p>
            <a:pPr eaLnBrk="1" hangingPunct="1"/>
            <a:r>
              <a:rPr lang="zh-CN" altLang="zh-CN" sz="1400" dirty="0"/>
              <a:t>    OSTCBHighRdy  = (OS_TCB *)0;</a:t>
            </a:r>
            <a:endParaRPr lang="en-US" altLang="zh-CN" sz="1400" dirty="0"/>
          </a:p>
          <a:p>
            <a:pPr eaLnBrk="1" hangingPunct="1"/>
            <a:r>
              <a:rPr lang="en-US" altLang="zh-CN" sz="1400" dirty="0"/>
              <a:t>    </a:t>
            </a:r>
            <a:r>
              <a:rPr lang="zh-CN" altLang="zh-CN" sz="1400" dirty="0"/>
              <a:t>OSTCBCur      </a:t>
            </a:r>
            <a:r>
              <a:rPr lang="en-US" altLang="zh-CN" sz="1400" dirty="0"/>
              <a:t>    </a:t>
            </a:r>
            <a:r>
              <a:rPr lang="zh-CN" altLang="zh-CN" sz="1400" dirty="0"/>
              <a:t>= (OS_TCB *)0;</a:t>
            </a:r>
            <a:endParaRPr lang="en-US" altLang="zh-CN" sz="1400" dirty="0"/>
          </a:p>
        </p:txBody>
      </p:sp>
      <p:grpSp>
        <p:nvGrpSpPr>
          <p:cNvPr id="101584" name="Group 340"/>
          <p:cNvGrpSpPr/>
          <p:nvPr/>
        </p:nvGrpSpPr>
        <p:grpSpPr bwMode="auto">
          <a:xfrm>
            <a:off x="6066299" y="367507"/>
            <a:ext cx="4525042" cy="779462"/>
            <a:chOff x="205" y="2115"/>
            <a:chExt cx="3038" cy="907"/>
          </a:xfrm>
        </p:grpSpPr>
        <p:sp>
          <p:nvSpPr>
            <p:cNvPr id="101717" name="Rectangle 341"/>
            <p:cNvSpPr>
              <a:spLocks noChangeArrowheads="1"/>
            </p:cNvSpPr>
            <p:nvPr/>
          </p:nvSpPr>
          <p:spPr bwMode="auto">
            <a:xfrm>
              <a:off x="1182" y="2341"/>
              <a:ext cx="2061" cy="681"/>
            </a:xfrm>
            <a:prstGeom prst="rect">
              <a:avLst/>
            </a:prstGeom>
            <a:gradFill rotWithShape="1">
              <a:gsLst>
                <a:gs pos="0">
                  <a:schemeClr val="bg1"/>
                </a:gs>
                <a:gs pos="100000">
                  <a:srgbClr val="FFFF99"/>
                </a:gs>
              </a:gsLst>
              <a:lin ang="5400000" scaled="1"/>
            </a:gradFill>
            <a:ln w="9525">
              <a:solidFill>
                <a:schemeClr val="tx1"/>
              </a:solidFill>
              <a:miter lim="800000"/>
            </a:ln>
            <a:effectLst>
              <a:outerShdw dist="35921" dir="2700000" algn="ctr" rotWithShape="0">
                <a:schemeClr val="bg2"/>
              </a:outerShdw>
            </a:effectLst>
          </p:spPr>
          <p:txBody>
            <a:bodyPr wrap="none" anchorCtr="1"/>
            <a:lstStyle/>
            <a:p>
              <a:pPr algn="ctr">
                <a:defRPr/>
              </a:pPr>
              <a:endParaRPr lang="en-US" altLang="zh-CN" sz="1400" dirty="0">
                <a:latin typeface="Arial" panose="020B0604020202020204" pitchFamily="34" charset="0"/>
              </a:endParaRPr>
            </a:p>
            <a:p>
              <a:pPr algn="ctr">
                <a:defRPr/>
              </a:pPr>
              <a:r>
                <a:rPr lang="en-US" altLang="zh-CN" sz="1400" dirty="0">
                  <a:latin typeface="Arial" panose="020B0604020202020204" pitchFamily="34" charset="0"/>
                </a:rPr>
                <a:t>#define  </a:t>
              </a:r>
              <a:r>
                <a:rPr lang="zh-CN" altLang="zh-CN" sz="1400" dirty="0">
                  <a:latin typeface="Arial" panose="020B0604020202020204" pitchFamily="34" charset="0"/>
                </a:rPr>
                <a:t>OS_RDY_TBL_SIZE</a:t>
              </a:r>
              <a:r>
                <a:rPr lang="en-US" altLang="zh-CN" sz="1400" dirty="0">
                  <a:latin typeface="Arial" panose="020B0604020202020204" pitchFamily="34" charset="0"/>
                </a:rPr>
                <a:t>  ((OS_LOWEST_PRIO)/8+1)</a:t>
              </a:r>
            </a:p>
          </p:txBody>
        </p:sp>
        <p:sp>
          <p:nvSpPr>
            <p:cNvPr id="50212" name="Text Box 342"/>
            <p:cNvSpPr txBox="1">
              <a:spLocks noChangeArrowheads="1"/>
            </p:cNvSpPr>
            <p:nvPr/>
          </p:nvSpPr>
          <p:spPr bwMode="auto">
            <a:xfrm>
              <a:off x="205" y="2115"/>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err="1">
                  <a:solidFill>
                    <a:srgbClr val="0000FF"/>
                  </a:solidFill>
                </a:rPr>
                <a:t>uCOS_II.h</a:t>
              </a:r>
              <a:endParaRPr lang="en-US" altLang="zh-CN" sz="1400" dirty="0">
                <a:solidFill>
                  <a:srgbClr val="0000FF"/>
                </a:solidFill>
              </a:endParaRPr>
            </a:p>
          </p:txBody>
        </p:sp>
      </p:grpSp>
      <p:grpSp>
        <p:nvGrpSpPr>
          <p:cNvPr id="101585" name="Group 343"/>
          <p:cNvGrpSpPr/>
          <p:nvPr/>
        </p:nvGrpSpPr>
        <p:grpSpPr bwMode="auto">
          <a:xfrm>
            <a:off x="5326960" y="5841785"/>
            <a:ext cx="3944405" cy="976742"/>
            <a:chOff x="182" y="2976"/>
            <a:chExt cx="3061" cy="908"/>
          </a:xfrm>
        </p:grpSpPr>
        <p:sp>
          <p:nvSpPr>
            <p:cNvPr id="50209" name="Text Box 344"/>
            <p:cNvSpPr txBox="1">
              <a:spLocks noChangeArrowheads="1"/>
            </p:cNvSpPr>
            <p:nvPr/>
          </p:nvSpPr>
          <p:spPr bwMode="auto">
            <a:xfrm>
              <a:off x="204" y="2976"/>
              <a:ext cx="6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solidFill>
                    <a:srgbClr val="0000FF"/>
                  </a:solidFill>
                </a:rPr>
                <a:t>os_cfg.h</a:t>
              </a:r>
            </a:p>
          </p:txBody>
        </p:sp>
        <p:sp>
          <p:nvSpPr>
            <p:cNvPr id="101721" name="Rectangle 345"/>
            <p:cNvSpPr>
              <a:spLocks noChangeArrowheads="1"/>
            </p:cNvSpPr>
            <p:nvPr/>
          </p:nvSpPr>
          <p:spPr bwMode="auto">
            <a:xfrm>
              <a:off x="182" y="3203"/>
              <a:ext cx="3061" cy="681"/>
            </a:xfrm>
            <a:prstGeom prst="rect">
              <a:avLst/>
            </a:prstGeom>
            <a:gradFill rotWithShape="1">
              <a:gsLst>
                <a:gs pos="0">
                  <a:schemeClr val="bg1"/>
                </a:gs>
                <a:gs pos="100000">
                  <a:srgbClr val="FFFF99"/>
                </a:gs>
              </a:gsLst>
              <a:lin ang="5400000" scaled="1"/>
            </a:gradFill>
            <a:ln w="9525">
              <a:solidFill>
                <a:schemeClr val="tx1"/>
              </a:solidFill>
              <a:miter lim="800000"/>
            </a:ln>
            <a:effectLst>
              <a:outerShdw dist="35921" dir="2700000" algn="ctr" rotWithShape="0">
                <a:schemeClr val="bg2"/>
              </a:outerShdw>
            </a:effectLst>
          </p:spPr>
          <p:txBody>
            <a:bodyPr wrap="none"/>
            <a:lstStyle/>
            <a:p>
              <a:pPr>
                <a:defRPr/>
              </a:pPr>
              <a:endParaRPr lang="en-US" altLang="zh-CN" sz="1400" dirty="0">
                <a:latin typeface="Arial" panose="020B0604020202020204" pitchFamily="34" charset="0"/>
              </a:endParaRPr>
            </a:p>
            <a:p>
              <a:pPr>
                <a:defRPr/>
              </a:pPr>
              <a:r>
                <a:rPr lang="en-US" altLang="zh-CN" sz="1400" dirty="0">
                  <a:latin typeface="Arial" panose="020B0604020202020204" pitchFamily="34" charset="0"/>
                </a:rPr>
                <a:t>#define  OS_LOWEST_PRIO    9 </a:t>
              </a:r>
            </a:p>
          </p:txBody>
        </p:sp>
      </p:grpSp>
      <p:sp>
        <p:nvSpPr>
          <p:cNvPr id="344" name="燕尾形 343">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1+#ppt_w/2"/>
                                          </p:val>
                                        </p:tav>
                                        <p:tav tm="100000">
                                          <p:val>
                                            <p:strVal val="#ppt_x"/>
                                          </p:val>
                                        </p:tav>
                                      </p:tavLst>
                                    </p:anim>
                                    <p:anim calcmode="lin" valueType="num">
                                      <p:cBhvr additive="base">
                                        <p:cTn id="8" dur="500" fill="hold"/>
                                        <p:tgtEl>
                                          <p:spTgt spid="1013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01579"/>
                                        </p:tgtEl>
                                        <p:attrNameLst>
                                          <p:attrName>style.visibility</p:attrName>
                                        </p:attrNameLst>
                                      </p:cBhvr>
                                      <p:to>
                                        <p:strVal val="visible"/>
                                      </p:to>
                                    </p:set>
                                    <p:animEffect transition="in" filter="dissolve">
                                      <p:cBhvr>
                                        <p:cTn id="15" dur="500"/>
                                        <p:tgtEl>
                                          <p:spTgt spid="101579"/>
                                        </p:tgtEl>
                                      </p:cBhvr>
                                    </p:animEffect>
                                  </p:childTnLst>
                                </p:cTn>
                              </p:par>
                              <p:par>
                                <p:cTn id="16" presetID="9" presetClass="entr" presetSubtype="0" fill="hold" nodeType="withEffect">
                                  <p:stCondLst>
                                    <p:cond delay="0"/>
                                  </p:stCondLst>
                                  <p:childTnLst>
                                    <p:set>
                                      <p:cBhvr>
                                        <p:cTn id="17" dur="1" fill="hold">
                                          <p:stCondLst>
                                            <p:cond delay="0"/>
                                          </p:stCondLst>
                                        </p:cTn>
                                        <p:tgtEl>
                                          <p:spTgt spid="101569"/>
                                        </p:tgtEl>
                                        <p:attrNameLst>
                                          <p:attrName>style.visibility</p:attrName>
                                        </p:attrNameLst>
                                      </p:cBhvr>
                                      <p:to>
                                        <p:strVal val="visible"/>
                                      </p:to>
                                    </p:set>
                                    <p:animEffect transition="in" filter="dissolve">
                                      <p:cBhvr>
                                        <p:cTn id="18" dur="500"/>
                                        <p:tgtEl>
                                          <p:spTgt spid="101569"/>
                                        </p:tgtEl>
                                      </p:cBhvr>
                                    </p:animEffect>
                                  </p:childTnLst>
                                </p:cTn>
                              </p:par>
                              <p:par>
                                <p:cTn id="19" presetID="9"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par>
                                <p:cTn id="22" presetID="9" presetClass="entr" presetSubtype="0" fill="hold" nodeType="withEffect">
                                  <p:stCondLst>
                                    <p:cond delay="0"/>
                                  </p:stCondLst>
                                  <p:childTnLst>
                                    <p:set>
                                      <p:cBhvr>
                                        <p:cTn id="23" dur="1" fill="hold">
                                          <p:stCondLst>
                                            <p:cond delay="0"/>
                                          </p:stCondLst>
                                        </p:cTn>
                                        <p:tgtEl>
                                          <p:spTgt spid="101571"/>
                                        </p:tgtEl>
                                        <p:attrNameLst>
                                          <p:attrName>style.visibility</p:attrName>
                                        </p:attrNameLst>
                                      </p:cBhvr>
                                      <p:to>
                                        <p:strVal val="visible"/>
                                      </p:to>
                                    </p:set>
                                    <p:animEffect transition="in" filter="dissolve">
                                      <p:cBhvr>
                                        <p:cTn id="24" dur="500"/>
                                        <p:tgtEl>
                                          <p:spTgt spid="101571"/>
                                        </p:tgtEl>
                                      </p:cBhvr>
                                    </p:animEffect>
                                  </p:childTnLst>
                                </p:cTn>
                              </p:par>
                              <p:par>
                                <p:cTn id="25" presetID="9" presetClass="entr" presetSubtype="0" fill="hold" nodeType="withEffect">
                                  <p:stCondLst>
                                    <p:cond delay="0"/>
                                  </p:stCondLst>
                                  <p:childTnLst>
                                    <p:set>
                                      <p:cBhvr>
                                        <p:cTn id="26" dur="1" fill="hold">
                                          <p:stCondLst>
                                            <p:cond delay="0"/>
                                          </p:stCondLst>
                                        </p:cTn>
                                        <p:tgtEl>
                                          <p:spTgt spid="101572"/>
                                        </p:tgtEl>
                                        <p:attrNameLst>
                                          <p:attrName>style.visibility</p:attrName>
                                        </p:attrNameLst>
                                      </p:cBhvr>
                                      <p:to>
                                        <p:strVal val="visible"/>
                                      </p:to>
                                    </p:set>
                                    <p:animEffect transition="in" filter="dissolve">
                                      <p:cBhvr>
                                        <p:cTn id="27" dur="500"/>
                                        <p:tgtEl>
                                          <p:spTgt spid="101572"/>
                                        </p:tgtEl>
                                      </p:cBhvr>
                                    </p:animEffect>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101559"/>
                                        </p:tgtEl>
                                        <p:attrNameLst>
                                          <p:attrName>style.visibility</p:attrName>
                                        </p:attrNameLst>
                                      </p:cBhvr>
                                      <p:to>
                                        <p:strVal val="visible"/>
                                      </p:to>
                                    </p:set>
                                    <p:animEffect transition="in" filter="slide(fromTop)">
                                      <p:cBhvr>
                                        <p:cTn id="31" dur="500"/>
                                        <p:tgtEl>
                                          <p:spTgt spid="101559"/>
                                        </p:tgtEl>
                                      </p:cBhvr>
                                    </p:animEffect>
                                  </p:childTnLst>
                                </p:cTn>
                              </p:par>
                            </p:childTnLst>
                          </p:cTn>
                        </p:par>
                        <p:par>
                          <p:cTn id="32" fill="hold">
                            <p:stCondLst>
                              <p:cond delay="1500"/>
                            </p:stCondLst>
                            <p:childTnLst>
                              <p:par>
                                <p:cTn id="33" presetID="12" presetClass="entr" presetSubtype="4" fill="hold" grpId="0" nodeType="afterEffect">
                                  <p:stCondLst>
                                    <p:cond delay="0"/>
                                  </p:stCondLst>
                                  <p:childTnLst>
                                    <p:set>
                                      <p:cBhvr>
                                        <p:cTn id="34" dur="1" fill="hold">
                                          <p:stCondLst>
                                            <p:cond delay="0"/>
                                          </p:stCondLst>
                                        </p:cTn>
                                        <p:tgtEl>
                                          <p:spTgt spid="101561"/>
                                        </p:tgtEl>
                                        <p:attrNameLst>
                                          <p:attrName>style.visibility</p:attrName>
                                        </p:attrNameLst>
                                      </p:cBhvr>
                                      <p:to>
                                        <p:strVal val="visible"/>
                                      </p:to>
                                    </p:set>
                                    <p:animEffect transition="in" filter="slide(fromBottom)">
                                      <p:cBhvr>
                                        <p:cTn id="35" dur="500"/>
                                        <p:tgtEl>
                                          <p:spTgt spid="101561"/>
                                        </p:tgtEl>
                                      </p:cBhvr>
                                    </p:animEffect>
                                  </p:childTnLst>
                                </p:cTn>
                              </p:par>
                            </p:childTnLst>
                          </p:cTn>
                        </p:par>
                        <p:par>
                          <p:cTn id="36" fill="hold">
                            <p:stCondLst>
                              <p:cond delay="2000"/>
                            </p:stCondLst>
                            <p:childTnLst>
                              <p:par>
                                <p:cTn id="37" presetID="12" presetClass="entr" presetSubtype="1"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slide(fromTop)">
                                      <p:cBhvr>
                                        <p:cTn id="39" dur="500"/>
                                        <p:tgtEl>
                                          <p:spTgt spid="22"/>
                                        </p:tgtEl>
                                      </p:cBhvr>
                                    </p:animEffect>
                                  </p:childTnLst>
                                </p:cTn>
                              </p:par>
                            </p:childTnLst>
                          </p:cTn>
                        </p:par>
                        <p:par>
                          <p:cTn id="40" fill="hold">
                            <p:stCondLst>
                              <p:cond delay="2500"/>
                            </p:stCondLst>
                            <p:childTnLst>
                              <p:par>
                                <p:cTn id="41" presetID="12" presetClass="entr" presetSubtype="1" fill="hold" nodeType="afterEffect">
                                  <p:stCondLst>
                                    <p:cond delay="0"/>
                                  </p:stCondLst>
                                  <p:childTnLst>
                                    <p:set>
                                      <p:cBhvr>
                                        <p:cTn id="42" dur="1" fill="hold">
                                          <p:stCondLst>
                                            <p:cond delay="0"/>
                                          </p:stCondLst>
                                        </p:cTn>
                                        <p:tgtEl>
                                          <p:spTgt spid="101583"/>
                                        </p:tgtEl>
                                        <p:attrNameLst>
                                          <p:attrName>style.visibility</p:attrName>
                                        </p:attrNameLst>
                                      </p:cBhvr>
                                      <p:to>
                                        <p:strVal val="visible"/>
                                      </p:to>
                                    </p:set>
                                    <p:animEffect transition="in" filter="slide(fromTop)">
                                      <p:cBhvr>
                                        <p:cTn id="43" dur="500"/>
                                        <p:tgtEl>
                                          <p:spTgt spid="10158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xit" presetSubtype="1" fill="hold" grpId="1" nodeType="clickEffect">
                                  <p:stCondLst>
                                    <p:cond delay="0"/>
                                  </p:stCondLst>
                                  <p:childTnLst>
                                    <p:animEffect transition="out" filter="slide(fromTop)">
                                      <p:cBhvr>
                                        <p:cTn id="47" dur="500"/>
                                        <p:tgtEl>
                                          <p:spTgt spid="101561"/>
                                        </p:tgtEl>
                                      </p:cBhvr>
                                    </p:animEffect>
                                    <p:set>
                                      <p:cBhvr>
                                        <p:cTn id="48" dur="1" fill="hold">
                                          <p:stCondLst>
                                            <p:cond delay="499"/>
                                          </p:stCondLst>
                                        </p:cTn>
                                        <p:tgtEl>
                                          <p:spTgt spid="101561"/>
                                        </p:tgtEl>
                                        <p:attrNameLst>
                                          <p:attrName>style.visibility</p:attrName>
                                        </p:attrNameLst>
                                      </p:cBhvr>
                                      <p:to>
                                        <p:strVal val="hidden"/>
                                      </p:to>
                                    </p:se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101573"/>
                                        </p:tgtEl>
                                        <p:attrNameLst>
                                          <p:attrName>style.visibility</p:attrName>
                                        </p:attrNameLst>
                                      </p:cBhvr>
                                      <p:to>
                                        <p:strVal val="visible"/>
                                      </p:to>
                                    </p:set>
                                    <p:animEffect transition="in" filter="slide(fromBottom)">
                                      <p:cBhvr>
                                        <p:cTn id="52" dur="500"/>
                                        <p:tgtEl>
                                          <p:spTgt spid="101573"/>
                                        </p:tgtEl>
                                      </p:cBhvr>
                                    </p:animEffect>
                                  </p:childTnLst>
                                </p:cTn>
                              </p:par>
                            </p:childTnLst>
                          </p:cTn>
                        </p:par>
                        <p:par>
                          <p:cTn id="53" fill="hold">
                            <p:stCondLst>
                              <p:cond delay="1000"/>
                            </p:stCondLst>
                            <p:childTnLst>
                              <p:par>
                                <p:cTn id="54" presetID="9" presetClass="entr" presetSubtype="0"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childTnLst>
                          </p:cTn>
                        </p:par>
                        <p:par>
                          <p:cTn id="57" fill="hold">
                            <p:stCondLst>
                              <p:cond delay="1500"/>
                            </p:stCondLst>
                            <p:childTnLst>
                              <p:par>
                                <p:cTn id="58" presetID="22" presetClass="entr" presetSubtype="8" fill="hold" nodeType="afterEffect">
                                  <p:stCondLst>
                                    <p:cond delay="500"/>
                                  </p:stCondLst>
                                  <p:childTnLst>
                                    <p:set>
                                      <p:cBhvr>
                                        <p:cTn id="59" dur="1" fill="hold">
                                          <p:stCondLst>
                                            <p:cond delay="0"/>
                                          </p:stCondLst>
                                        </p:cTn>
                                        <p:tgtEl>
                                          <p:spTgt spid="101574"/>
                                        </p:tgtEl>
                                        <p:attrNameLst>
                                          <p:attrName>style.visibility</p:attrName>
                                        </p:attrNameLst>
                                      </p:cBhvr>
                                      <p:to>
                                        <p:strVal val="visible"/>
                                      </p:to>
                                    </p:set>
                                    <p:animEffect transition="in" filter="wipe(left)">
                                      <p:cBhvr>
                                        <p:cTn id="60" dur="500"/>
                                        <p:tgtEl>
                                          <p:spTgt spid="101574"/>
                                        </p:tgtEl>
                                      </p:cBhvr>
                                    </p:animEffect>
                                  </p:childTnLst>
                                </p:cTn>
                              </p:par>
                            </p:childTnLst>
                          </p:cTn>
                        </p:par>
                        <p:par>
                          <p:cTn id="61" fill="hold">
                            <p:stCondLst>
                              <p:cond delay="2500"/>
                            </p:stCondLst>
                            <p:childTnLst>
                              <p:par>
                                <p:cTn id="62" presetID="47" presetClass="entr" presetSubtype="0" fill="hold" nodeType="afterEffect">
                                  <p:stCondLst>
                                    <p:cond delay="0"/>
                                  </p:stCondLst>
                                  <p:childTnLst>
                                    <p:set>
                                      <p:cBhvr>
                                        <p:cTn id="63" dur="1" fill="hold">
                                          <p:stCondLst>
                                            <p:cond delay="0"/>
                                          </p:stCondLst>
                                        </p:cTn>
                                        <p:tgtEl>
                                          <p:spTgt spid="101584"/>
                                        </p:tgtEl>
                                        <p:attrNameLst>
                                          <p:attrName>style.visibility</p:attrName>
                                        </p:attrNameLst>
                                      </p:cBhvr>
                                      <p:to>
                                        <p:strVal val="visible"/>
                                      </p:to>
                                    </p:set>
                                    <p:animEffect transition="in" filter="fade">
                                      <p:cBhvr>
                                        <p:cTn id="64" dur="500"/>
                                        <p:tgtEl>
                                          <p:spTgt spid="101584"/>
                                        </p:tgtEl>
                                      </p:cBhvr>
                                    </p:animEffect>
                                    <p:anim calcmode="lin" valueType="num">
                                      <p:cBhvr>
                                        <p:cTn id="65" dur="500" fill="hold"/>
                                        <p:tgtEl>
                                          <p:spTgt spid="101584"/>
                                        </p:tgtEl>
                                        <p:attrNameLst>
                                          <p:attrName>ppt_x</p:attrName>
                                        </p:attrNameLst>
                                      </p:cBhvr>
                                      <p:tavLst>
                                        <p:tav tm="0">
                                          <p:val>
                                            <p:strVal val="#ppt_x"/>
                                          </p:val>
                                        </p:tav>
                                        <p:tav tm="100000">
                                          <p:val>
                                            <p:strVal val="#ppt_x"/>
                                          </p:val>
                                        </p:tav>
                                      </p:tavLst>
                                    </p:anim>
                                    <p:anim calcmode="lin" valueType="num">
                                      <p:cBhvr>
                                        <p:cTn id="66" dur="500" fill="hold"/>
                                        <p:tgtEl>
                                          <p:spTgt spid="101584"/>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7" presetClass="entr" presetSubtype="0" fill="hold" nodeType="afterEffect">
                                  <p:stCondLst>
                                    <p:cond delay="0"/>
                                  </p:stCondLst>
                                  <p:childTnLst>
                                    <p:set>
                                      <p:cBhvr>
                                        <p:cTn id="69" dur="1" fill="hold">
                                          <p:stCondLst>
                                            <p:cond delay="0"/>
                                          </p:stCondLst>
                                        </p:cTn>
                                        <p:tgtEl>
                                          <p:spTgt spid="101585"/>
                                        </p:tgtEl>
                                        <p:attrNameLst>
                                          <p:attrName>style.visibility</p:attrName>
                                        </p:attrNameLst>
                                      </p:cBhvr>
                                      <p:to>
                                        <p:strVal val="visible"/>
                                      </p:to>
                                    </p:set>
                                    <p:animEffect transition="in" filter="fade">
                                      <p:cBhvr>
                                        <p:cTn id="70" dur="500"/>
                                        <p:tgtEl>
                                          <p:spTgt spid="101585"/>
                                        </p:tgtEl>
                                      </p:cBhvr>
                                    </p:animEffect>
                                    <p:anim calcmode="lin" valueType="num">
                                      <p:cBhvr>
                                        <p:cTn id="71" dur="500" fill="hold"/>
                                        <p:tgtEl>
                                          <p:spTgt spid="101585"/>
                                        </p:tgtEl>
                                        <p:attrNameLst>
                                          <p:attrName>ppt_x</p:attrName>
                                        </p:attrNameLst>
                                      </p:cBhvr>
                                      <p:tavLst>
                                        <p:tav tm="0">
                                          <p:val>
                                            <p:strVal val="#ppt_x"/>
                                          </p:val>
                                        </p:tav>
                                        <p:tav tm="100000">
                                          <p:val>
                                            <p:strVal val="#ppt_x"/>
                                          </p:val>
                                        </p:tav>
                                      </p:tavLst>
                                    </p:anim>
                                    <p:anim calcmode="lin" valueType="num">
                                      <p:cBhvr>
                                        <p:cTn id="72" dur="500" fill="hold"/>
                                        <p:tgtEl>
                                          <p:spTgt spid="101585"/>
                                        </p:tgtEl>
                                        <p:attrNameLst>
                                          <p:attrName>ppt_y</p:attrName>
                                        </p:attrNameLst>
                                      </p:cBhvr>
                                      <p:tavLst>
                                        <p:tav tm="0">
                                          <p:val>
                                            <p:strVal val="#ppt_y-.1"/>
                                          </p:val>
                                        </p:tav>
                                        <p:tav tm="100000">
                                          <p:val>
                                            <p:strVal val="#ppt_y"/>
                                          </p:val>
                                        </p:tav>
                                      </p:tavLst>
                                    </p:anim>
                                  </p:childTnLst>
                                </p:cTn>
                              </p:par>
                            </p:childTnLst>
                          </p:cTn>
                        </p:par>
                        <p:par>
                          <p:cTn id="73" fill="hold">
                            <p:stCondLst>
                              <p:cond delay="3500"/>
                            </p:stCondLst>
                            <p:childTnLst>
                              <p:par>
                                <p:cTn id="74" presetID="53" presetClass="entr" presetSubtype="16" fill="hold" grpId="0" nodeType="afterEffect">
                                  <p:stCondLst>
                                    <p:cond delay="0"/>
                                  </p:stCondLst>
                                  <p:childTnLst>
                                    <p:set>
                                      <p:cBhvr>
                                        <p:cTn id="75" dur="1" fill="hold">
                                          <p:stCondLst>
                                            <p:cond delay="0"/>
                                          </p:stCondLst>
                                        </p:cTn>
                                        <p:tgtEl>
                                          <p:spTgt spid="101576"/>
                                        </p:tgtEl>
                                        <p:attrNameLst>
                                          <p:attrName>style.visibility</p:attrName>
                                        </p:attrNameLst>
                                      </p:cBhvr>
                                      <p:to>
                                        <p:strVal val="visible"/>
                                      </p:to>
                                    </p:set>
                                    <p:anim calcmode="lin" valueType="num">
                                      <p:cBhvr>
                                        <p:cTn id="76" dur="1000" fill="hold"/>
                                        <p:tgtEl>
                                          <p:spTgt spid="101576"/>
                                        </p:tgtEl>
                                        <p:attrNameLst>
                                          <p:attrName>ppt_w</p:attrName>
                                        </p:attrNameLst>
                                      </p:cBhvr>
                                      <p:tavLst>
                                        <p:tav tm="0">
                                          <p:val>
                                            <p:fltVal val="0"/>
                                          </p:val>
                                        </p:tav>
                                        <p:tav tm="100000">
                                          <p:val>
                                            <p:strVal val="#ppt_w"/>
                                          </p:val>
                                        </p:tav>
                                      </p:tavLst>
                                    </p:anim>
                                    <p:anim calcmode="lin" valueType="num">
                                      <p:cBhvr>
                                        <p:cTn id="77" dur="1000" fill="hold"/>
                                        <p:tgtEl>
                                          <p:spTgt spid="101576"/>
                                        </p:tgtEl>
                                        <p:attrNameLst>
                                          <p:attrName>ppt_h</p:attrName>
                                        </p:attrNameLst>
                                      </p:cBhvr>
                                      <p:tavLst>
                                        <p:tav tm="0">
                                          <p:val>
                                            <p:fltVal val="0"/>
                                          </p:val>
                                        </p:tav>
                                        <p:tav tm="100000">
                                          <p:val>
                                            <p:strVal val="#ppt_h"/>
                                          </p:val>
                                        </p:tav>
                                      </p:tavLst>
                                    </p:anim>
                                    <p:animEffect transition="in" filter="fade">
                                      <p:cBhvr>
                                        <p:cTn id="78" dur="1000"/>
                                        <p:tgtEl>
                                          <p:spTgt spid="101576"/>
                                        </p:tgtEl>
                                      </p:cBhvr>
                                    </p:animEffect>
                                  </p:childTnLst>
                                </p:cTn>
                              </p:par>
                            </p:childTnLst>
                          </p:cTn>
                        </p:par>
                        <p:par>
                          <p:cTn id="79" fill="hold">
                            <p:stCondLst>
                              <p:cond delay="4500"/>
                            </p:stCondLst>
                            <p:childTnLst>
                              <p:par>
                                <p:cTn id="80" presetID="16" presetClass="entr" presetSubtype="26" fill="hold" nodeType="after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arn(inHorizontal)">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xit" presetSubtype="16" fill="hold" grpId="1" nodeType="clickEffect">
                                  <p:stCondLst>
                                    <p:cond delay="0"/>
                                  </p:stCondLst>
                                  <p:childTnLst>
                                    <p:anim calcmode="lin" valueType="num">
                                      <p:cBhvr>
                                        <p:cTn id="86" dur="1000"/>
                                        <p:tgtEl>
                                          <p:spTgt spid="101576"/>
                                        </p:tgtEl>
                                        <p:attrNameLst>
                                          <p:attrName>ppt_w</p:attrName>
                                        </p:attrNameLst>
                                      </p:cBhvr>
                                      <p:tavLst>
                                        <p:tav tm="0">
                                          <p:val>
                                            <p:strVal val="ppt_w"/>
                                          </p:val>
                                        </p:tav>
                                        <p:tav tm="100000">
                                          <p:val>
                                            <p:fltVal val="0"/>
                                          </p:val>
                                        </p:tav>
                                      </p:tavLst>
                                    </p:anim>
                                    <p:anim calcmode="lin" valueType="num">
                                      <p:cBhvr>
                                        <p:cTn id="87" dur="1000"/>
                                        <p:tgtEl>
                                          <p:spTgt spid="101576"/>
                                        </p:tgtEl>
                                        <p:attrNameLst>
                                          <p:attrName>ppt_h</p:attrName>
                                        </p:attrNameLst>
                                      </p:cBhvr>
                                      <p:tavLst>
                                        <p:tav tm="0">
                                          <p:val>
                                            <p:strVal val="ppt_h"/>
                                          </p:val>
                                        </p:tav>
                                        <p:tav tm="100000">
                                          <p:val>
                                            <p:fltVal val="0"/>
                                          </p:val>
                                        </p:tav>
                                      </p:tavLst>
                                    </p:anim>
                                    <p:animEffect transition="out" filter="fade">
                                      <p:cBhvr>
                                        <p:cTn id="88" dur="1000"/>
                                        <p:tgtEl>
                                          <p:spTgt spid="101576"/>
                                        </p:tgtEl>
                                      </p:cBhvr>
                                    </p:animEffect>
                                    <p:set>
                                      <p:cBhvr>
                                        <p:cTn id="89" dur="1" fill="hold">
                                          <p:stCondLst>
                                            <p:cond delay="999"/>
                                          </p:stCondLst>
                                        </p:cTn>
                                        <p:tgtEl>
                                          <p:spTgt spid="101576"/>
                                        </p:tgtEl>
                                        <p:attrNameLst>
                                          <p:attrName>style.visibility</p:attrName>
                                        </p:attrNameLst>
                                      </p:cBhvr>
                                      <p:to>
                                        <p:strVal val="hidden"/>
                                      </p:to>
                                    </p:set>
                                  </p:childTnLst>
                                </p:cTn>
                              </p:par>
                            </p:childTnLst>
                          </p:cTn>
                        </p:par>
                        <p:par>
                          <p:cTn id="90" fill="hold">
                            <p:stCondLst>
                              <p:cond delay="1000"/>
                            </p:stCondLst>
                            <p:childTnLst>
                              <p:par>
                                <p:cTn id="91" presetID="9" presetClass="exit" presetSubtype="0" fill="hold" nodeType="afterEffect">
                                  <p:stCondLst>
                                    <p:cond delay="0"/>
                                  </p:stCondLst>
                                  <p:childTnLst>
                                    <p:animEffect transition="out" filter="dissolve">
                                      <p:cBhvr>
                                        <p:cTn id="92" dur="500"/>
                                        <p:tgtEl>
                                          <p:spTgt spid="101584"/>
                                        </p:tgtEl>
                                      </p:cBhvr>
                                    </p:animEffect>
                                    <p:set>
                                      <p:cBhvr>
                                        <p:cTn id="93" dur="1" fill="hold">
                                          <p:stCondLst>
                                            <p:cond delay="499"/>
                                          </p:stCondLst>
                                        </p:cTn>
                                        <p:tgtEl>
                                          <p:spTgt spid="101584"/>
                                        </p:tgtEl>
                                        <p:attrNameLst>
                                          <p:attrName>style.visibility</p:attrName>
                                        </p:attrNameLst>
                                      </p:cBhvr>
                                      <p:to>
                                        <p:strVal val="hidden"/>
                                      </p:to>
                                    </p:set>
                                  </p:childTnLst>
                                </p:cTn>
                              </p:par>
                              <p:par>
                                <p:cTn id="94" presetID="9" presetClass="exit" presetSubtype="0" fill="hold" nodeType="withEffect">
                                  <p:stCondLst>
                                    <p:cond delay="0"/>
                                  </p:stCondLst>
                                  <p:childTnLst>
                                    <p:animEffect transition="out" filter="dissolve">
                                      <p:cBhvr>
                                        <p:cTn id="95" dur="500"/>
                                        <p:tgtEl>
                                          <p:spTgt spid="101585"/>
                                        </p:tgtEl>
                                      </p:cBhvr>
                                    </p:animEffect>
                                    <p:set>
                                      <p:cBhvr>
                                        <p:cTn id="96" dur="1" fill="hold">
                                          <p:stCondLst>
                                            <p:cond delay="499"/>
                                          </p:stCondLst>
                                        </p:cTn>
                                        <p:tgtEl>
                                          <p:spTgt spid="101585"/>
                                        </p:tgtEl>
                                        <p:attrNameLst>
                                          <p:attrName>style.visibility</p:attrName>
                                        </p:attrNameLst>
                                      </p:cBhvr>
                                      <p:to>
                                        <p:strVal val="hidden"/>
                                      </p:to>
                                    </p:set>
                                  </p:childTnLst>
                                </p:cTn>
                              </p:par>
                            </p:childTnLst>
                          </p:cTn>
                        </p:par>
                        <p:par>
                          <p:cTn id="97" fill="hold">
                            <p:stCondLst>
                              <p:cond delay="1500"/>
                            </p:stCondLst>
                            <p:childTnLst>
                              <p:par>
                                <p:cTn id="98" presetID="12" presetClass="entr" presetSubtype="1" fill="hold" nodeType="after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slide(fromTop)">
                                      <p:cBhvr>
                                        <p:cTn id="100" dur="500"/>
                                        <p:tgtEl>
                                          <p:spTgt spid="31"/>
                                        </p:tgtEl>
                                      </p:cBhvr>
                                    </p:animEffect>
                                  </p:childTnLst>
                                </p:cTn>
                              </p:par>
                            </p:childTnLst>
                          </p:cTn>
                        </p:par>
                        <p:par>
                          <p:cTn id="101" fill="hold">
                            <p:stCondLst>
                              <p:cond delay="2000"/>
                            </p:stCondLst>
                            <p:childTnLst>
                              <p:par>
                                <p:cTn id="102" presetID="22" presetClass="exit" presetSubtype="2" fill="hold" nodeType="afterEffect">
                                  <p:stCondLst>
                                    <p:cond delay="500"/>
                                  </p:stCondLst>
                                  <p:childTnLst>
                                    <p:animEffect transition="out" filter="wipe(right)">
                                      <p:cBhvr>
                                        <p:cTn id="103" dur="500"/>
                                        <p:tgtEl>
                                          <p:spTgt spid="101574"/>
                                        </p:tgtEl>
                                      </p:cBhvr>
                                    </p:animEffect>
                                    <p:set>
                                      <p:cBhvr>
                                        <p:cTn id="104" dur="1" fill="hold">
                                          <p:stCondLst>
                                            <p:cond delay="499"/>
                                          </p:stCondLst>
                                        </p:cTn>
                                        <p:tgtEl>
                                          <p:spTgt spid="101574"/>
                                        </p:tgtEl>
                                        <p:attrNameLst>
                                          <p:attrName>style.visibility</p:attrName>
                                        </p:attrNameLst>
                                      </p:cBhvr>
                                      <p:to>
                                        <p:strVal val="hidden"/>
                                      </p:to>
                                    </p:set>
                                  </p:childTnLst>
                                </p:cTn>
                              </p:par>
                            </p:childTnLst>
                          </p:cTn>
                        </p:par>
                        <p:par>
                          <p:cTn id="105" fill="hold">
                            <p:stCondLst>
                              <p:cond delay="3000"/>
                            </p:stCondLst>
                            <p:childTnLst>
                              <p:par>
                                <p:cTn id="106" presetID="22" presetClass="entr" presetSubtype="8" fill="hold" nodeType="afterEffect">
                                  <p:stCondLst>
                                    <p:cond delay="0"/>
                                  </p:stCondLst>
                                  <p:childTnLst>
                                    <p:set>
                                      <p:cBhvr>
                                        <p:cTn id="107" dur="1" fill="hold">
                                          <p:stCondLst>
                                            <p:cond delay="0"/>
                                          </p:stCondLst>
                                        </p:cTn>
                                        <p:tgtEl>
                                          <p:spTgt spid="101644"/>
                                        </p:tgtEl>
                                        <p:attrNameLst>
                                          <p:attrName>style.visibility</p:attrName>
                                        </p:attrNameLst>
                                      </p:cBhvr>
                                      <p:to>
                                        <p:strVal val="visible"/>
                                      </p:to>
                                    </p:set>
                                    <p:animEffect transition="in" filter="wipe(left)">
                                      <p:cBhvr>
                                        <p:cTn id="108" dur="500"/>
                                        <p:tgtEl>
                                          <p:spTgt spid="101644"/>
                                        </p:tgtEl>
                                      </p:cBhvr>
                                    </p:animEffect>
                                  </p:childTnLst>
                                </p:cTn>
                              </p:par>
                            </p:childTnLst>
                          </p:cTn>
                        </p:par>
                        <p:par>
                          <p:cTn id="109" fill="hold">
                            <p:stCondLst>
                              <p:cond delay="3500"/>
                            </p:stCondLst>
                            <p:childTnLst>
                              <p:par>
                                <p:cTn id="110" presetID="12" presetClass="entr" presetSubtype="1" fill="hold" nodeType="afterEffect">
                                  <p:stCondLst>
                                    <p:cond delay="0"/>
                                  </p:stCondLst>
                                  <p:childTnLst>
                                    <p:set>
                                      <p:cBhvr>
                                        <p:cTn id="111" dur="1" fill="hold">
                                          <p:stCondLst>
                                            <p:cond delay="0"/>
                                          </p:stCondLst>
                                        </p:cTn>
                                        <p:tgtEl>
                                          <p:spTgt spid="101568"/>
                                        </p:tgtEl>
                                        <p:attrNameLst>
                                          <p:attrName>style.visibility</p:attrName>
                                        </p:attrNameLst>
                                      </p:cBhvr>
                                      <p:to>
                                        <p:strVal val="visible"/>
                                      </p:to>
                                    </p:set>
                                    <p:animEffect transition="in" filter="slide(fromTop)">
                                      <p:cBhvr>
                                        <p:cTn id="112" dur="500"/>
                                        <p:tgtEl>
                                          <p:spTgt spid="101568"/>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xit" presetSubtype="0" fill="hold" nodeType="clickEffect">
                                  <p:stCondLst>
                                    <p:cond delay="0"/>
                                  </p:stCondLst>
                                  <p:childTnLst>
                                    <p:animEffect transition="out" filter="dissolve">
                                      <p:cBhvr>
                                        <p:cTn id="116" dur="500"/>
                                        <p:tgtEl>
                                          <p:spTgt spid="30"/>
                                        </p:tgtEl>
                                      </p:cBhvr>
                                    </p:animEffect>
                                    <p:set>
                                      <p:cBhvr>
                                        <p:cTn id="117" dur="1" fill="hold">
                                          <p:stCondLst>
                                            <p:cond delay="499"/>
                                          </p:stCondLst>
                                        </p:cTn>
                                        <p:tgtEl>
                                          <p:spTgt spid="30"/>
                                        </p:tgtEl>
                                        <p:attrNameLst>
                                          <p:attrName>style.visibility</p:attrName>
                                        </p:attrNameLst>
                                      </p:cBhvr>
                                      <p:to>
                                        <p:strVal val="hidden"/>
                                      </p:to>
                                    </p:set>
                                  </p:childTnLst>
                                </p:cTn>
                              </p:par>
                              <p:par>
                                <p:cTn id="118" presetID="9" presetClass="exit" presetSubtype="0" fill="hold" nodeType="withEffect">
                                  <p:stCondLst>
                                    <p:cond delay="0"/>
                                  </p:stCondLst>
                                  <p:childTnLst>
                                    <p:animEffect transition="out" filter="dissolve">
                                      <p:cBhvr>
                                        <p:cTn id="119" dur="500"/>
                                        <p:tgtEl>
                                          <p:spTgt spid="101644"/>
                                        </p:tgtEl>
                                      </p:cBhvr>
                                    </p:animEffect>
                                    <p:set>
                                      <p:cBhvr>
                                        <p:cTn id="120" dur="1" fill="hold">
                                          <p:stCondLst>
                                            <p:cond delay="499"/>
                                          </p:stCondLst>
                                        </p:cTn>
                                        <p:tgtEl>
                                          <p:spTgt spid="101644"/>
                                        </p:tgtEl>
                                        <p:attrNameLst>
                                          <p:attrName>style.visibility</p:attrName>
                                        </p:attrNameLst>
                                      </p:cBhvr>
                                      <p:to>
                                        <p:strVal val="hidden"/>
                                      </p:to>
                                    </p:set>
                                  </p:childTnLst>
                                </p:cTn>
                              </p:par>
                              <p:par>
                                <p:cTn id="121" presetID="12" presetClass="exit" presetSubtype="1" fill="hold" grpId="1" nodeType="withEffect">
                                  <p:stCondLst>
                                    <p:cond delay="0"/>
                                  </p:stCondLst>
                                  <p:childTnLst>
                                    <p:animEffect transition="out" filter="slide(fromTop)">
                                      <p:cBhvr>
                                        <p:cTn id="122" dur="500"/>
                                        <p:tgtEl>
                                          <p:spTgt spid="101573"/>
                                        </p:tgtEl>
                                      </p:cBhvr>
                                    </p:animEffect>
                                    <p:set>
                                      <p:cBhvr>
                                        <p:cTn id="123" dur="1" fill="hold">
                                          <p:stCondLst>
                                            <p:cond delay="499"/>
                                          </p:stCondLst>
                                        </p:cTn>
                                        <p:tgtEl>
                                          <p:spTgt spid="101573"/>
                                        </p:tgtEl>
                                        <p:attrNameLst>
                                          <p:attrName>style.visibility</p:attrName>
                                        </p:attrNameLst>
                                      </p:cBhvr>
                                      <p:to>
                                        <p:strVal val="hidden"/>
                                      </p:to>
                                    </p:set>
                                  </p:childTnLst>
                                </p:cTn>
                              </p:par>
                            </p:childTnLst>
                          </p:cTn>
                        </p:par>
                        <p:par>
                          <p:cTn id="124" fill="hold">
                            <p:stCondLst>
                              <p:cond delay="500"/>
                            </p:stCondLst>
                            <p:childTnLst>
                              <p:par>
                                <p:cTn id="125" presetID="12" presetClass="entr" presetSubtype="4" fill="hold" grpId="0" nodeType="afterEffect">
                                  <p:stCondLst>
                                    <p:cond delay="0"/>
                                  </p:stCondLst>
                                  <p:childTnLst>
                                    <p:set>
                                      <p:cBhvr>
                                        <p:cTn id="126" dur="1" fill="hold">
                                          <p:stCondLst>
                                            <p:cond delay="0"/>
                                          </p:stCondLst>
                                        </p:cTn>
                                        <p:tgtEl>
                                          <p:spTgt spid="101715"/>
                                        </p:tgtEl>
                                        <p:attrNameLst>
                                          <p:attrName>style.visibility</p:attrName>
                                        </p:attrNameLst>
                                      </p:cBhvr>
                                      <p:to>
                                        <p:strVal val="visible"/>
                                      </p:to>
                                    </p:set>
                                    <p:animEffect transition="in" filter="slide(fromBottom)">
                                      <p:cBhvr>
                                        <p:cTn id="127" dur="500"/>
                                        <p:tgtEl>
                                          <p:spTgt spid="101715"/>
                                        </p:tgtEl>
                                      </p:cBhvr>
                                    </p:animEffect>
                                  </p:childTnLst>
                                </p:cTn>
                              </p:par>
                            </p:childTnLst>
                          </p:cTn>
                        </p:par>
                        <p:par>
                          <p:cTn id="128" fill="hold">
                            <p:stCondLst>
                              <p:cond delay="1000"/>
                            </p:stCondLst>
                            <p:childTnLst>
                              <p:par>
                                <p:cTn id="129" presetID="12" presetClass="entr" presetSubtype="1" fill="hold" nodeType="afterEffect">
                                  <p:stCondLst>
                                    <p:cond delay="0"/>
                                  </p:stCondLst>
                                  <p:childTnLst>
                                    <p:set>
                                      <p:cBhvr>
                                        <p:cTn id="130" dur="1" fill="hold">
                                          <p:stCondLst>
                                            <p:cond delay="0"/>
                                          </p:stCondLst>
                                        </p:cTn>
                                        <p:tgtEl>
                                          <p:spTgt spid="101577"/>
                                        </p:tgtEl>
                                        <p:attrNameLst>
                                          <p:attrName>style.visibility</p:attrName>
                                        </p:attrNameLst>
                                      </p:cBhvr>
                                      <p:to>
                                        <p:strVal val="visible"/>
                                      </p:to>
                                    </p:set>
                                    <p:animEffect transition="in" filter="slide(fromTop)">
                                      <p:cBhvr>
                                        <p:cTn id="131" dur="500"/>
                                        <p:tgtEl>
                                          <p:spTgt spid="101577"/>
                                        </p:tgtEl>
                                      </p:cBhvr>
                                    </p:animEffect>
                                  </p:childTnLst>
                                </p:cTn>
                              </p:par>
                            </p:childTnLst>
                          </p:cTn>
                        </p:par>
                        <p:par>
                          <p:cTn id="132" fill="hold">
                            <p:stCondLst>
                              <p:cond delay="1500"/>
                            </p:stCondLst>
                            <p:childTnLst>
                              <p:par>
                                <p:cTn id="133" presetID="12" presetClass="entr" presetSubtype="1" fill="hold" nodeType="afterEffect">
                                  <p:stCondLst>
                                    <p:cond delay="0"/>
                                  </p:stCondLst>
                                  <p:childTnLst>
                                    <p:set>
                                      <p:cBhvr>
                                        <p:cTn id="134" dur="1" fill="hold">
                                          <p:stCondLst>
                                            <p:cond delay="0"/>
                                          </p:stCondLst>
                                        </p:cTn>
                                        <p:tgtEl>
                                          <p:spTgt spid="101581"/>
                                        </p:tgtEl>
                                        <p:attrNameLst>
                                          <p:attrName>style.visibility</p:attrName>
                                        </p:attrNameLst>
                                      </p:cBhvr>
                                      <p:to>
                                        <p:strVal val="visible"/>
                                      </p:to>
                                    </p:set>
                                    <p:animEffect transition="in" filter="slide(fromTop)">
                                      <p:cBhvr>
                                        <p:cTn id="135" dur="500"/>
                                        <p:tgtEl>
                                          <p:spTgt spid="101581"/>
                                        </p:tgtEl>
                                      </p:cBhvr>
                                    </p:animEffect>
                                  </p:childTnLst>
                                </p:cTn>
                              </p:par>
                            </p:childTnLst>
                          </p:cTn>
                        </p:par>
                        <p:par>
                          <p:cTn id="136" fill="hold">
                            <p:stCondLst>
                              <p:cond delay="2000"/>
                            </p:stCondLst>
                            <p:childTnLst>
                              <p:par>
                                <p:cTn id="137" presetID="22" presetClass="entr" presetSubtype="8" fill="hold" nodeType="afterEffect">
                                  <p:stCondLst>
                                    <p:cond delay="0"/>
                                  </p:stCondLst>
                                  <p:childTnLst>
                                    <p:set>
                                      <p:cBhvr>
                                        <p:cTn id="138" dur="1" fill="hold">
                                          <p:stCondLst>
                                            <p:cond delay="0"/>
                                          </p:stCondLst>
                                        </p:cTn>
                                        <p:tgtEl>
                                          <p:spTgt spid="101582"/>
                                        </p:tgtEl>
                                        <p:attrNameLst>
                                          <p:attrName>style.visibility</p:attrName>
                                        </p:attrNameLst>
                                      </p:cBhvr>
                                      <p:to>
                                        <p:strVal val="visible"/>
                                      </p:to>
                                    </p:set>
                                    <p:animEffect transition="in" filter="wipe(left)">
                                      <p:cBhvr>
                                        <p:cTn id="139" dur="500"/>
                                        <p:tgtEl>
                                          <p:spTgt spid="101582"/>
                                        </p:tgtEl>
                                      </p:cBhvr>
                                    </p:animEffect>
                                  </p:childTnLst>
                                </p:cTn>
                              </p:par>
                            </p:childTnLst>
                          </p:cTn>
                        </p:par>
                        <p:par>
                          <p:cTn id="140" fill="hold">
                            <p:stCondLst>
                              <p:cond delay="2500"/>
                            </p:stCondLst>
                            <p:childTnLst>
                              <p:par>
                                <p:cTn id="141" presetID="22" presetClass="entr" presetSubtype="8" fill="hold" nodeType="afterEffect">
                                  <p:stCondLst>
                                    <p:cond delay="0"/>
                                  </p:stCondLst>
                                  <p:childTnLst>
                                    <p:set>
                                      <p:cBhvr>
                                        <p:cTn id="142" dur="1" fill="hold">
                                          <p:stCondLst>
                                            <p:cond delay="0"/>
                                          </p:stCondLst>
                                        </p:cTn>
                                        <p:tgtEl>
                                          <p:spTgt spid="101578"/>
                                        </p:tgtEl>
                                        <p:attrNameLst>
                                          <p:attrName>style.visibility</p:attrName>
                                        </p:attrNameLst>
                                      </p:cBhvr>
                                      <p:to>
                                        <p:strVal val="visible"/>
                                      </p:to>
                                    </p:set>
                                    <p:animEffect transition="in" filter="wipe(left)">
                                      <p:cBhvr>
                                        <p:cTn id="143" dur="500"/>
                                        <p:tgtEl>
                                          <p:spTgt spid="101578"/>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xit" presetSubtype="1" fill="hold" grpId="1" nodeType="clickEffect">
                                  <p:stCondLst>
                                    <p:cond delay="0"/>
                                  </p:stCondLst>
                                  <p:childTnLst>
                                    <p:animEffect transition="out" filter="slide(fromTop)">
                                      <p:cBhvr>
                                        <p:cTn id="147" dur="500"/>
                                        <p:tgtEl>
                                          <p:spTgt spid="101715"/>
                                        </p:tgtEl>
                                      </p:cBhvr>
                                    </p:animEffect>
                                    <p:set>
                                      <p:cBhvr>
                                        <p:cTn id="148" dur="1" fill="hold">
                                          <p:stCondLst>
                                            <p:cond delay="499"/>
                                          </p:stCondLst>
                                        </p:cTn>
                                        <p:tgtEl>
                                          <p:spTgt spid="101715"/>
                                        </p:tgtEl>
                                        <p:attrNameLst>
                                          <p:attrName>style.visibility</p:attrName>
                                        </p:attrNameLst>
                                      </p:cBhvr>
                                      <p:to>
                                        <p:strVal val="hidden"/>
                                      </p:to>
                                    </p:set>
                                  </p:childTnLst>
                                </p:cTn>
                              </p:par>
                            </p:childTnLst>
                          </p:cTn>
                        </p:par>
                        <p:par>
                          <p:cTn id="149" fill="hold">
                            <p:stCondLst>
                              <p:cond delay="500"/>
                            </p:stCondLst>
                            <p:childTnLst>
                              <p:par>
                                <p:cTn id="150" presetID="9" presetClass="exit" presetSubtype="0" fill="hold" grpId="1" nodeType="afterEffect">
                                  <p:stCondLst>
                                    <p:cond delay="0"/>
                                  </p:stCondLst>
                                  <p:childTnLst>
                                    <p:animEffect transition="out" filter="dissolve">
                                      <p:cBhvr>
                                        <p:cTn id="151" dur="500"/>
                                        <p:tgtEl>
                                          <p:spTgt spid="101559"/>
                                        </p:tgtEl>
                                      </p:cBhvr>
                                    </p:animEffect>
                                    <p:set>
                                      <p:cBhvr>
                                        <p:cTn id="152" dur="1" fill="hold">
                                          <p:stCondLst>
                                            <p:cond delay="499"/>
                                          </p:stCondLst>
                                        </p:cTn>
                                        <p:tgtEl>
                                          <p:spTgt spid="1015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559" grpId="0" animBg="1"/>
      <p:bldP spid="101559" grpId="1" animBg="1"/>
      <p:bldP spid="101561" grpId="0"/>
      <p:bldP spid="101561" grpId="1"/>
      <p:bldP spid="101573" grpId="0"/>
      <p:bldP spid="101573" grpId="1"/>
      <p:bldP spid="101576" grpId="0" animBg="1"/>
      <p:bldP spid="101576" grpId="1" animBg="1"/>
      <p:bldP spid="101715" grpId="0"/>
      <p:bldP spid="10171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最小内核</a:t>
            </a:r>
          </a:p>
        </p:txBody>
      </p:sp>
      <p:sp>
        <p:nvSpPr>
          <p:cNvPr id="51203" name="Rectangle 3"/>
          <p:cNvSpPr>
            <a:spLocks noGrp="1" noChangeArrowheads="1"/>
          </p:cNvSpPr>
          <p:nvPr>
            <p:ph idx="1"/>
          </p:nvPr>
        </p:nvSpPr>
        <p:spPr>
          <a:noFill/>
        </p:spPr>
        <p:txBody>
          <a:bodyPr/>
          <a:lstStyle/>
          <a:p>
            <a:pPr eaLnBrk="1" hangingPunct="1">
              <a:buClr>
                <a:srgbClr val="0000FF"/>
              </a:buClr>
              <a:buSzPct val="80000"/>
              <a:buFont typeface="Wingdings" panose="05000000000000000000" pitchFamily="2" charset="2"/>
              <a:buChar char="q"/>
            </a:pPr>
            <a:r>
              <a:rPr lang="zh-CN" altLang="en-US">
                <a:solidFill>
                  <a:srgbClr val="C0C0C0"/>
                </a:solidFill>
              </a:rPr>
              <a:t>基本概念</a:t>
            </a:r>
          </a:p>
          <a:p>
            <a:pPr eaLnBrk="1" hangingPunct="1">
              <a:buClr>
                <a:srgbClr val="0000FF"/>
              </a:buClr>
              <a:buSzPct val="80000"/>
              <a:buFont typeface="Wingdings" panose="05000000000000000000" pitchFamily="2" charset="2"/>
              <a:buChar char="q"/>
            </a:pPr>
            <a:r>
              <a:rPr lang="zh-CN" altLang="en-US">
                <a:solidFill>
                  <a:srgbClr val="C0C0C0"/>
                </a:solidFill>
              </a:rPr>
              <a:t>案例分析</a:t>
            </a:r>
          </a:p>
          <a:p>
            <a:pPr eaLnBrk="1" hangingPunct="1">
              <a:buClr>
                <a:srgbClr val="0000FF"/>
              </a:buClr>
              <a:buSzPct val="80000"/>
              <a:buFont typeface="Wingdings" panose="05000000000000000000" pitchFamily="2" charset="2"/>
              <a:buChar char="q"/>
            </a:pPr>
            <a:r>
              <a:rPr lang="zh-CN" altLang="en-US">
                <a:solidFill>
                  <a:srgbClr val="C0C0C0"/>
                </a:solidFill>
              </a:rPr>
              <a:t>任务控制块</a:t>
            </a:r>
          </a:p>
          <a:p>
            <a:pPr eaLnBrk="1" hangingPunct="1">
              <a:buClr>
                <a:srgbClr val="0000FF"/>
              </a:buClr>
              <a:buSzPct val="80000"/>
              <a:buFont typeface="Wingdings" panose="05000000000000000000" pitchFamily="2" charset="2"/>
              <a:buChar char="q"/>
            </a:pPr>
            <a:r>
              <a:rPr lang="zh-CN" altLang="en-US">
                <a:solidFill>
                  <a:srgbClr val="C0C0C0"/>
                </a:solidFill>
              </a:rPr>
              <a:t>任务就绪算法</a:t>
            </a:r>
          </a:p>
          <a:p>
            <a:pPr eaLnBrk="1" hangingPunct="1">
              <a:buClr>
                <a:srgbClr val="0000FF"/>
              </a:buClr>
              <a:buSzPct val="80000"/>
              <a:buFont typeface="Wingdings" panose="05000000000000000000" pitchFamily="2" charset="2"/>
              <a:buChar char="q"/>
            </a:pPr>
            <a:r>
              <a:rPr lang="en-US" altLang="zh-CN">
                <a:solidFill>
                  <a:srgbClr val="FF0000"/>
                </a:solidFill>
              </a:rPr>
              <a:t>OS</a:t>
            </a:r>
            <a:r>
              <a:rPr lang="zh-CN" altLang="en-US">
                <a:solidFill>
                  <a:srgbClr val="FF0000"/>
                </a:solidFill>
              </a:rPr>
              <a:t>初始化</a:t>
            </a:r>
          </a:p>
          <a:p>
            <a:pPr eaLnBrk="1" hangingPunct="1">
              <a:buClr>
                <a:srgbClr val="0000FF"/>
              </a:buClr>
              <a:buSzPct val="80000"/>
              <a:buFont typeface="Wingdings" panose="05000000000000000000" pitchFamily="2" charset="2"/>
              <a:buChar char="q"/>
            </a:pPr>
            <a:r>
              <a:rPr lang="zh-CN" altLang="en-US">
                <a:solidFill>
                  <a:srgbClr val="C0C0C0"/>
                </a:solidFill>
              </a:rPr>
              <a:t>任务管理</a:t>
            </a:r>
          </a:p>
          <a:p>
            <a:pPr eaLnBrk="1" hangingPunct="1">
              <a:buClr>
                <a:srgbClr val="0000FF"/>
              </a:buClr>
              <a:buSzPct val="80000"/>
              <a:buFont typeface="Wingdings" panose="05000000000000000000" pitchFamily="2" charset="2"/>
              <a:buChar char="q"/>
            </a:pPr>
            <a:r>
              <a:rPr lang="zh-CN" altLang="en-US">
                <a:solidFill>
                  <a:srgbClr val="C0C0C0"/>
                </a:solidFill>
              </a:rPr>
              <a:t>任务堆栈初始化</a:t>
            </a:r>
          </a:p>
        </p:txBody>
      </p:sp>
      <p:sp>
        <p:nvSpPr>
          <p:cNvPr id="51204" name="Rectangle 4"/>
          <p:cNvSpPr>
            <a:spLocks noChangeArrowheads="1"/>
          </p:cNvSpPr>
          <p:nvPr/>
        </p:nvSpPr>
        <p:spPr bwMode="auto">
          <a:xfrm>
            <a:off x="5807076" y="1447801"/>
            <a:ext cx="41751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获取并初始化</a:t>
            </a:r>
            <a:r>
              <a:rPr lang="en-US" altLang="zh-CN" sz="3200">
                <a:solidFill>
                  <a:srgbClr val="C0C0C0"/>
                </a:solidFill>
              </a:rPr>
              <a:t>TCB</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启动</a:t>
            </a:r>
            <a:r>
              <a:rPr lang="en-US" altLang="zh-CN" sz="3200">
                <a:solidFill>
                  <a:srgbClr val="C0C0C0"/>
                </a:solidFill>
              </a:rPr>
              <a:t>OS</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TargetInit </a:t>
            </a:r>
            <a:r>
              <a:rPr lang="zh-CN" altLang="en-US" sz="3200">
                <a:solidFill>
                  <a:srgbClr val="C0C0C0"/>
                </a:solidFill>
              </a:rPr>
              <a:t>初始化</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时间管理</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任务调度</a:t>
            </a:r>
          </a:p>
          <a:p>
            <a:pPr eaLnBrk="1" hangingPunct="1">
              <a:spcBef>
                <a:spcPct val="20000"/>
              </a:spcBef>
              <a:buClr>
                <a:srgbClr val="0000FF"/>
              </a:buClr>
              <a:buSzPct val="80000"/>
              <a:buFont typeface="Wingdings" panose="05000000000000000000" pitchFamily="2" charset="2"/>
              <a:buChar char="q"/>
            </a:pPr>
            <a:r>
              <a:rPr lang="en-US" altLang="zh-CN" sz="3200">
                <a:solidFill>
                  <a:srgbClr val="C0C0C0"/>
                </a:solidFill>
              </a:rPr>
              <a:t>SWI</a:t>
            </a:r>
            <a:r>
              <a:rPr lang="zh-CN" altLang="en-US" sz="3200">
                <a:solidFill>
                  <a:srgbClr val="C0C0C0"/>
                </a:solidFill>
              </a:rPr>
              <a:t>软件中断异常</a:t>
            </a:r>
          </a:p>
          <a:p>
            <a:pPr eaLnBrk="1" hangingPunct="1">
              <a:spcBef>
                <a:spcPct val="20000"/>
              </a:spcBef>
              <a:buClr>
                <a:srgbClr val="0000FF"/>
              </a:buClr>
              <a:buSzPct val="80000"/>
              <a:buFont typeface="Wingdings" panose="05000000000000000000" pitchFamily="2" charset="2"/>
              <a:buChar char="q"/>
            </a:pPr>
            <a:r>
              <a:rPr lang="zh-CN" altLang="en-US" sz="3200">
                <a:solidFill>
                  <a:srgbClr val="C0C0C0"/>
                </a:solidFill>
              </a:rPr>
              <a:t>任务级的任务调度小结</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  </a:t>
            </a:r>
            <a:r>
              <a:rPr lang="zh-CN" altLang="en-US" dirty="0"/>
              <a:t>最小内核</a:t>
            </a:r>
          </a:p>
        </p:txBody>
      </p:sp>
      <p:sp>
        <p:nvSpPr>
          <p:cNvPr id="103427" name="Rectangle 3"/>
          <p:cNvSpPr>
            <a:spLocks noGrp="1" noChangeArrowheads="1"/>
          </p:cNvSpPr>
          <p:nvPr>
            <p:ph idx="1"/>
          </p:nvPr>
        </p:nvSpPr>
        <p:spPr/>
        <p:txBody>
          <a:bodyPr/>
          <a:lstStyle/>
          <a:p>
            <a:pPr eaLnBrk="1" hangingPunct="1"/>
            <a:r>
              <a:rPr lang="en-US" altLang="zh-CN" dirty="0"/>
              <a:t>OS</a:t>
            </a:r>
            <a:r>
              <a:rPr lang="zh-CN" altLang="en-US" dirty="0"/>
              <a:t>初始化</a:t>
            </a:r>
          </a:p>
        </p:txBody>
      </p:sp>
      <p:sp>
        <p:nvSpPr>
          <p:cNvPr id="103428" name="Rectangle 4"/>
          <p:cNvSpPr>
            <a:spLocks noChangeArrowheads="1"/>
          </p:cNvSpPr>
          <p:nvPr/>
        </p:nvSpPr>
        <p:spPr bwMode="auto">
          <a:xfrm>
            <a:off x="2667000" y="2279562"/>
            <a:ext cx="7162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华文新魏" panose="02010800040101010101" pitchFamily="2" charset="-122"/>
                <a:ea typeface="华文新魏" panose="02010800040101010101" pitchFamily="2" charset="-122"/>
              </a:rPr>
              <a:t>       </a:t>
            </a:r>
            <a:r>
              <a:rPr lang="en-US" altLang="zh-CN" sz="2400" dirty="0" err="1">
                <a:latin typeface="华文新魏" panose="02010800040101010101" pitchFamily="2" charset="-122"/>
                <a:ea typeface="华文新魏" panose="02010800040101010101" pitchFamily="2" charset="-122"/>
              </a:rPr>
              <a:t>μC</a:t>
            </a:r>
            <a:r>
              <a:rPr lang="en-US" altLang="zh-CN" sz="2400" dirty="0">
                <a:latin typeface="华文新魏" panose="02010800040101010101" pitchFamily="2" charset="-122"/>
                <a:ea typeface="华文新魏" panose="02010800040101010101" pitchFamily="2" charset="-122"/>
              </a:rPr>
              <a:t>/OS-II</a:t>
            </a:r>
            <a:r>
              <a:rPr lang="zh-CN" altLang="en-US" sz="2400" dirty="0">
                <a:latin typeface="华文新魏" panose="02010800040101010101" pitchFamily="2" charset="-122"/>
                <a:ea typeface="华文新魏" panose="02010800040101010101" pitchFamily="2" charset="-122"/>
              </a:rPr>
              <a:t>必须通过函数</a:t>
            </a:r>
            <a:r>
              <a:rPr lang="en-US" altLang="zh-CN" sz="2400" dirty="0" err="1">
                <a:solidFill>
                  <a:srgbClr val="FF0000"/>
                </a:solidFill>
                <a:latin typeface="华文新魏" panose="02010800040101010101" pitchFamily="2" charset="-122"/>
                <a:ea typeface="华文新魏" panose="02010800040101010101" pitchFamily="2" charset="-122"/>
              </a:rPr>
              <a:t>OSInit</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初始化后才可以使用，该仅调用</a:t>
            </a:r>
            <a:r>
              <a:rPr lang="en-US" altLang="zh-CN" sz="2400" dirty="0" err="1">
                <a:solidFill>
                  <a:srgbClr val="FF0000"/>
                </a:solidFill>
                <a:latin typeface="华文新魏" panose="02010800040101010101" pitchFamily="2" charset="-122"/>
                <a:ea typeface="华文新魏" panose="02010800040101010101" pitchFamily="2" charset="-122"/>
              </a:rPr>
              <a:t>OS_InitMisc</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a:t>
            </a:r>
            <a:r>
              <a:rPr lang="en-US" altLang="zh-CN" sz="2400" dirty="0" err="1">
                <a:solidFill>
                  <a:srgbClr val="FF0000"/>
                </a:solidFill>
                <a:latin typeface="华文新魏" panose="02010800040101010101" pitchFamily="2" charset="-122"/>
                <a:ea typeface="华文新魏" panose="02010800040101010101" pitchFamily="2" charset="-122"/>
              </a:rPr>
              <a:t>OS_InitRdyList</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a:t>
            </a:r>
            <a:r>
              <a:rPr lang="en-US" altLang="zh-CN" sz="2400" dirty="0" err="1">
                <a:solidFill>
                  <a:srgbClr val="FF0000"/>
                </a:solidFill>
                <a:latin typeface="华文新魏" panose="02010800040101010101" pitchFamily="2" charset="-122"/>
                <a:ea typeface="华文新魏" panose="02010800040101010101" pitchFamily="2" charset="-122"/>
              </a:rPr>
              <a:t>OS_InitTCBList</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和</a:t>
            </a:r>
            <a:r>
              <a:rPr lang="en-US" altLang="zh-CN" sz="2400" dirty="0" err="1">
                <a:solidFill>
                  <a:srgbClr val="FF0000"/>
                </a:solidFill>
                <a:latin typeface="华文新魏" panose="02010800040101010101" pitchFamily="2" charset="-122"/>
                <a:ea typeface="华文新魏" panose="02010800040101010101" pitchFamily="2" charset="-122"/>
              </a:rPr>
              <a:t>OS_InitTaskIdle</a:t>
            </a:r>
            <a:r>
              <a:rPr lang="en-US" altLang="zh-CN" sz="2400" dirty="0">
                <a:solidFill>
                  <a:srgbClr val="FF0000"/>
                </a:solidFill>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 4</a:t>
            </a:r>
            <a:r>
              <a:rPr lang="zh-CN" altLang="en-US" sz="2400" dirty="0">
                <a:latin typeface="华文新魏" panose="02010800040101010101" pitchFamily="2" charset="-122"/>
                <a:ea typeface="华文新魏" panose="02010800040101010101" pitchFamily="2" charset="-122"/>
              </a:rPr>
              <a:t>个函数。</a:t>
            </a:r>
            <a:r>
              <a:rPr lang="zh-CN" altLang="en-US" dirty="0"/>
              <a:t> </a:t>
            </a:r>
          </a:p>
        </p:txBody>
      </p:sp>
      <p:grpSp>
        <p:nvGrpSpPr>
          <p:cNvPr id="2" name="Group 53"/>
          <p:cNvGrpSpPr/>
          <p:nvPr/>
        </p:nvGrpSpPr>
        <p:grpSpPr bwMode="auto">
          <a:xfrm>
            <a:off x="2514600" y="3519488"/>
            <a:ext cx="7086600" cy="2805112"/>
            <a:chOff x="624" y="2217"/>
            <a:chExt cx="4464" cy="1767"/>
          </a:xfrm>
        </p:grpSpPr>
        <p:sp>
          <p:nvSpPr>
            <p:cNvPr id="52231" name="AutoShape 32"/>
            <p:cNvSpPr>
              <a:spLocks noChangeArrowheads="1"/>
            </p:cNvSpPr>
            <p:nvPr/>
          </p:nvSpPr>
          <p:spPr bwMode="auto">
            <a:xfrm>
              <a:off x="1984" y="2461"/>
              <a:ext cx="1088" cy="22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err="1"/>
                <a:t>OS_InMisc</a:t>
              </a:r>
              <a:r>
                <a:rPr lang="zh-CN" altLang="en-US" sz="1400" dirty="0"/>
                <a:t>（）</a:t>
              </a:r>
            </a:p>
          </p:txBody>
        </p:sp>
        <p:sp>
          <p:nvSpPr>
            <p:cNvPr id="52232" name="AutoShape 28"/>
            <p:cNvSpPr>
              <a:spLocks noChangeArrowheads="1"/>
            </p:cNvSpPr>
            <p:nvPr/>
          </p:nvSpPr>
          <p:spPr bwMode="auto">
            <a:xfrm>
              <a:off x="624" y="2461"/>
              <a:ext cx="997" cy="227"/>
            </a:xfrm>
            <a:prstGeom prst="roundRect">
              <a:avLst>
                <a:gd name="adj" fmla="val 16667"/>
              </a:avLst>
            </a:prstGeom>
            <a:solidFill>
              <a:srgbClr val="CCFFCC"/>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OSInit</a:t>
              </a:r>
              <a:r>
                <a:rPr lang="zh-CN" altLang="en-US" sz="1400"/>
                <a:t>（）</a:t>
              </a:r>
            </a:p>
          </p:txBody>
        </p:sp>
        <p:sp>
          <p:nvSpPr>
            <p:cNvPr id="52233" name="AutoShape 29"/>
            <p:cNvSpPr>
              <a:spLocks noChangeArrowheads="1"/>
            </p:cNvSpPr>
            <p:nvPr/>
          </p:nvSpPr>
          <p:spPr bwMode="auto">
            <a:xfrm>
              <a:off x="624" y="2893"/>
              <a:ext cx="997" cy="227"/>
            </a:xfrm>
            <a:prstGeom prst="roundRect">
              <a:avLst>
                <a:gd name="adj" fmla="val 16667"/>
              </a:avLst>
            </a:prstGeom>
            <a:solidFill>
              <a:srgbClr val="FFFF99"/>
            </a:solidFill>
            <a:ln w="952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OSTaskCreate</a:t>
              </a:r>
              <a:r>
                <a:rPr lang="zh-CN" altLang="en-US" sz="1400"/>
                <a:t>（）</a:t>
              </a:r>
            </a:p>
          </p:txBody>
        </p:sp>
        <p:sp>
          <p:nvSpPr>
            <p:cNvPr id="52234" name="AutoShape 30"/>
            <p:cNvSpPr>
              <a:spLocks noChangeArrowheads="1"/>
            </p:cNvSpPr>
            <p:nvPr/>
          </p:nvSpPr>
          <p:spPr bwMode="auto">
            <a:xfrm>
              <a:off x="624" y="3325"/>
              <a:ext cx="997" cy="22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OSStart</a:t>
              </a:r>
              <a:r>
                <a:rPr lang="zh-CN" altLang="en-US" sz="1400"/>
                <a:t>（）</a:t>
              </a:r>
            </a:p>
          </p:txBody>
        </p:sp>
        <p:sp>
          <p:nvSpPr>
            <p:cNvPr id="52235" name="AutoShape 31"/>
            <p:cNvSpPr>
              <a:spLocks noChangeArrowheads="1"/>
            </p:cNvSpPr>
            <p:nvPr/>
          </p:nvSpPr>
          <p:spPr bwMode="auto">
            <a:xfrm>
              <a:off x="624" y="3757"/>
              <a:ext cx="997" cy="227"/>
            </a:xfrm>
            <a:prstGeom prst="roundRect">
              <a:avLst>
                <a:gd name="adj" fmla="val 16667"/>
              </a:avLst>
            </a:prstGeom>
            <a:solidFill>
              <a:srgbClr val="FFFF99"/>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return 0</a:t>
              </a:r>
            </a:p>
          </p:txBody>
        </p:sp>
        <p:sp>
          <p:nvSpPr>
            <p:cNvPr id="52236" name="AutoShape 33"/>
            <p:cNvSpPr>
              <a:spLocks noChangeArrowheads="1"/>
            </p:cNvSpPr>
            <p:nvPr/>
          </p:nvSpPr>
          <p:spPr bwMode="auto">
            <a:xfrm>
              <a:off x="1984" y="2893"/>
              <a:ext cx="1088" cy="22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OS_InitRdyList</a:t>
              </a:r>
              <a:r>
                <a:rPr lang="zh-CN" altLang="en-US" sz="1400"/>
                <a:t>（）</a:t>
              </a:r>
            </a:p>
          </p:txBody>
        </p:sp>
        <p:sp>
          <p:nvSpPr>
            <p:cNvPr id="52237" name="AutoShape 34"/>
            <p:cNvSpPr>
              <a:spLocks noChangeArrowheads="1"/>
            </p:cNvSpPr>
            <p:nvPr/>
          </p:nvSpPr>
          <p:spPr bwMode="auto">
            <a:xfrm>
              <a:off x="1984" y="3325"/>
              <a:ext cx="1088" cy="22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OS_InitTCBLIST</a:t>
              </a:r>
              <a:r>
                <a:rPr lang="zh-CN" altLang="en-US" sz="1400"/>
                <a:t>（）</a:t>
              </a:r>
            </a:p>
          </p:txBody>
        </p:sp>
        <p:sp>
          <p:nvSpPr>
            <p:cNvPr id="52238" name="AutoShape 35"/>
            <p:cNvSpPr>
              <a:spLocks noChangeArrowheads="1"/>
            </p:cNvSpPr>
            <p:nvPr/>
          </p:nvSpPr>
          <p:spPr bwMode="auto">
            <a:xfrm>
              <a:off x="1984" y="3757"/>
              <a:ext cx="1088" cy="227"/>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OS_InitTaskIdle</a:t>
              </a:r>
              <a:r>
                <a:rPr lang="zh-CN" altLang="en-US" sz="1400"/>
                <a:t>（）</a:t>
              </a:r>
            </a:p>
          </p:txBody>
        </p:sp>
        <p:sp>
          <p:nvSpPr>
            <p:cNvPr id="52239" name="Rectangle 36"/>
            <p:cNvSpPr>
              <a:spLocks noChangeArrowheads="1"/>
            </p:cNvSpPr>
            <p:nvPr/>
          </p:nvSpPr>
          <p:spPr bwMode="auto">
            <a:xfrm>
              <a:off x="3501" y="2298"/>
              <a:ext cx="1587" cy="317"/>
            </a:xfrm>
            <a:prstGeom prst="rect">
              <a:avLst/>
            </a:prstGeom>
            <a:solidFill>
              <a:srgbClr val="CCFFCC"/>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OSIntNesting=0</a:t>
              </a:r>
            </a:p>
            <a:p>
              <a:pPr eaLnBrk="1" hangingPunct="1"/>
              <a:r>
                <a:rPr lang="en-US" altLang="zh-CN" sz="1400" dirty="0" err="1"/>
                <a:t>OSRunning</a:t>
              </a:r>
              <a:r>
                <a:rPr lang="en-US" altLang="zh-CN" sz="1400" dirty="0"/>
                <a:t>=0</a:t>
              </a:r>
            </a:p>
          </p:txBody>
        </p:sp>
        <p:sp>
          <p:nvSpPr>
            <p:cNvPr id="52240" name="Rectangle 37"/>
            <p:cNvSpPr>
              <a:spLocks noChangeArrowheads="1"/>
            </p:cNvSpPr>
            <p:nvPr/>
          </p:nvSpPr>
          <p:spPr bwMode="auto">
            <a:xfrm>
              <a:off x="3501" y="2664"/>
              <a:ext cx="1587" cy="680"/>
            </a:xfrm>
            <a:prstGeom prst="rect">
              <a:avLst/>
            </a:prstGeom>
            <a:solidFill>
              <a:srgbClr val="CCFFCC"/>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t>就绪表初始化</a:t>
              </a:r>
            </a:p>
            <a:p>
              <a:pPr eaLnBrk="1" hangingPunct="1"/>
              <a:r>
                <a:rPr lang="en-US" altLang="zh-CN" sz="1400" dirty="0" err="1"/>
                <a:t>OSPrioCur</a:t>
              </a:r>
              <a:r>
                <a:rPr lang="zh-CN" altLang="en-US" sz="1400" dirty="0"/>
                <a:t>＝</a:t>
              </a:r>
              <a:r>
                <a:rPr lang="en-US" altLang="zh-CN" sz="1400" dirty="0"/>
                <a:t>0</a:t>
              </a:r>
            </a:p>
            <a:p>
              <a:pPr eaLnBrk="1" hangingPunct="1"/>
              <a:r>
                <a:rPr lang="en-US" altLang="zh-CN" sz="1400" dirty="0" err="1"/>
                <a:t>OSPrioHightRdy</a:t>
              </a:r>
              <a:r>
                <a:rPr lang="zh-CN" altLang="en-US" sz="1400" dirty="0"/>
                <a:t>＝</a:t>
              </a:r>
              <a:r>
                <a:rPr lang="en-US" altLang="zh-CN" sz="1400" dirty="0"/>
                <a:t>0</a:t>
              </a:r>
            </a:p>
            <a:p>
              <a:pPr eaLnBrk="1" hangingPunct="1"/>
              <a:r>
                <a:rPr lang="en-US" altLang="zh-CN" sz="1400" dirty="0"/>
                <a:t>OSTCBCur </a:t>
              </a:r>
              <a:r>
                <a:rPr lang="en-US" altLang="zh-CN" sz="1400" dirty="0">
                  <a:sym typeface="Wingdings" panose="05000000000000000000" pitchFamily="2" charset="2"/>
                </a:rPr>
                <a:t></a:t>
              </a:r>
              <a:r>
                <a:rPr lang="en-US" altLang="zh-CN" sz="1400" dirty="0"/>
                <a:t> NULL</a:t>
              </a:r>
            </a:p>
            <a:p>
              <a:pPr eaLnBrk="1" hangingPunct="1"/>
              <a:r>
                <a:rPr lang="en-US" altLang="zh-CN" sz="1400" dirty="0" err="1"/>
                <a:t>OSTCBHightRdy</a:t>
              </a:r>
              <a:r>
                <a:rPr lang="en-US" altLang="zh-CN" sz="1400" dirty="0"/>
                <a:t> </a:t>
              </a:r>
              <a:r>
                <a:rPr lang="en-US" altLang="zh-CN" sz="1400" dirty="0">
                  <a:sym typeface="Wingdings" panose="05000000000000000000" pitchFamily="2" charset="2"/>
                </a:rPr>
                <a:t></a:t>
              </a:r>
              <a:r>
                <a:rPr lang="en-US" altLang="zh-CN" sz="1400" dirty="0"/>
                <a:t> NULL</a:t>
              </a:r>
            </a:p>
          </p:txBody>
        </p:sp>
        <p:sp>
          <p:nvSpPr>
            <p:cNvPr id="52241" name="Rectangle 38"/>
            <p:cNvSpPr>
              <a:spLocks noChangeArrowheads="1"/>
            </p:cNvSpPr>
            <p:nvPr/>
          </p:nvSpPr>
          <p:spPr bwMode="auto">
            <a:xfrm>
              <a:off x="3501" y="3779"/>
              <a:ext cx="1587" cy="181"/>
            </a:xfrm>
            <a:prstGeom prst="rect">
              <a:avLst/>
            </a:prstGeom>
            <a:solidFill>
              <a:srgbClr val="CCFFCC"/>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创建空闲任务</a:t>
              </a:r>
            </a:p>
          </p:txBody>
        </p:sp>
        <p:sp>
          <p:nvSpPr>
            <p:cNvPr id="52242" name="Rectangle 39"/>
            <p:cNvSpPr>
              <a:spLocks noChangeArrowheads="1"/>
            </p:cNvSpPr>
            <p:nvPr/>
          </p:nvSpPr>
          <p:spPr bwMode="auto">
            <a:xfrm>
              <a:off x="3501" y="3397"/>
              <a:ext cx="1587" cy="317"/>
            </a:xfrm>
            <a:prstGeom prst="rect">
              <a:avLst/>
            </a:prstGeom>
            <a:solidFill>
              <a:srgbClr val="CCFFCC"/>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OSTCBPrioTbl[</a:t>
              </a:r>
              <a:r>
                <a:rPr lang="en-US" altLang="zh-CN" sz="1400" dirty="0" err="1"/>
                <a:t>Prio</a:t>
              </a:r>
              <a:r>
                <a:rPr lang="en-US" altLang="zh-CN" sz="1400" dirty="0"/>
                <a:t>] </a:t>
              </a:r>
              <a:r>
                <a:rPr lang="en-US" altLang="zh-CN" sz="1400" dirty="0">
                  <a:sym typeface="Wingdings" panose="05000000000000000000" pitchFamily="2" charset="2"/>
                </a:rPr>
                <a:t></a:t>
              </a:r>
              <a:r>
                <a:rPr lang="en-US" altLang="zh-CN" sz="1400" dirty="0"/>
                <a:t> NULL</a:t>
              </a:r>
            </a:p>
            <a:p>
              <a:pPr eaLnBrk="1" hangingPunct="1"/>
              <a:r>
                <a:rPr lang="zh-CN" altLang="en-US" sz="1400" dirty="0"/>
                <a:t>初始化空</a:t>
              </a:r>
              <a:r>
                <a:rPr lang="en-US" altLang="zh-CN" sz="1400" dirty="0"/>
                <a:t>OS_TCB</a:t>
              </a:r>
              <a:r>
                <a:rPr lang="zh-CN" altLang="en-US" sz="1400" dirty="0"/>
                <a:t>链表</a:t>
              </a:r>
            </a:p>
          </p:txBody>
        </p:sp>
        <p:sp>
          <p:nvSpPr>
            <p:cNvPr id="52243" name="Text Box 40"/>
            <p:cNvSpPr txBox="1">
              <a:spLocks noChangeArrowheads="1"/>
            </p:cNvSpPr>
            <p:nvPr/>
          </p:nvSpPr>
          <p:spPr bwMode="auto">
            <a:xfrm>
              <a:off x="816" y="221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main ()</a:t>
              </a:r>
            </a:p>
          </p:txBody>
        </p:sp>
        <p:sp>
          <p:nvSpPr>
            <p:cNvPr id="52244" name="Text Box 41"/>
            <p:cNvSpPr txBox="1">
              <a:spLocks noChangeArrowheads="1"/>
            </p:cNvSpPr>
            <p:nvPr/>
          </p:nvSpPr>
          <p:spPr bwMode="auto">
            <a:xfrm>
              <a:off x="2208" y="2217"/>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t>OSInit ()</a:t>
              </a:r>
            </a:p>
          </p:txBody>
        </p:sp>
        <p:cxnSp>
          <p:nvCxnSpPr>
            <p:cNvPr id="52245" name="AutoShape 42"/>
            <p:cNvCxnSpPr>
              <a:cxnSpLocks noChangeShapeType="1"/>
              <a:stCxn id="52231" idx="2"/>
              <a:endCxn id="52236" idx="0"/>
            </p:cNvCxnSpPr>
            <p:nvPr/>
          </p:nvCxnSpPr>
          <p:spPr bwMode="auto">
            <a:xfrm>
              <a:off x="2528" y="2688"/>
              <a:ext cx="0" cy="20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52246" name="AutoShape 43"/>
            <p:cNvCxnSpPr>
              <a:cxnSpLocks noChangeShapeType="1"/>
              <a:stCxn id="52236" idx="2"/>
              <a:endCxn id="52237" idx="0"/>
            </p:cNvCxnSpPr>
            <p:nvPr/>
          </p:nvCxnSpPr>
          <p:spPr bwMode="auto">
            <a:xfrm>
              <a:off x="2528" y="3120"/>
              <a:ext cx="0" cy="20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52247" name="AutoShape 44"/>
            <p:cNvCxnSpPr>
              <a:cxnSpLocks noChangeShapeType="1"/>
              <a:stCxn id="52237" idx="2"/>
              <a:endCxn id="52238" idx="0"/>
            </p:cNvCxnSpPr>
            <p:nvPr/>
          </p:nvCxnSpPr>
          <p:spPr bwMode="auto">
            <a:xfrm>
              <a:off x="2528" y="3552"/>
              <a:ext cx="0" cy="205"/>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52248" name="AutoShape 45"/>
            <p:cNvCxnSpPr>
              <a:cxnSpLocks noChangeShapeType="1"/>
              <a:stCxn id="52232" idx="3"/>
              <a:endCxn id="52231" idx="1"/>
            </p:cNvCxnSpPr>
            <p:nvPr/>
          </p:nvCxnSpPr>
          <p:spPr bwMode="auto">
            <a:xfrm>
              <a:off x="1621" y="2575"/>
              <a:ext cx="363" cy="0"/>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52249" name="AutoShape 46"/>
            <p:cNvCxnSpPr>
              <a:cxnSpLocks noChangeShapeType="1"/>
              <a:stCxn id="52238" idx="1"/>
              <a:endCxn id="52232" idx="3"/>
            </p:cNvCxnSpPr>
            <p:nvPr/>
          </p:nvCxnSpPr>
          <p:spPr bwMode="auto">
            <a:xfrm flipH="1" flipV="1">
              <a:off x="1621" y="2575"/>
              <a:ext cx="363" cy="1296"/>
            </a:xfrm>
            <a:prstGeom prst="straightConnector1">
              <a:avLst/>
            </a:prstGeom>
            <a:noFill/>
            <a:ln w="19050">
              <a:solidFill>
                <a:schemeClr val="tx1"/>
              </a:solidFill>
              <a:round/>
              <a:tailEnd type="triangle" w="med" len="lg"/>
            </a:ln>
            <a:extLst>
              <a:ext uri="{909E8E84-426E-40DD-AFC4-6F175D3DCCD1}">
                <a14:hiddenFill xmlns:a14="http://schemas.microsoft.com/office/drawing/2010/main">
                  <a:noFill/>
                </a14:hiddenFill>
              </a:ext>
            </a:extLst>
          </p:spPr>
        </p:cxnSp>
        <p:cxnSp>
          <p:nvCxnSpPr>
            <p:cNvPr id="52250" name="AutoShape 47"/>
            <p:cNvCxnSpPr>
              <a:cxnSpLocks noChangeShapeType="1"/>
              <a:stCxn id="52231" idx="3"/>
              <a:endCxn id="52239" idx="1"/>
            </p:cNvCxnSpPr>
            <p:nvPr/>
          </p:nvCxnSpPr>
          <p:spPr bwMode="auto">
            <a:xfrm flipV="1">
              <a:off x="3072" y="2457"/>
              <a:ext cx="429" cy="118"/>
            </a:xfrm>
            <a:prstGeom prst="bentConnector3">
              <a:avLst>
                <a:gd name="adj1" fmla="val 49884"/>
              </a:avLst>
            </a:prstGeom>
            <a:noFill/>
            <a:ln w="19050">
              <a:solidFill>
                <a:schemeClr val="tx1"/>
              </a:solidFill>
              <a:miter lim="800000"/>
            </a:ln>
            <a:extLst>
              <a:ext uri="{909E8E84-426E-40DD-AFC4-6F175D3DCCD1}">
                <a14:hiddenFill xmlns:a14="http://schemas.microsoft.com/office/drawing/2010/main">
                  <a:noFill/>
                </a14:hiddenFill>
              </a:ext>
            </a:extLst>
          </p:spPr>
        </p:cxnSp>
        <p:cxnSp>
          <p:nvCxnSpPr>
            <p:cNvPr id="52251" name="AutoShape 48"/>
            <p:cNvCxnSpPr>
              <a:cxnSpLocks noChangeShapeType="1"/>
              <a:stCxn id="52236" idx="3"/>
              <a:endCxn id="52240" idx="1"/>
            </p:cNvCxnSpPr>
            <p:nvPr/>
          </p:nvCxnSpPr>
          <p:spPr bwMode="auto">
            <a:xfrm flipV="1">
              <a:off x="3072" y="3004"/>
              <a:ext cx="429" cy="3"/>
            </a:xfrm>
            <a:prstGeom prst="bentConnector3">
              <a:avLst>
                <a:gd name="adj1" fmla="val 49884"/>
              </a:avLst>
            </a:prstGeom>
            <a:noFill/>
            <a:ln w="19050">
              <a:solidFill>
                <a:schemeClr val="tx1"/>
              </a:solidFill>
              <a:miter lim="800000"/>
            </a:ln>
            <a:extLst>
              <a:ext uri="{909E8E84-426E-40DD-AFC4-6F175D3DCCD1}">
                <a14:hiddenFill xmlns:a14="http://schemas.microsoft.com/office/drawing/2010/main">
                  <a:noFill/>
                </a14:hiddenFill>
              </a:ext>
            </a:extLst>
          </p:spPr>
        </p:cxnSp>
        <p:cxnSp>
          <p:nvCxnSpPr>
            <p:cNvPr id="52252" name="AutoShape 49"/>
            <p:cNvCxnSpPr>
              <a:cxnSpLocks noChangeShapeType="1"/>
              <a:stCxn id="52237" idx="3"/>
              <a:endCxn id="52242" idx="1"/>
            </p:cNvCxnSpPr>
            <p:nvPr/>
          </p:nvCxnSpPr>
          <p:spPr bwMode="auto">
            <a:xfrm>
              <a:off x="3072" y="3439"/>
              <a:ext cx="429" cy="117"/>
            </a:xfrm>
            <a:prstGeom prst="bentConnector3">
              <a:avLst>
                <a:gd name="adj1" fmla="val 49884"/>
              </a:avLst>
            </a:prstGeom>
            <a:noFill/>
            <a:ln w="19050">
              <a:solidFill>
                <a:schemeClr val="tx1"/>
              </a:solidFill>
              <a:miter lim="800000"/>
            </a:ln>
            <a:extLst>
              <a:ext uri="{909E8E84-426E-40DD-AFC4-6F175D3DCCD1}">
                <a14:hiddenFill xmlns:a14="http://schemas.microsoft.com/office/drawing/2010/main">
                  <a:noFill/>
                </a14:hiddenFill>
              </a:ext>
            </a:extLst>
          </p:spPr>
        </p:cxnSp>
        <p:cxnSp>
          <p:nvCxnSpPr>
            <p:cNvPr id="52253" name="AutoShape 50"/>
            <p:cNvCxnSpPr>
              <a:cxnSpLocks noChangeShapeType="1"/>
              <a:stCxn id="52238" idx="3"/>
              <a:endCxn id="52241" idx="1"/>
            </p:cNvCxnSpPr>
            <p:nvPr/>
          </p:nvCxnSpPr>
          <p:spPr bwMode="auto">
            <a:xfrm flipV="1">
              <a:off x="3072" y="3870"/>
              <a:ext cx="429" cy="1"/>
            </a:xfrm>
            <a:prstGeom prst="bentConnector3">
              <a:avLst>
                <a:gd name="adj1" fmla="val 49884"/>
              </a:avLst>
            </a:prstGeom>
            <a:noFill/>
            <a:ln w="19050">
              <a:solidFill>
                <a:schemeClr val="tx1"/>
              </a:solidFill>
              <a:miter lim="800000"/>
            </a:ln>
            <a:extLst>
              <a:ext uri="{909E8E84-426E-40DD-AFC4-6F175D3DCCD1}">
                <a14:hiddenFill xmlns:a14="http://schemas.microsoft.com/office/drawing/2010/main">
                  <a:noFill/>
                </a14:hiddenFill>
              </a:ext>
            </a:extLst>
          </p:spPr>
        </p:cxnSp>
      </p:grpSp>
      <p:sp>
        <p:nvSpPr>
          <p:cNvPr id="29" name="燕尾形 28">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03428"/>
                                        </p:tgtEl>
                                        <p:attrNameLst>
                                          <p:attrName>style.visibility</p:attrName>
                                        </p:attrNameLst>
                                      </p:cBhvr>
                                      <p:to>
                                        <p:strVal val="visible"/>
                                      </p:to>
                                    </p:set>
                                    <p:animEffect transition="in" filter="wipe(up)">
                                      <p:cBhvr>
                                        <p:cTn id="12" dur="500"/>
                                        <p:tgtEl>
                                          <p:spTgt spid="103428"/>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P spid="1034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78" name="AutoShape 30"/>
          <p:cNvSpPr>
            <a:spLocks noChangeArrowheads="1"/>
          </p:cNvSpPr>
          <p:nvPr/>
        </p:nvSpPr>
        <p:spPr bwMode="auto">
          <a:xfrm>
            <a:off x="4673600" y="3906838"/>
            <a:ext cx="1727200" cy="360362"/>
          </a:xfrm>
          <a:prstGeom prst="roundRect">
            <a:avLst>
              <a:gd name="adj" fmla="val 16667"/>
            </a:avLst>
          </a:prstGeom>
          <a:solidFill>
            <a:srgbClr val="CCFFCC"/>
          </a:solidFill>
          <a:ln w="9525" algn="ctr">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OS_InMisc</a:t>
            </a:r>
            <a:r>
              <a:rPr lang="zh-CN" altLang="en-US" sz="1400"/>
              <a:t>（）</a:t>
            </a:r>
          </a:p>
        </p:txBody>
      </p:sp>
      <p:sp>
        <p:nvSpPr>
          <p:cNvPr id="53252" name="Rectangle 32"/>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a:t>OS</a:t>
            </a:r>
            <a:r>
              <a:rPr lang="zh-CN" altLang="en-US" sz="3200"/>
              <a:t>初始化</a:t>
            </a:r>
          </a:p>
        </p:txBody>
      </p:sp>
      <p:sp>
        <p:nvSpPr>
          <p:cNvPr id="104481" name="Rectangle 33"/>
          <p:cNvSpPr>
            <a:spLocks noChangeArrowheads="1"/>
          </p:cNvSpPr>
          <p:nvPr/>
        </p:nvSpPr>
        <p:spPr bwMode="auto">
          <a:xfrm>
            <a:off x="2495550" y="2459039"/>
            <a:ext cx="3168650" cy="1158875"/>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4482" name="Rectangle 34"/>
          <p:cNvSpPr>
            <a:spLocks noChangeArrowheads="1"/>
          </p:cNvSpPr>
          <p:nvPr/>
        </p:nvSpPr>
        <p:spPr bwMode="auto">
          <a:xfrm>
            <a:off x="2495550" y="2935288"/>
            <a:ext cx="3168650" cy="2159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83" name="Rectangle 35"/>
          <p:cNvSpPr>
            <a:spLocks noChangeArrowheads="1"/>
          </p:cNvSpPr>
          <p:nvPr/>
        </p:nvSpPr>
        <p:spPr bwMode="auto">
          <a:xfrm>
            <a:off x="2514600" y="2466976"/>
            <a:ext cx="31686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00" dirty="0"/>
              <a:t>static  void  OS_InitMisc (void)</a:t>
            </a:r>
          </a:p>
          <a:p>
            <a:pPr eaLnBrk="1" hangingPunct="1"/>
            <a:r>
              <a:rPr lang="zh-CN" altLang="zh-CN" sz="1400" dirty="0"/>
              <a:t>{</a:t>
            </a:r>
          </a:p>
          <a:p>
            <a:pPr eaLnBrk="1" hangingPunct="1"/>
            <a:r>
              <a:rPr lang="zh-CN" altLang="zh-CN" sz="1400" dirty="0"/>
              <a:t>    OSIntNesting  = 0;</a:t>
            </a:r>
            <a:endParaRPr lang="en-US" altLang="zh-CN" sz="1400" dirty="0"/>
          </a:p>
          <a:p>
            <a:pPr eaLnBrk="1" hangingPunct="1"/>
            <a:r>
              <a:rPr lang="en-US" altLang="zh-CN" sz="1400" dirty="0"/>
              <a:t>    </a:t>
            </a:r>
            <a:r>
              <a:rPr lang="zh-CN" altLang="zh-CN" sz="1400" dirty="0"/>
              <a:t>OSRunning     = FALSE;</a:t>
            </a:r>
            <a:endParaRPr lang="en-US" altLang="zh-CN" sz="1400" dirty="0"/>
          </a:p>
          <a:p>
            <a:pPr eaLnBrk="1" hangingPunct="1"/>
            <a:r>
              <a:rPr lang="zh-CN" altLang="zh-CN" sz="1400" dirty="0"/>
              <a:t>}</a:t>
            </a:r>
            <a:endParaRPr lang="en-US" altLang="zh-CN" sz="1400" dirty="0"/>
          </a:p>
        </p:txBody>
      </p:sp>
      <p:grpSp>
        <p:nvGrpSpPr>
          <p:cNvPr id="2" name="Group 36"/>
          <p:cNvGrpSpPr/>
          <p:nvPr/>
        </p:nvGrpSpPr>
        <p:grpSpPr bwMode="auto">
          <a:xfrm>
            <a:off x="3863975" y="4160838"/>
            <a:ext cx="1296988" cy="609600"/>
            <a:chOff x="1292" y="2104"/>
            <a:chExt cx="817" cy="384"/>
          </a:xfrm>
        </p:grpSpPr>
        <p:sp>
          <p:nvSpPr>
            <p:cNvPr id="104485" name="Rectangle 37"/>
            <p:cNvSpPr>
              <a:spLocks noChangeArrowheads="1"/>
            </p:cNvSpPr>
            <p:nvPr/>
          </p:nvSpPr>
          <p:spPr bwMode="auto">
            <a:xfrm>
              <a:off x="1338" y="2307"/>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3266" name="Text Box 38"/>
            <p:cNvSpPr txBox="1">
              <a:spLocks noChangeArrowheads="1"/>
            </p:cNvSpPr>
            <p:nvPr/>
          </p:nvSpPr>
          <p:spPr bwMode="auto">
            <a:xfrm>
              <a:off x="1292" y="2104"/>
              <a:ext cx="8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400"/>
                <a:t>OSIntNesting</a:t>
              </a:r>
              <a:endParaRPr lang="en-US" altLang="zh-CN" sz="1400"/>
            </a:p>
          </p:txBody>
        </p:sp>
      </p:grpSp>
      <p:grpSp>
        <p:nvGrpSpPr>
          <p:cNvPr id="3" name="Group 39"/>
          <p:cNvGrpSpPr/>
          <p:nvPr/>
        </p:nvGrpSpPr>
        <p:grpSpPr bwMode="auto">
          <a:xfrm>
            <a:off x="3933826" y="5241925"/>
            <a:ext cx="1154113" cy="609600"/>
            <a:chOff x="1383" y="2774"/>
            <a:chExt cx="727" cy="384"/>
          </a:xfrm>
        </p:grpSpPr>
        <p:sp>
          <p:nvSpPr>
            <p:cNvPr id="104488" name="Rectangle 40"/>
            <p:cNvSpPr>
              <a:spLocks noChangeArrowheads="1"/>
            </p:cNvSpPr>
            <p:nvPr/>
          </p:nvSpPr>
          <p:spPr bwMode="auto">
            <a:xfrm>
              <a:off x="1384" y="2977"/>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3264" name="Text Box 41"/>
            <p:cNvSpPr txBox="1">
              <a:spLocks noChangeArrowheads="1"/>
            </p:cNvSpPr>
            <p:nvPr/>
          </p:nvSpPr>
          <p:spPr bwMode="auto">
            <a:xfrm>
              <a:off x="1383" y="2774"/>
              <a:ext cx="7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400"/>
                <a:t>OSRunning</a:t>
              </a:r>
              <a:endParaRPr lang="en-US" altLang="zh-CN" sz="1400"/>
            </a:p>
          </p:txBody>
        </p:sp>
      </p:grpSp>
      <p:sp>
        <p:nvSpPr>
          <p:cNvPr id="104490" name="Text Box 42"/>
          <p:cNvSpPr txBox="1">
            <a:spLocks noChangeArrowheads="1"/>
          </p:cNvSpPr>
          <p:nvPr/>
        </p:nvSpPr>
        <p:spPr bwMode="auto">
          <a:xfrm>
            <a:off x="4367214" y="4483100"/>
            <a:ext cx="288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104491" name="Text Box 43"/>
          <p:cNvSpPr txBox="1">
            <a:spLocks noChangeArrowheads="1"/>
          </p:cNvSpPr>
          <p:nvPr/>
        </p:nvSpPr>
        <p:spPr bwMode="auto">
          <a:xfrm>
            <a:off x="4149725" y="5562600"/>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400"/>
              <a:t>FALSE</a:t>
            </a:r>
            <a:endParaRPr lang="en-US" altLang="zh-CN" sz="1400"/>
          </a:p>
        </p:txBody>
      </p:sp>
      <p:sp>
        <p:nvSpPr>
          <p:cNvPr id="104493" name="AutoShape 45"/>
          <p:cNvSpPr>
            <a:spLocks noChangeArrowheads="1"/>
          </p:cNvSpPr>
          <p:nvPr/>
        </p:nvSpPr>
        <p:spPr bwMode="auto">
          <a:xfrm>
            <a:off x="5486400" y="4876800"/>
            <a:ext cx="1905000" cy="1219200"/>
          </a:xfrm>
          <a:prstGeom prst="wedgeRoundRectCallout">
            <a:avLst>
              <a:gd name="adj1" fmla="val -66000"/>
              <a:gd name="adj2" fmla="val 1809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初始化为</a:t>
            </a:r>
            <a:r>
              <a:rPr lang="en-US" altLang="zh-CN" sz="1400"/>
              <a:t>FLASE</a:t>
            </a:r>
            <a:r>
              <a:rPr lang="zh-CN" altLang="en-US" sz="1400"/>
              <a:t>，表明</a:t>
            </a:r>
            <a:r>
              <a:rPr lang="en-US" altLang="zh-CN" sz="1400"/>
              <a:t>OS</a:t>
            </a:r>
            <a:r>
              <a:rPr lang="zh-CN" altLang="en-US" sz="1400"/>
              <a:t>没启动。调用</a:t>
            </a:r>
            <a:r>
              <a:rPr lang="en-US" altLang="zh-CN" sz="1400"/>
              <a:t>OSStart()</a:t>
            </a:r>
            <a:r>
              <a:rPr lang="zh-CN" altLang="en-US" sz="1400"/>
              <a:t>之后， </a:t>
            </a:r>
            <a:r>
              <a:rPr lang="en-US" altLang="zh-CN" sz="1400"/>
              <a:t>OSRunning</a:t>
            </a:r>
            <a:r>
              <a:rPr lang="zh-CN" altLang="en-US" sz="1400"/>
              <a:t>始终为</a:t>
            </a:r>
            <a:r>
              <a:rPr lang="en-US" altLang="zh-CN" sz="1400"/>
              <a:t>TRUE</a:t>
            </a:r>
            <a:r>
              <a:rPr lang="zh-CN" altLang="en-US" sz="1400"/>
              <a:t>。</a:t>
            </a:r>
          </a:p>
        </p:txBody>
      </p:sp>
      <p:sp>
        <p:nvSpPr>
          <p:cNvPr id="104494" name="AutoShape 46"/>
          <p:cNvSpPr>
            <a:spLocks noChangeArrowheads="1"/>
          </p:cNvSpPr>
          <p:nvPr/>
        </p:nvSpPr>
        <p:spPr bwMode="auto">
          <a:xfrm>
            <a:off x="5486400" y="3581400"/>
            <a:ext cx="1981200" cy="1219200"/>
          </a:xfrm>
          <a:prstGeom prst="wedgeRoundRectCallout">
            <a:avLst>
              <a:gd name="adj1" fmla="val -66829"/>
              <a:gd name="adj2" fmla="val 33722"/>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0</a:t>
            </a:r>
            <a:r>
              <a:rPr lang="zh-CN" altLang="en-US" sz="1400"/>
              <a:t>表示</a:t>
            </a:r>
            <a:r>
              <a:rPr lang="en-US" altLang="zh-CN" sz="1400"/>
              <a:t>OS</a:t>
            </a:r>
            <a:r>
              <a:rPr lang="zh-CN" altLang="en-US" sz="1400"/>
              <a:t>已经推出中断或所有中断嵌套已完成；</a:t>
            </a:r>
            <a:r>
              <a:rPr lang="en-US" altLang="zh-CN" sz="1400"/>
              <a:t>1</a:t>
            </a:r>
            <a:r>
              <a:rPr lang="zh-CN" altLang="en-US" sz="1400"/>
              <a:t>代表当前中断发生在执行任务；</a:t>
            </a:r>
            <a:r>
              <a:rPr lang="en-US" altLang="zh-CN" sz="1400"/>
              <a:t>&gt;1</a:t>
            </a:r>
            <a:r>
              <a:rPr lang="zh-CN" altLang="en-US" sz="1400"/>
              <a:t>表示发生嵌套。</a:t>
            </a:r>
          </a:p>
        </p:txBody>
      </p:sp>
      <p:sp>
        <p:nvSpPr>
          <p:cNvPr id="18" name="燕尾形 17">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 name="标题 3"/>
          <p:cNvSpPr>
            <a:spLocks noGrp="1"/>
          </p:cNvSpPr>
          <p:nvPr>
            <p:ph type="title"/>
          </p:nvPr>
        </p:nvSpPr>
        <p:spPr/>
        <p:txBody>
          <a:bodyPr/>
          <a:lstStyle/>
          <a:p>
            <a:r>
              <a:rPr lang="en-US" altLang="zh-CN" dirty="0"/>
              <a:t>3.2  </a:t>
            </a:r>
            <a:r>
              <a:rPr lang="zh-CN" altLang="en-US" dirty="0"/>
              <a:t>最小内核</a:t>
            </a:r>
          </a:p>
        </p:txBody>
      </p:sp>
      <p:sp>
        <p:nvSpPr>
          <p:cNvPr id="6" name="内容占位符 5"/>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accel="50000" decel="50000" fill="hold" grpId="0" nodeType="withEffect">
                                  <p:stCondLst>
                                    <p:cond delay="0"/>
                                  </p:stCondLst>
                                  <p:childTnLst>
                                    <p:animMotion origin="layout" path="M -0.00382 0.03264 L -0.15938 -0.15208 " pathEditMode="relative" rAng="0" ptsTypes="AA">
                                      <p:cBhvr>
                                        <p:cTn id="6" dur="1000" fill="hold"/>
                                        <p:tgtEl>
                                          <p:spTgt spid="104478"/>
                                        </p:tgtEl>
                                        <p:attrNameLst>
                                          <p:attrName>ppt_x</p:attrName>
                                          <p:attrName>ppt_y</p:attrName>
                                        </p:attrNameLst>
                                      </p:cBhvr>
                                      <p:rCtr x="-7778" y="-9236"/>
                                    </p:animMotion>
                                  </p:childTnLst>
                                </p:cTn>
                              </p:par>
                            </p:childTnLst>
                          </p:cTn>
                        </p:par>
                        <p:par>
                          <p:cTn id="7" fill="hold">
                            <p:stCondLst>
                              <p:cond delay="1000"/>
                            </p:stCondLst>
                            <p:childTnLst>
                              <p:par>
                                <p:cTn id="8" presetID="9" presetClass="exit" presetSubtype="0" fill="hold" grpId="1" nodeType="afterEffect">
                                  <p:stCondLst>
                                    <p:cond delay="0"/>
                                  </p:stCondLst>
                                  <p:childTnLst>
                                    <p:animEffect transition="out" filter="dissolve">
                                      <p:cBhvr>
                                        <p:cTn id="9" dur="500"/>
                                        <p:tgtEl>
                                          <p:spTgt spid="104478"/>
                                        </p:tgtEl>
                                      </p:cBhvr>
                                    </p:animEffect>
                                    <p:set>
                                      <p:cBhvr>
                                        <p:cTn id="10" dur="1" fill="hold">
                                          <p:stCondLst>
                                            <p:cond delay="499"/>
                                          </p:stCondLst>
                                        </p:cTn>
                                        <p:tgtEl>
                                          <p:spTgt spid="104478"/>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9"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1500"/>
                            </p:stCondLst>
                            <p:childTnLst>
                              <p:par>
                                <p:cTn id="18" presetID="12" presetClass="entr" presetSubtype="1" fill="hold" grpId="0" nodeType="afterEffect">
                                  <p:stCondLst>
                                    <p:cond delay="0"/>
                                  </p:stCondLst>
                                  <p:childTnLst>
                                    <p:set>
                                      <p:cBhvr>
                                        <p:cTn id="19" dur="1" fill="hold">
                                          <p:stCondLst>
                                            <p:cond delay="0"/>
                                          </p:stCondLst>
                                        </p:cTn>
                                        <p:tgtEl>
                                          <p:spTgt spid="104481"/>
                                        </p:tgtEl>
                                        <p:attrNameLst>
                                          <p:attrName>style.visibility</p:attrName>
                                        </p:attrNameLst>
                                      </p:cBhvr>
                                      <p:to>
                                        <p:strVal val="visible"/>
                                      </p:to>
                                    </p:set>
                                    <p:animEffect transition="in" filter="slide(fromTop)">
                                      <p:cBhvr>
                                        <p:cTn id="20" dur="500"/>
                                        <p:tgtEl>
                                          <p:spTgt spid="104481"/>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04483"/>
                                        </p:tgtEl>
                                        <p:attrNameLst>
                                          <p:attrName>style.visibility</p:attrName>
                                        </p:attrNameLst>
                                      </p:cBhvr>
                                      <p:to>
                                        <p:strVal val="visible"/>
                                      </p:to>
                                    </p:set>
                                    <p:animEffect transition="in" filter="slide(fromBottom)">
                                      <p:cBhvr>
                                        <p:cTn id="24" dur="500"/>
                                        <p:tgtEl>
                                          <p:spTgt spid="10448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4482"/>
                                        </p:tgtEl>
                                        <p:attrNameLst>
                                          <p:attrName>style.visibility</p:attrName>
                                        </p:attrNameLst>
                                      </p:cBhvr>
                                      <p:to>
                                        <p:strVal val="visible"/>
                                      </p:to>
                                    </p:set>
                                    <p:animEffect transition="in" filter="wipe(left)">
                                      <p:cBhvr>
                                        <p:cTn id="29" dur="500"/>
                                        <p:tgtEl>
                                          <p:spTgt spid="104482"/>
                                        </p:tgtEl>
                                      </p:cBhvr>
                                    </p:animEffect>
                                  </p:childTnLst>
                                </p:cTn>
                              </p:par>
                            </p:childTnLst>
                          </p:cTn>
                        </p:par>
                        <p:par>
                          <p:cTn id="30" fill="hold">
                            <p:stCondLst>
                              <p:cond delay="500"/>
                            </p:stCondLst>
                            <p:childTnLst>
                              <p:par>
                                <p:cTn id="31" presetID="12" presetClass="entr" presetSubtype="1" fill="hold" grpId="0" nodeType="afterEffect">
                                  <p:stCondLst>
                                    <p:cond delay="0"/>
                                  </p:stCondLst>
                                  <p:childTnLst>
                                    <p:set>
                                      <p:cBhvr>
                                        <p:cTn id="32" dur="1" fill="hold">
                                          <p:stCondLst>
                                            <p:cond delay="0"/>
                                          </p:stCondLst>
                                        </p:cTn>
                                        <p:tgtEl>
                                          <p:spTgt spid="104490"/>
                                        </p:tgtEl>
                                        <p:attrNameLst>
                                          <p:attrName>style.visibility</p:attrName>
                                        </p:attrNameLst>
                                      </p:cBhvr>
                                      <p:to>
                                        <p:strVal val="visible"/>
                                      </p:to>
                                    </p:set>
                                    <p:animEffect transition="in" filter="slide(fromTop)">
                                      <p:cBhvr>
                                        <p:cTn id="33" dur="500"/>
                                        <p:tgtEl>
                                          <p:spTgt spid="104490"/>
                                        </p:tgtEl>
                                      </p:cBhvr>
                                    </p:animEffect>
                                  </p:childTnLst>
                                </p:cTn>
                              </p:par>
                            </p:childTnLst>
                          </p:cTn>
                        </p:par>
                        <p:par>
                          <p:cTn id="34" fill="hold">
                            <p:stCondLst>
                              <p:cond delay="1000"/>
                            </p:stCondLst>
                            <p:childTnLst>
                              <p:par>
                                <p:cTn id="35" presetID="12" presetClass="entr" presetSubtype="2" fill="hold" grpId="0" nodeType="afterEffect">
                                  <p:stCondLst>
                                    <p:cond delay="0"/>
                                  </p:stCondLst>
                                  <p:childTnLst>
                                    <p:set>
                                      <p:cBhvr>
                                        <p:cTn id="36" dur="1" fill="hold">
                                          <p:stCondLst>
                                            <p:cond delay="0"/>
                                          </p:stCondLst>
                                        </p:cTn>
                                        <p:tgtEl>
                                          <p:spTgt spid="104494"/>
                                        </p:tgtEl>
                                        <p:attrNameLst>
                                          <p:attrName>style.visibility</p:attrName>
                                        </p:attrNameLst>
                                      </p:cBhvr>
                                      <p:to>
                                        <p:strVal val="visible"/>
                                      </p:to>
                                    </p:set>
                                    <p:animEffect transition="in" filter="slide(fromRight)">
                                      <p:cBhvr>
                                        <p:cTn id="37" dur="500"/>
                                        <p:tgtEl>
                                          <p:spTgt spid="10449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3.88889E-6 -2.59259E-6 L -3.88889E-6 0.03148 " pathEditMode="relative" rAng="0" ptsTypes="AA">
                                      <p:cBhvr>
                                        <p:cTn id="41" dur="1000" fill="hold"/>
                                        <p:tgtEl>
                                          <p:spTgt spid="104482"/>
                                        </p:tgtEl>
                                        <p:attrNameLst>
                                          <p:attrName>ppt_x</p:attrName>
                                          <p:attrName>ppt_y</p:attrName>
                                        </p:attrNameLst>
                                      </p:cBhvr>
                                      <p:rCtr x="0" y="1574"/>
                                    </p:animMotion>
                                  </p:childTnLst>
                                </p:cTn>
                              </p:par>
                              <p:par>
                                <p:cTn id="42" presetID="1" presetClass="exit" presetSubtype="0" fill="hold" grpId="1" nodeType="withEffect">
                                  <p:stCondLst>
                                    <p:cond delay="0"/>
                                  </p:stCondLst>
                                  <p:childTnLst>
                                    <p:set>
                                      <p:cBhvr>
                                        <p:cTn id="43" dur="1" fill="hold">
                                          <p:stCondLst>
                                            <p:cond delay="0"/>
                                          </p:stCondLst>
                                        </p:cTn>
                                        <p:tgtEl>
                                          <p:spTgt spid="104494"/>
                                        </p:tgtEl>
                                        <p:attrNameLst>
                                          <p:attrName>style.visibility</p:attrName>
                                        </p:attrNameLst>
                                      </p:cBhvr>
                                      <p:to>
                                        <p:strVal val="hidden"/>
                                      </p:to>
                                    </p:set>
                                  </p:childTnLst>
                                </p:cTn>
                              </p:par>
                            </p:childTnLst>
                          </p:cTn>
                        </p:par>
                        <p:par>
                          <p:cTn id="44" fill="hold">
                            <p:stCondLst>
                              <p:cond delay="1000"/>
                            </p:stCondLst>
                            <p:childTnLst>
                              <p:par>
                                <p:cTn id="45" presetID="12" presetClass="entr" presetSubtype="1" fill="hold" grpId="0" nodeType="afterEffect">
                                  <p:stCondLst>
                                    <p:cond delay="0"/>
                                  </p:stCondLst>
                                  <p:childTnLst>
                                    <p:set>
                                      <p:cBhvr>
                                        <p:cTn id="46" dur="1" fill="hold">
                                          <p:stCondLst>
                                            <p:cond delay="0"/>
                                          </p:stCondLst>
                                        </p:cTn>
                                        <p:tgtEl>
                                          <p:spTgt spid="104491"/>
                                        </p:tgtEl>
                                        <p:attrNameLst>
                                          <p:attrName>style.visibility</p:attrName>
                                        </p:attrNameLst>
                                      </p:cBhvr>
                                      <p:to>
                                        <p:strVal val="visible"/>
                                      </p:to>
                                    </p:set>
                                    <p:animEffect transition="in" filter="slide(fromTop)">
                                      <p:cBhvr>
                                        <p:cTn id="47" dur="500"/>
                                        <p:tgtEl>
                                          <p:spTgt spid="104491"/>
                                        </p:tgtEl>
                                      </p:cBhvr>
                                    </p:animEffect>
                                  </p:childTnLst>
                                </p:cTn>
                              </p:par>
                            </p:childTnLst>
                          </p:cTn>
                        </p:par>
                        <p:par>
                          <p:cTn id="48" fill="hold">
                            <p:stCondLst>
                              <p:cond delay="1500"/>
                            </p:stCondLst>
                            <p:childTnLst>
                              <p:par>
                                <p:cTn id="49" presetID="12" presetClass="entr" presetSubtype="2" fill="hold" grpId="0" nodeType="afterEffect">
                                  <p:stCondLst>
                                    <p:cond delay="0"/>
                                  </p:stCondLst>
                                  <p:childTnLst>
                                    <p:set>
                                      <p:cBhvr>
                                        <p:cTn id="50" dur="1" fill="hold">
                                          <p:stCondLst>
                                            <p:cond delay="0"/>
                                          </p:stCondLst>
                                        </p:cTn>
                                        <p:tgtEl>
                                          <p:spTgt spid="104493"/>
                                        </p:tgtEl>
                                        <p:attrNameLst>
                                          <p:attrName>style.visibility</p:attrName>
                                        </p:attrNameLst>
                                      </p:cBhvr>
                                      <p:to>
                                        <p:strVal val="visible"/>
                                      </p:to>
                                    </p:set>
                                    <p:animEffect transition="in" filter="slide(fromRight)">
                                      <p:cBhvr>
                                        <p:cTn id="51" dur="500"/>
                                        <p:tgtEl>
                                          <p:spTgt spid="10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78" grpId="0" animBg="1"/>
      <p:bldP spid="104478" grpId="1" animBg="1"/>
      <p:bldP spid="104481" grpId="0" animBg="1"/>
      <p:bldP spid="104482" grpId="0" animBg="1"/>
      <p:bldP spid="104482" grpId="1" animBg="1"/>
      <p:bldP spid="104483" grpId="0"/>
      <p:bldP spid="104490" grpId="0"/>
      <p:bldP spid="104491" grpId="0"/>
      <p:bldP spid="104493" grpId="0" animBg="1"/>
      <p:bldP spid="104494" grpId="0" animBg="1"/>
      <p:bldP spid="10449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a:t>最小内核</a:t>
            </a:r>
          </a:p>
        </p:txBody>
      </p:sp>
      <p:sp>
        <p:nvSpPr>
          <p:cNvPr id="88067" name="Rectangle 3"/>
          <p:cNvSpPr>
            <a:spLocks noGrp="1" noChangeArrowheads="1"/>
          </p:cNvSpPr>
          <p:nvPr>
            <p:ph idx="1"/>
          </p:nvPr>
        </p:nvSpPr>
        <p:spPr/>
        <p:txBody>
          <a:bodyPr/>
          <a:lstStyle/>
          <a:p>
            <a:pPr eaLnBrk="1" hangingPunct="1"/>
            <a:r>
              <a:rPr lang="zh-CN" altLang="en-US"/>
              <a:t>任务控制块</a:t>
            </a:r>
          </a:p>
        </p:txBody>
      </p:sp>
      <p:sp>
        <p:nvSpPr>
          <p:cNvPr id="88068" name="Rectangle 4"/>
          <p:cNvSpPr>
            <a:spLocks noChangeArrowheads="1"/>
          </p:cNvSpPr>
          <p:nvPr/>
        </p:nvSpPr>
        <p:spPr bwMode="auto">
          <a:xfrm>
            <a:off x="846161" y="2195935"/>
            <a:ext cx="9794852"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华文新魏" panose="02010800040101010101" pitchFamily="2" charset="-122"/>
                <a:ea typeface="华文新魏" panose="02010800040101010101" pitchFamily="2" charset="-122"/>
              </a:rPr>
              <a:t>       </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是通过任务控制块来管理任务的。任务控制块是一个</a:t>
            </a:r>
            <a:r>
              <a:rPr lang="zh-CN" altLang="en-US" sz="2800" dirty="0">
                <a:solidFill>
                  <a:srgbClr val="FF0000"/>
                </a:solidFill>
                <a:latin typeface="华文新魏" panose="02010800040101010101" pitchFamily="2" charset="-122"/>
                <a:ea typeface="华文新魏" panose="02010800040101010101" pitchFamily="2" charset="-122"/>
              </a:rPr>
              <a:t>基于链表的数据结构</a:t>
            </a:r>
            <a:r>
              <a:rPr lang="zh-CN" altLang="en-US" sz="2800" dirty="0">
                <a:latin typeface="华文新魏" panose="02010800040101010101" pitchFamily="2" charset="-122"/>
                <a:ea typeface="华文新魏" panose="02010800040101010101" pitchFamily="2" charset="-122"/>
              </a:rPr>
              <a:t>，任务控制块主要用于记录任务的堆栈栈顶指针、指向下一个任务控制块的指针、任务等待的延迟时间、任务的当前状态标志与任务的优先级别等一些与任务管理有关的属性。</a:t>
            </a:r>
          </a:p>
          <a:p>
            <a:pPr eaLnBrk="1" hangingPunct="1">
              <a:spcBef>
                <a:spcPct val="50000"/>
              </a:spcBef>
            </a:pPr>
            <a:r>
              <a:rPr lang="zh-CN" altLang="en-US" sz="2800" dirty="0">
                <a:latin typeface="华文新魏" panose="02010800040101010101" pitchFamily="2" charset="-122"/>
                <a:ea typeface="华文新魏" panose="02010800040101010101" pitchFamily="2" charset="-122"/>
              </a:rPr>
              <a:t>       当任务的</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使用权被剥夺时，</a:t>
            </a:r>
            <a:r>
              <a:rPr lang="en-US" altLang="zh-CN" sz="2800" dirty="0" err="1">
                <a:latin typeface="华文新魏" panose="02010800040101010101" pitchFamily="2" charset="-122"/>
                <a:ea typeface="华文新魏" panose="02010800040101010101" pitchFamily="2" charset="-122"/>
              </a:rPr>
              <a:t>μC</a:t>
            </a:r>
            <a:r>
              <a:rPr lang="en-US" altLang="zh-CN" sz="2800" dirty="0">
                <a:latin typeface="华文新魏" panose="02010800040101010101" pitchFamily="2" charset="-122"/>
                <a:ea typeface="华文新魏" panose="02010800040101010101" pitchFamily="2" charset="-122"/>
              </a:rPr>
              <a:t>/OS-Ⅱ</a:t>
            </a:r>
            <a:r>
              <a:rPr lang="zh-CN" altLang="en-US" sz="2800" dirty="0">
                <a:latin typeface="华文新魏" panose="02010800040101010101" pitchFamily="2" charset="-122"/>
                <a:ea typeface="华文新魏" panose="02010800040101010101" pitchFamily="2" charset="-122"/>
              </a:rPr>
              <a:t>用任务控制块来保存该任务的状态，从而保证任务重新获得</a:t>
            </a:r>
            <a:r>
              <a:rPr lang="en-US" altLang="zh-CN" sz="2800" dirty="0">
                <a:latin typeface="华文新魏" panose="02010800040101010101" pitchFamily="2" charset="-122"/>
                <a:ea typeface="华文新魏" panose="02010800040101010101" pitchFamily="2" charset="-122"/>
              </a:rPr>
              <a:t>CPU</a:t>
            </a:r>
            <a:r>
              <a:rPr lang="zh-CN" altLang="en-US" sz="2800" dirty="0">
                <a:latin typeface="华文新魏" panose="02010800040101010101" pitchFamily="2" charset="-122"/>
                <a:ea typeface="华文新魏" panose="02010800040101010101" pitchFamily="2" charset="-122"/>
              </a:rPr>
              <a:t>使用权时从断点处执行。</a:t>
            </a:r>
          </a:p>
        </p:txBody>
      </p:sp>
      <p:sp>
        <p:nvSpPr>
          <p:cNvPr id="5" name="燕尾形 4">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FF2C5995-A980-9E3F-2B67-D1CEE4A77739}"/>
                  </a:ext>
                </a:extLst>
              </p14:cNvPr>
              <p14:cNvContentPartPr/>
              <p14:nvPr/>
            </p14:nvContentPartPr>
            <p14:xfrm>
              <a:off x="9496580" y="3072923"/>
              <a:ext cx="1096560" cy="69120"/>
            </p14:xfrm>
          </p:contentPart>
        </mc:Choice>
        <mc:Fallback xmlns="">
          <p:pic>
            <p:nvPicPr>
              <p:cNvPr id="4" name="墨迹 3">
                <a:extLst>
                  <a:ext uri="{FF2B5EF4-FFF2-40B4-BE49-F238E27FC236}">
                    <a16:creationId xmlns:a16="http://schemas.microsoft.com/office/drawing/2014/main" id="{FF2C5995-A980-9E3F-2B67-D1CEE4A77739}"/>
                  </a:ext>
                </a:extLst>
              </p:cNvPr>
              <p:cNvPicPr/>
              <p:nvPr/>
            </p:nvPicPr>
            <p:blipFill>
              <a:blip r:embed="rId5"/>
              <a:stretch>
                <a:fillRect/>
              </a:stretch>
            </p:blipFill>
            <p:spPr>
              <a:xfrm>
                <a:off x="9478580" y="3054923"/>
                <a:ext cx="11322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9BAB4033-A6C4-7D5A-1782-35DA4653116A}"/>
                  </a:ext>
                </a:extLst>
              </p14:cNvPr>
              <p14:cNvContentPartPr/>
              <p14:nvPr/>
            </p14:nvContentPartPr>
            <p14:xfrm>
              <a:off x="1037660" y="3484763"/>
              <a:ext cx="1994760" cy="153720"/>
            </p14:xfrm>
          </p:contentPart>
        </mc:Choice>
        <mc:Fallback xmlns="">
          <p:pic>
            <p:nvPicPr>
              <p:cNvPr id="6" name="墨迹 5">
                <a:extLst>
                  <a:ext uri="{FF2B5EF4-FFF2-40B4-BE49-F238E27FC236}">
                    <a16:creationId xmlns:a16="http://schemas.microsoft.com/office/drawing/2014/main" id="{9BAB4033-A6C4-7D5A-1782-35DA4653116A}"/>
                  </a:ext>
                </a:extLst>
              </p:cNvPr>
              <p:cNvPicPr/>
              <p:nvPr/>
            </p:nvPicPr>
            <p:blipFill>
              <a:blip r:embed="rId7"/>
              <a:stretch>
                <a:fillRect/>
              </a:stretch>
            </p:blipFill>
            <p:spPr>
              <a:xfrm>
                <a:off x="1019660" y="3467123"/>
                <a:ext cx="20304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75DE0EDD-DE9F-B2FF-570C-8E415124C36E}"/>
                  </a:ext>
                </a:extLst>
              </p14:cNvPr>
              <p14:cNvContentPartPr/>
              <p14:nvPr/>
            </p14:nvContentPartPr>
            <p14:xfrm>
              <a:off x="3588620" y="3412043"/>
              <a:ext cx="4515840" cy="181800"/>
            </p14:xfrm>
          </p:contentPart>
        </mc:Choice>
        <mc:Fallback xmlns="">
          <p:pic>
            <p:nvPicPr>
              <p:cNvPr id="7" name="墨迹 6">
                <a:extLst>
                  <a:ext uri="{FF2B5EF4-FFF2-40B4-BE49-F238E27FC236}">
                    <a16:creationId xmlns:a16="http://schemas.microsoft.com/office/drawing/2014/main" id="{75DE0EDD-DE9F-B2FF-570C-8E415124C36E}"/>
                  </a:ext>
                </a:extLst>
              </p:cNvPr>
              <p:cNvPicPr/>
              <p:nvPr/>
            </p:nvPicPr>
            <p:blipFill>
              <a:blip r:embed="rId9"/>
              <a:stretch>
                <a:fillRect/>
              </a:stretch>
            </p:blipFill>
            <p:spPr>
              <a:xfrm>
                <a:off x="3570620" y="3394043"/>
                <a:ext cx="4551480" cy="217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up)">
                                      <p:cBhvr>
                                        <p:cTn id="12"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5"/>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a:t>OS</a:t>
            </a:r>
            <a:r>
              <a:rPr lang="zh-CN" altLang="en-US" sz="3200"/>
              <a:t>初始化</a:t>
            </a:r>
          </a:p>
        </p:txBody>
      </p:sp>
      <p:sp>
        <p:nvSpPr>
          <p:cNvPr id="108550" name="Rectangle 6"/>
          <p:cNvSpPr>
            <a:spLocks noChangeArrowheads="1"/>
          </p:cNvSpPr>
          <p:nvPr/>
        </p:nvSpPr>
        <p:spPr bwMode="auto">
          <a:xfrm>
            <a:off x="2667000" y="2279562"/>
            <a:ext cx="6858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华文新魏" panose="02010800040101010101" pitchFamily="2" charset="-122"/>
                <a:ea typeface="华文新魏" panose="02010800040101010101" pitchFamily="2" charset="-122"/>
              </a:rPr>
              <a:t>       OS_InitTaskIdle()</a:t>
            </a:r>
            <a:r>
              <a:rPr lang="zh-CN" altLang="en-US" sz="2400">
                <a:latin typeface="华文新魏" panose="02010800040101010101" pitchFamily="2" charset="-122"/>
                <a:ea typeface="华文新魏" panose="02010800040101010101" pitchFamily="2" charset="-122"/>
              </a:rPr>
              <a:t>创建空闲任务函数比较重要，当所有用户任务都可能未处于就绪状态的时候，此时</a:t>
            </a:r>
            <a:r>
              <a:rPr lang="en-US" altLang="zh-CN" sz="2400">
                <a:latin typeface="华文新魏" panose="02010800040101010101" pitchFamily="2" charset="-122"/>
                <a:ea typeface="华文新魏" panose="02010800040101010101" pitchFamily="2" charset="-122"/>
              </a:rPr>
              <a:t>CPU</a:t>
            </a:r>
            <a:r>
              <a:rPr lang="zh-CN" altLang="en-US" sz="2400">
                <a:latin typeface="华文新魏" panose="02010800040101010101" pitchFamily="2" charset="-122"/>
                <a:ea typeface="华文新魏" panose="02010800040101010101" pitchFamily="2" charset="-122"/>
              </a:rPr>
              <a:t>将运行空闲任务，以防程序跑飞。 </a:t>
            </a:r>
          </a:p>
        </p:txBody>
      </p:sp>
      <p:sp>
        <p:nvSpPr>
          <p:cNvPr id="108552" name="Rectangle 8"/>
          <p:cNvSpPr>
            <a:spLocks noChangeArrowheads="1"/>
          </p:cNvSpPr>
          <p:nvPr/>
        </p:nvSpPr>
        <p:spPr bwMode="auto">
          <a:xfrm>
            <a:off x="2895600" y="4170364"/>
            <a:ext cx="6400800" cy="935037"/>
          </a:xfrm>
          <a:prstGeom prst="rect">
            <a:avLst/>
          </a:prstGeom>
          <a:gradFill rotWithShape="1">
            <a:gsLst>
              <a:gs pos="0">
                <a:srgbClr val="CCFFFF"/>
              </a:gs>
              <a:gs pos="50000">
                <a:schemeClr val="bg1"/>
              </a:gs>
              <a:gs pos="100000">
                <a:srgbClr val="CCFFFF"/>
              </a:gs>
            </a:gsLst>
            <a:lin ang="5400000" scaled="1"/>
          </a:gradFill>
          <a:ln w="19050">
            <a:solidFill>
              <a:srgbClr val="FF0000"/>
            </a:solidFill>
            <a:miter lim="800000"/>
          </a:ln>
          <a:effectLst/>
        </p:spPr>
        <p:txBody>
          <a:bodyPr anchor="ctr">
            <a:spAutoFit/>
          </a:bodyPr>
          <a:lstStyle/>
          <a:p>
            <a:pPr>
              <a:defRPr/>
            </a:pPr>
            <a:r>
              <a:rPr lang="en-US" altLang="zh-CN">
                <a:latin typeface="Arial" panose="020B0604020202020204" pitchFamily="34" charset="0"/>
              </a:rPr>
              <a:t>#define  	OS_IDLE_PRIO    	     (OS_LOWEST_PRIO)</a:t>
            </a:r>
          </a:p>
          <a:p>
            <a:pPr>
              <a:defRPr/>
            </a:pPr>
            <a:r>
              <a:rPr lang="en-US" altLang="zh-CN">
                <a:latin typeface="Arial" panose="020B0604020202020204" pitchFamily="34" charset="0"/>
              </a:rPr>
              <a:t>#define	OS_STK_GROWTH	    1</a:t>
            </a:r>
          </a:p>
          <a:p>
            <a:pPr>
              <a:defRPr/>
            </a:pPr>
            <a:r>
              <a:rPr lang="en-US" altLang="zh-CN">
                <a:latin typeface="Arial" panose="020B0604020202020204" pitchFamily="34" charset="0"/>
              </a:rPr>
              <a:t>#define	OS_TASK_IDLE_STK_SIZE  512 </a:t>
            </a:r>
            <a:endParaRPr lang="zh-CN" altLang="pt-BR">
              <a:latin typeface="Arial" panose="020B0604020202020204" pitchFamily="34" charset="0"/>
            </a:endParaRPr>
          </a:p>
        </p:txBody>
      </p:sp>
      <p:sp>
        <p:nvSpPr>
          <p:cNvPr id="108554" name="AutoShape 10"/>
          <p:cNvSpPr>
            <a:spLocks noChangeArrowheads="1"/>
          </p:cNvSpPr>
          <p:nvPr/>
        </p:nvSpPr>
        <p:spPr bwMode="auto">
          <a:xfrm>
            <a:off x="7543800" y="3733800"/>
            <a:ext cx="1600200" cy="381000"/>
          </a:xfrm>
          <a:prstGeom prst="wedgeRoundRectCallout">
            <a:avLst>
              <a:gd name="adj1" fmla="val -38690"/>
              <a:gd name="adj2" fmla="val 804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空闲任务优先级</a:t>
            </a:r>
          </a:p>
        </p:txBody>
      </p:sp>
      <p:sp>
        <p:nvSpPr>
          <p:cNvPr id="108555" name="AutoShape 11"/>
          <p:cNvSpPr>
            <a:spLocks noChangeArrowheads="1"/>
          </p:cNvSpPr>
          <p:nvPr/>
        </p:nvSpPr>
        <p:spPr bwMode="auto">
          <a:xfrm>
            <a:off x="7543800" y="4572000"/>
            <a:ext cx="1600200" cy="609600"/>
          </a:xfrm>
          <a:prstGeom prst="wedgeRoundRectCallout">
            <a:avLst>
              <a:gd name="adj1" fmla="val -69046"/>
              <a:gd name="adj2" fmla="val -32551"/>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堆栈由高地址往低地址生长</a:t>
            </a:r>
          </a:p>
        </p:txBody>
      </p:sp>
      <p:sp>
        <p:nvSpPr>
          <p:cNvPr id="108556" name="AutoShape 12"/>
          <p:cNvSpPr>
            <a:spLocks noChangeArrowheads="1"/>
          </p:cNvSpPr>
          <p:nvPr/>
        </p:nvSpPr>
        <p:spPr bwMode="auto">
          <a:xfrm>
            <a:off x="6781800" y="5257800"/>
            <a:ext cx="1752600" cy="381000"/>
          </a:xfrm>
          <a:prstGeom prst="wedgeRoundRectCallout">
            <a:avLst>
              <a:gd name="adj1" fmla="val -35870"/>
              <a:gd name="adj2" fmla="val -87083"/>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空闲任务堆栈大小</a:t>
            </a:r>
          </a:p>
        </p:txBody>
      </p:sp>
      <p:sp>
        <p:nvSpPr>
          <p:cNvPr id="9" name="燕尾形 8">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标题 3"/>
          <p:cNvSpPr>
            <a:spLocks noGrp="1"/>
          </p:cNvSpPr>
          <p:nvPr>
            <p:ph type="title"/>
          </p:nvPr>
        </p:nvSpPr>
        <p:spPr/>
        <p:txBody>
          <a:bodyPr/>
          <a:lstStyle/>
          <a:p>
            <a:r>
              <a:rPr lang="en-US" altLang="zh-CN" dirty="0"/>
              <a:t>3.2  </a:t>
            </a:r>
            <a:r>
              <a:rPr lang="zh-CN" altLang="en-US" dirty="0"/>
              <a:t>最小内核</a:t>
            </a:r>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8550"/>
                                        </p:tgtEl>
                                        <p:attrNameLst>
                                          <p:attrName>style.visibility</p:attrName>
                                        </p:attrNameLst>
                                      </p:cBhvr>
                                      <p:to>
                                        <p:strVal val="visible"/>
                                      </p:to>
                                    </p:set>
                                    <p:animEffect transition="in" filter="wipe(up)">
                                      <p:cBhvr>
                                        <p:cTn id="7" dur="500"/>
                                        <p:tgtEl>
                                          <p:spTgt spid="108550"/>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8552"/>
                                        </p:tgtEl>
                                        <p:attrNameLst>
                                          <p:attrName>style.visibility</p:attrName>
                                        </p:attrNameLst>
                                      </p:cBhvr>
                                      <p:to>
                                        <p:strVal val="visible"/>
                                      </p:to>
                                    </p:set>
                                    <p:animEffect transition="in" filter="slide(fromTop)">
                                      <p:cBhvr>
                                        <p:cTn id="11" dur="500"/>
                                        <p:tgtEl>
                                          <p:spTgt spid="10855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108554"/>
                                        </p:tgtEl>
                                        <p:attrNameLst>
                                          <p:attrName>style.visibility</p:attrName>
                                        </p:attrNameLst>
                                      </p:cBhvr>
                                      <p:to>
                                        <p:strVal val="visible"/>
                                      </p:to>
                                    </p:set>
                                    <p:animEffect transition="in" filter="slide(fromRight)">
                                      <p:cBhvr>
                                        <p:cTn id="16" dur="500"/>
                                        <p:tgtEl>
                                          <p:spTgt spid="108554"/>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108555"/>
                                        </p:tgtEl>
                                        <p:attrNameLst>
                                          <p:attrName>style.visibility</p:attrName>
                                        </p:attrNameLst>
                                      </p:cBhvr>
                                      <p:to>
                                        <p:strVal val="visible"/>
                                      </p:to>
                                    </p:set>
                                    <p:animEffect transition="in" filter="slide(fromRight)">
                                      <p:cBhvr>
                                        <p:cTn id="21" dur="500"/>
                                        <p:tgtEl>
                                          <p:spTgt spid="10855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2" fill="hold" grpId="0" nodeType="clickEffect">
                                  <p:stCondLst>
                                    <p:cond delay="0"/>
                                  </p:stCondLst>
                                  <p:childTnLst>
                                    <p:set>
                                      <p:cBhvr>
                                        <p:cTn id="25" dur="1" fill="hold">
                                          <p:stCondLst>
                                            <p:cond delay="0"/>
                                          </p:stCondLst>
                                        </p:cTn>
                                        <p:tgtEl>
                                          <p:spTgt spid="108556"/>
                                        </p:tgtEl>
                                        <p:attrNameLst>
                                          <p:attrName>style.visibility</p:attrName>
                                        </p:attrNameLst>
                                      </p:cBhvr>
                                      <p:to>
                                        <p:strVal val="visible"/>
                                      </p:to>
                                    </p:set>
                                    <p:animEffect transition="in" filter="slide(fromRight)">
                                      <p:cBhvr>
                                        <p:cTn id="26" dur="500"/>
                                        <p:tgtEl>
                                          <p:spTgt spid="108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0" grpId="0"/>
      <p:bldP spid="108552" grpId="0" animBg="1"/>
      <p:bldP spid="108554" grpId="0" animBg="1"/>
      <p:bldP spid="108555" grpId="0" animBg="1"/>
      <p:bldP spid="1085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ChangeArrowheads="1"/>
          </p:cNvSpPr>
          <p:nvPr/>
        </p:nvSpPr>
        <p:spPr bwMode="auto">
          <a:xfrm>
            <a:off x="1981200" y="1600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a:t>OS</a:t>
            </a:r>
            <a:r>
              <a:rPr lang="zh-CN" altLang="en-US" sz="3200"/>
              <a:t>初始化</a:t>
            </a:r>
          </a:p>
        </p:txBody>
      </p:sp>
      <p:sp>
        <p:nvSpPr>
          <p:cNvPr id="113669" name="Rectangle 5"/>
          <p:cNvSpPr>
            <a:spLocks noChangeArrowheads="1"/>
          </p:cNvSpPr>
          <p:nvPr/>
        </p:nvSpPr>
        <p:spPr bwMode="auto">
          <a:xfrm>
            <a:off x="3733800" y="4953001"/>
            <a:ext cx="5257800" cy="1368425"/>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a:latin typeface="Arial" panose="020B0604020202020204" pitchFamily="34" charset="0"/>
              </a:rPr>
              <a:t>void  OS_TaskIdle (void *pdata)</a:t>
            </a:r>
          </a:p>
          <a:p>
            <a:pPr>
              <a:defRPr/>
            </a:pPr>
            <a:r>
              <a:rPr lang="en-US" altLang="zh-CN" sz="1400">
                <a:latin typeface="Arial" panose="020B0604020202020204" pitchFamily="34" charset="0"/>
              </a:rPr>
              <a:t>{</a:t>
            </a:r>
          </a:p>
          <a:p>
            <a:pPr>
              <a:defRPr/>
            </a:pPr>
            <a:r>
              <a:rPr lang="en-US" altLang="zh-CN" sz="1400">
                <a:latin typeface="Arial" panose="020B0604020202020204" pitchFamily="34" charset="0"/>
              </a:rPr>
              <a:t>    pdata = pdata; </a:t>
            </a:r>
          </a:p>
          <a:p>
            <a:pPr>
              <a:defRPr/>
            </a:pPr>
            <a:r>
              <a:rPr lang="en-US" altLang="zh-CN" sz="1400">
                <a:latin typeface="Arial" panose="020B0604020202020204" pitchFamily="34" charset="0"/>
              </a:rPr>
              <a:t>    for (;;) {</a:t>
            </a:r>
          </a:p>
          <a:p>
            <a:pPr>
              <a:defRPr/>
            </a:pPr>
            <a:r>
              <a:rPr lang="en-US" altLang="zh-CN" sz="1400">
                <a:latin typeface="Arial" panose="020B0604020202020204" pitchFamily="34" charset="0"/>
              </a:rPr>
              <a:t>    }</a:t>
            </a:r>
          </a:p>
          <a:p>
            <a:pPr>
              <a:defRPr/>
            </a:pPr>
            <a:r>
              <a:rPr lang="en-US" altLang="zh-CN" sz="1400">
                <a:latin typeface="Arial" panose="020B0604020202020204" pitchFamily="34" charset="0"/>
              </a:rPr>
              <a:t>}</a:t>
            </a:r>
          </a:p>
        </p:txBody>
      </p:sp>
      <p:sp>
        <p:nvSpPr>
          <p:cNvPr id="113670" name="Rectangle 6"/>
          <p:cNvSpPr>
            <a:spLocks noChangeArrowheads="1"/>
          </p:cNvSpPr>
          <p:nvPr/>
        </p:nvSpPr>
        <p:spPr bwMode="auto">
          <a:xfrm>
            <a:off x="3733801" y="2286001"/>
            <a:ext cx="5275263" cy="2460625"/>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pt-BR" altLang="zh-CN" sz="1400">
                <a:latin typeface="Arial" panose="020B0604020202020204" pitchFamily="34" charset="0"/>
              </a:rPr>
              <a:t>static  void  OS_InitTaskIdle (void)</a:t>
            </a:r>
          </a:p>
          <a:p>
            <a:pPr>
              <a:defRPr/>
            </a:pPr>
            <a:r>
              <a:rPr lang="pt-BR" altLang="zh-CN" sz="1400">
                <a:latin typeface="Arial" panose="020B0604020202020204" pitchFamily="34" charset="0"/>
              </a:rPr>
              <a:t>{</a:t>
            </a:r>
          </a:p>
          <a:p>
            <a:pPr>
              <a:defRPr/>
            </a:pPr>
            <a:r>
              <a:rPr lang="pt-BR" altLang="zh-CN" sz="1400">
                <a:latin typeface="Arial" panose="020B0604020202020204" pitchFamily="34" charset="0"/>
              </a:rPr>
              <a:t>    #if OS_STK_GROWTH == 1</a:t>
            </a:r>
          </a:p>
          <a:p>
            <a:pPr>
              <a:defRPr/>
            </a:pPr>
            <a:r>
              <a:rPr lang="pt-BR" altLang="zh-CN" sz="1400">
                <a:latin typeface="Arial" panose="020B0604020202020204" pitchFamily="34" charset="0"/>
              </a:rPr>
              <a:t>    (void)OSTaskCreate(OS_TaskIdle,  (void *)0,</a:t>
            </a:r>
          </a:p>
          <a:p>
            <a:pPr>
              <a:defRPr/>
            </a:pPr>
            <a:r>
              <a:rPr lang="pt-BR" altLang="zh-CN" sz="1400">
                <a:latin typeface="Arial" panose="020B0604020202020204" pitchFamily="34" charset="0"/>
              </a:rPr>
              <a:t>                       &amp;OSTaskIdleStk[OS_TASK_IDLE_STK_SIZE - 1],</a:t>
            </a:r>
          </a:p>
          <a:p>
            <a:pPr>
              <a:defRPr/>
            </a:pPr>
            <a:r>
              <a:rPr lang="pt-BR" altLang="zh-CN" sz="1400">
                <a:latin typeface="Arial" panose="020B0604020202020204" pitchFamily="34" charset="0"/>
              </a:rPr>
              <a:t>                       </a:t>
            </a:r>
            <a:r>
              <a:rPr lang="en-US" altLang="zh-CN" sz="1400">
                <a:latin typeface="Arial" panose="020B0604020202020204" pitchFamily="34" charset="0"/>
              </a:rPr>
              <a:t>OS_IDLE_PRIO);</a:t>
            </a:r>
          </a:p>
          <a:p>
            <a:pPr>
              <a:defRPr/>
            </a:pPr>
            <a:r>
              <a:rPr lang="en-US" altLang="zh-CN" sz="1400">
                <a:latin typeface="Arial" panose="020B0604020202020204" pitchFamily="34" charset="0"/>
              </a:rPr>
              <a:t>    #else</a:t>
            </a:r>
          </a:p>
          <a:p>
            <a:pPr>
              <a:defRPr/>
            </a:pPr>
            <a:r>
              <a:rPr lang="en-US" altLang="zh-CN" sz="1400">
                <a:latin typeface="Arial" panose="020B0604020202020204" pitchFamily="34" charset="0"/>
              </a:rPr>
              <a:t>    (void)OSTaskCreate(OS_TaskIdle,  (void *)0,</a:t>
            </a:r>
          </a:p>
          <a:p>
            <a:pPr>
              <a:defRPr/>
            </a:pPr>
            <a:r>
              <a:rPr lang="en-US" altLang="zh-CN" sz="1400">
                <a:latin typeface="Arial" panose="020B0604020202020204" pitchFamily="34" charset="0"/>
              </a:rPr>
              <a:t>                       </a:t>
            </a:r>
            <a:r>
              <a:rPr lang="pt-BR" altLang="zh-CN" sz="1400">
                <a:latin typeface="Arial" panose="020B0604020202020204" pitchFamily="34" charset="0"/>
              </a:rPr>
              <a:t>&amp;OSTaskIdleStk[0],  OS_IDLE_PRIO);</a:t>
            </a:r>
          </a:p>
          <a:p>
            <a:pPr>
              <a:defRPr/>
            </a:pPr>
            <a:r>
              <a:rPr lang="pt-BR" altLang="zh-CN" sz="1400">
                <a:latin typeface="Arial" panose="020B0604020202020204" pitchFamily="34" charset="0"/>
              </a:rPr>
              <a:t>    #endif</a:t>
            </a:r>
          </a:p>
          <a:p>
            <a:pPr>
              <a:defRPr/>
            </a:pPr>
            <a:r>
              <a:rPr lang="pt-BR" altLang="zh-CN" sz="1400">
                <a:latin typeface="Arial" panose="020B0604020202020204" pitchFamily="34" charset="0"/>
              </a:rPr>
              <a:t>}</a:t>
            </a:r>
          </a:p>
        </p:txBody>
      </p:sp>
      <p:sp>
        <p:nvSpPr>
          <p:cNvPr id="113671" name="AutoShape 7"/>
          <p:cNvSpPr>
            <a:spLocks noChangeArrowheads="1"/>
          </p:cNvSpPr>
          <p:nvPr/>
        </p:nvSpPr>
        <p:spPr bwMode="auto">
          <a:xfrm>
            <a:off x="7772400" y="1828800"/>
            <a:ext cx="1371600" cy="381000"/>
          </a:xfrm>
          <a:prstGeom prst="wedgeRoundRectCallout">
            <a:avLst>
              <a:gd name="adj1" fmla="val -48611"/>
              <a:gd name="adj2" fmla="val 9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创建空闲任务</a:t>
            </a:r>
          </a:p>
        </p:txBody>
      </p:sp>
      <p:sp>
        <p:nvSpPr>
          <p:cNvPr id="113672" name="AutoShape 8"/>
          <p:cNvSpPr>
            <a:spLocks noChangeArrowheads="1"/>
          </p:cNvSpPr>
          <p:nvPr/>
        </p:nvSpPr>
        <p:spPr bwMode="auto">
          <a:xfrm>
            <a:off x="7772400" y="4724400"/>
            <a:ext cx="990600" cy="381000"/>
          </a:xfrm>
          <a:prstGeom prst="wedgeRoundRectCallout">
            <a:avLst>
              <a:gd name="adj1" fmla="val -48079"/>
              <a:gd name="adj2" fmla="val 97917"/>
              <a:gd name="adj3" fmla="val 16667"/>
            </a:avLst>
          </a:prstGeom>
          <a:solidFill>
            <a:srgbClr val="E7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t>空闲任务</a:t>
            </a:r>
          </a:p>
        </p:txBody>
      </p:sp>
      <p:sp>
        <p:nvSpPr>
          <p:cNvPr id="8" name="燕尾形 7">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 name="标题 1"/>
          <p:cNvSpPr>
            <a:spLocks noGrp="1"/>
          </p:cNvSpPr>
          <p:nvPr>
            <p:ph type="title"/>
          </p:nvPr>
        </p:nvSpPr>
        <p:spPr/>
        <p:txBody>
          <a:bodyPr/>
          <a:lstStyle/>
          <a:p>
            <a:r>
              <a:rPr lang="en-US" altLang="zh-CN" dirty="0"/>
              <a:t>3.2  </a:t>
            </a:r>
            <a:r>
              <a:rPr lang="zh-CN" altLang="en-US" dirty="0"/>
              <a:t>最小内核</a:t>
            </a:r>
          </a:p>
        </p:txBody>
      </p:sp>
      <p:sp>
        <p:nvSpPr>
          <p:cNvPr id="4" name="内容占位符 3"/>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slide(fromTop)">
                                      <p:cBhvr>
                                        <p:cTn id="7" dur="500"/>
                                        <p:tgtEl>
                                          <p:spTgt spid="113670"/>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13669"/>
                                        </p:tgtEl>
                                        <p:attrNameLst>
                                          <p:attrName>style.visibility</p:attrName>
                                        </p:attrNameLst>
                                      </p:cBhvr>
                                      <p:to>
                                        <p:strVal val="visible"/>
                                      </p:to>
                                    </p:set>
                                    <p:animEffect transition="in" filter="slide(fromTop)">
                                      <p:cBhvr>
                                        <p:cTn id="11" dur="500"/>
                                        <p:tgtEl>
                                          <p:spTgt spid="113669"/>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113671"/>
                                        </p:tgtEl>
                                        <p:attrNameLst>
                                          <p:attrName>style.visibility</p:attrName>
                                        </p:attrNameLst>
                                      </p:cBhvr>
                                      <p:to>
                                        <p:strVal val="visible"/>
                                      </p:to>
                                    </p:set>
                                    <p:animEffect transition="in" filter="slide(fromRight)">
                                      <p:cBhvr>
                                        <p:cTn id="16" dur="500"/>
                                        <p:tgtEl>
                                          <p:spTgt spid="113671"/>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113672"/>
                                        </p:tgtEl>
                                        <p:attrNameLst>
                                          <p:attrName>style.visibility</p:attrName>
                                        </p:attrNameLst>
                                      </p:cBhvr>
                                      <p:to>
                                        <p:strVal val="visible"/>
                                      </p:to>
                                    </p:set>
                                    <p:animEffect transition="in" filter="slide(fromRight)">
                                      <p:cBhvr>
                                        <p:cTn id="21" dur="500"/>
                                        <p:tgtEl>
                                          <p:spTgt spid="11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animBg="1"/>
      <p:bldP spid="113670" grpId="0" animBg="1"/>
      <p:bldP spid="113671" grpId="0" animBg="1"/>
      <p:bldP spid="1136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1981200" y="194479"/>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en-US" altLang="zh-CN" sz="3200" dirty="0"/>
              <a:t>OS</a:t>
            </a:r>
            <a:r>
              <a:rPr lang="zh-CN" altLang="en-US" sz="3200" dirty="0"/>
              <a:t>初始化后状态</a:t>
            </a:r>
          </a:p>
        </p:txBody>
      </p:sp>
      <p:grpSp>
        <p:nvGrpSpPr>
          <p:cNvPr id="56323" name="Group 188"/>
          <p:cNvGrpSpPr/>
          <p:nvPr/>
        </p:nvGrpSpPr>
        <p:grpSpPr bwMode="auto">
          <a:xfrm>
            <a:off x="1752601" y="1482726"/>
            <a:ext cx="8785225" cy="4841875"/>
            <a:chOff x="68" y="879"/>
            <a:chExt cx="5534" cy="3050"/>
          </a:xfrm>
        </p:grpSpPr>
        <p:grpSp>
          <p:nvGrpSpPr>
            <p:cNvPr id="56325" name="Group 5"/>
            <p:cNvGrpSpPr/>
            <p:nvPr/>
          </p:nvGrpSpPr>
          <p:grpSpPr bwMode="auto">
            <a:xfrm>
              <a:off x="68" y="3238"/>
              <a:ext cx="817" cy="373"/>
              <a:chOff x="68" y="3203"/>
              <a:chExt cx="817" cy="373"/>
            </a:xfrm>
          </p:grpSpPr>
          <p:sp>
            <p:nvSpPr>
              <p:cNvPr id="106502" name="Rectangle 6"/>
              <p:cNvSpPr>
                <a:spLocks noChangeArrowheads="1"/>
              </p:cNvSpPr>
              <p:nvPr/>
            </p:nvSpPr>
            <p:spPr bwMode="auto">
              <a:xfrm>
                <a:off x="158" y="3395"/>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6507" name="Text Box 7"/>
              <p:cNvSpPr txBox="1">
                <a:spLocks noChangeArrowheads="1"/>
              </p:cNvSpPr>
              <p:nvPr/>
            </p:nvSpPr>
            <p:spPr bwMode="auto">
              <a:xfrm>
                <a:off x="68" y="3203"/>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grpSp>
          <p:nvGrpSpPr>
            <p:cNvPr id="56326" name="Group 8"/>
            <p:cNvGrpSpPr/>
            <p:nvPr/>
          </p:nvGrpSpPr>
          <p:grpSpPr bwMode="auto">
            <a:xfrm>
              <a:off x="3924" y="879"/>
              <a:ext cx="1269" cy="1235"/>
              <a:chOff x="3425" y="754"/>
              <a:chExt cx="1269" cy="1235"/>
            </a:xfrm>
          </p:grpSpPr>
          <p:sp>
            <p:nvSpPr>
              <p:cNvPr id="56454" name="Line 9"/>
              <p:cNvSpPr>
                <a:spLocks noChangeShapeType="1"/>
              </p:cNvSpPr>
              <p:nvPr/>
            </p:nvSpPr>
            <p:spPr bwMode="auto">
              <a:xfrm flipV="1">
                <a:off x="3651" y="754"/>
                <a:ext cx="0" cy="1049"/>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455" name="Group 10"/>
              <p:cNvGrpSpPr/>
              <p:nvPr/>
            </p:nvGrpSpPr>
            <p:grpSpPr bwMode="auto">
              <a:xfrm>
                <a:off x="3651" y="1525"/>
                <a:ext cx="726" cy="181"/>
                <a:chOff x="3651" y="1253"/>
                <a:chExt cx="726" cy="181"/>
              </a:xfrm>
            </p:grpSpPr>
            <p:sp>
              <p:nvSpPr>
                <p:cNvPr id="106507" name="Rectangle 11"/>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08" name="Rectangle 12"/>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09" name="Rectangle 13"/>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10" name="Rectangle 14"/>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11" name="Rectangle 15"/>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12" name="Rectangle 16"/>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13" name="Rectangle 17"/>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14" name="Rectangle 18"/>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6456" name="Line 19"/>
              <p:cNvSpPr>
                <a:spLocks noChangeShapeType="1"/>
              </p:cNvSpPr>
              <p:nvPr/>
            </p:nvSpPr>
            <p:spPr bwMode="auto">
              <a:xfrm flipV="1">
                <a:off x="3651" y="1797"/>
                <a:ext cx="1043" cy="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57" name="Text Box 20"/>
              <p:cNvSpPr txBox="1">
                <a:spLocks noChangeArrowheads="1"/>
              </p:cNvSpPr>
              <p:nvPr/>
            </p:nvSpPr>
            <p:spPr bwMode="auto">
              <a:xfrm>
                <a:off x="4467" y="1797"/>
                <a:ext cx="18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X</a:t>
                </a:r>
              </a:p>
            </p:txBody>
          </p:sp>
          <p:sp>
            <p:nvSpPr>
              <p:cNvPr id="56458" name="Text Box 21"/>
              <p:cNvSpPr txBox="1">
                <a:spLocks noChangeArrowheads="1"/>
              </p:cNvSpPr>
              <p:nvPr/>
            </p:nvSpPr>
            <p:spPr bwMode="auto">
              <a:xfrm>
                <a:off x="3425" y="800"/>
                <a:ext cx="1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Y</a:t>
                </a:r>
              </a:p>
            </p:txBody>
          </p:sp>
          <p:grpSp>
            <p:nvGrpSpPr>
              <p:cNvPr id="56459" name="Group 22"/>
              <p:cNvGrpSpPr/>
              <p:nvPr/>
            </p:nvGrpSpPr>
            <p:grpSpPr bwMode="auto">
              <a:xfrm>
                <a:off x="3651" y="1253"/>
                <a:ext cx="726" cy="181"/>
                <a:chOff x="3651" y="1253"/>
                <a:chExt cx="726" cy="181"/>
              </a:xfrm>
            </p:grpSpPr>
            <p:sp>
              <p:nvSpPr>
                <p:cNvPr id="106519" name="Rectangle 23"/>
                <p:cNvSpPr>
                  <a:spLocks noChangeArrowheads="1"/>
                </p:cNvSpPr>
                <p:nvPr/>
              </p:nvSpPr>
              <p:spPr bwMode="auto">
                <a:xfrm>
                  <a:off x="3651"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0" name="Rectangle 24"/>
                <p:cNvSpPr>
                  <a:spLocks noChangeArrowheads="1"/>
                </p:cNvSpPr>
                <p:nvPr/>
              </p:nvSpPr>
              <p:spPr bwMode="auto">
                <a:xfrm>
                  <a:off x="3742"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1" name="Rectangle 25"/>
                <p:cNvSpPr>
                  <a:spLocks noChangeArrowheads="1"/>
                </p:cNvSpPr>
                <p:nvPr/>
              </p:nvSpPr>
              <p:spPr bwMode="auto">
                <a:xfrm>
                  <a:off x="383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2" name="Rectangle 26"/>
                <p:cNvSpPr>
                  <a:spLocks noChangeArrowheads="1"/>
                </p:cNvSpPr>
                <p:nvPr/>
              </p:nvSpPr>
              <p:spPr bwMode="auto">
                <a:xfrm>
                  <a:off x="3923"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3" name="Rectangle 27"/>
                <p:cNvSpPr>
                  <a:spLocks noChangeArrowheads="1"/>
                </p:cNvSpPr>
                <p:nvPr/>
              </p:nvSpPr>
              <p:spPr bwMode="auto">
                <a:xfrm>
                  <a:off x="4014"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4" name="Rectangle 28"/>
                <p:cNvSpPr>
                  <a:spLocks noChangeArrowheads="1"/>
                </p:cNvSpPr>
                <p:nvPr/>
              </p:nvSpPr>
              <p:spPr bwMode="auto">
                <a:xfrm>
                  <a:off x="410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5" name="Rectangle 29"/>
                <p:cNvSpPr>
                  <a:spLocks noChangeArrowheads="1"/>
                </p:cNvSpPr>
                <p:nvPr/>
              </p:nvSpPr>
              <p:spPr bwMode="auto">
                <a:xfrm>
                  <a:off x="4195"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26" name="Rectangle 30"/>
                <p:cNvSpPr>
                  <a:spLocks noChangeArrowheads="1"/>
                </p:cNvSpPr>
                <p:nvPr/>
              </p:nvSpPr>
              <p:spPr bwMode="auto">
                <a:xfrm>
                  <a:off x="4286" y="1253"/>
                  <a:ext cx="91"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6460" name="Text Box 31"/>
              <p:cNvSpPr txBox="1">
                <a:spLocks noChangeArrowheads="1"/>
              </p:cNvSpPr>
              <p:nvPr/>
            </p:nvSpPr>
            <p:spPr bwMode="auto">
              <a:xfrm>
                <a:off x="3696" y="890"/>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OSRdyTbl[ ]</a:t>
                </a:r>
              </a:p>
            </p:txBody>
          </p:sp>
          <p:sp>
            <p:nvSpPr>
              <p:cNvPr id="56461" name="Text Box 32"/>
              <p:cNvSpPr txBox="1">
                <a:spLocks noChangeArrowheads="1"/>
              </p:cNvSpPr>
              <p:nvPr/>
            </p:nvSpPr>
            <p:spPr bwMode="auto">
              <a:xfrm>
                <a:off x="3426" y="1247"/>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[0]</a:t>
                </a:r>
              </a:p>
            </p:txBody>
          </p:sp>
          <p:sp>
            <p:nvSpPr>
              <p:cNvPr id="56462" name="Text Box 33"/>
              <p:cNvSpPr txBox="1">
                <a:spLocks noChangeArrowheads="1"/>
              </p:cNvSpPr>
              <p:nvPr/>
            </p:nvSpPr>
            <p:spPr bwMode="auto">
              <a:xfrm>
                <a:off x="3426" y="1520"/>
                <a:ext cx="2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[1]</a:t>
                </a:r>
              </a:p>
            </p:txBody>
          </p:sp>
          <p:grpSp>
            <p:nvGrpSpPr>
              <p:cNvPr id="56463" name="Group 34"/>
              <p:cNvGrpSpPr/>
              <p:nvPr/>
            </p:nvGrpSpPr>
            <p:grpSpPr bwMode="auto">
              <a:xfrm>
                <a:off x="3652" y="1072"/>
                <a:ext cx="725" cy="181"/>
                <a:chOff x="1973" y="1434"/>
                <a:chExt cx="1451" cy="181"/>
              </a:xfrm>
            </p:grpSpPr>
            <p:sp>
              <p:nvSpPr>
                <p:cNvPr id="56482" name="Rectangle 35"/>
                <p:cNvSpPr>
                  <a:spLocks noChangeArrowheads="1"/>
                </p:cNvSpPr>
                <p:nvPr/>
              </p:nvSpPr>
              <p:spPr bwMode="auto">
                <a:xfrm>
                  <a:off x="197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7</a:t>
                  </a:r>
                </a:p>
              </p:txBody>
            </p:sp>
            <p:sp>
              <p:nvSpPr>
                <p:cNvPr id="56483" name="Rectangle 36"/>
                <p:cNvSpPr>
                  <a:spLocks noChangeArrowheads="1"/>
                </p:cNvSpPr>
                <p:nvPr/>
              </p:nvSpPr>
              <p:spPr bwMode="auto">
                <a:xfrm>
                  <a:off x="2155"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6</a:t>
                  </a:r>
                </a:p>
              </p:txBody>
            </p:sp>
            <p:sp>
              <p:nvSpPr>
                <p:cNvPr id="56484" name="Rectangle 37"/>
                <p:cNvSpPr>
                  <a:spLocks noChangeArrowheads="1"/>
                </p:cNvSpPr>
                <p:nvPr/>
              </p:nvSpPr>
              <p:spPr bwMode="auto">
                <a:xfrm>
                  <a:off x="2336"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5</a:t>
                  </a:r>
                </a:p>
              </p:txBody>
            </p:sp>
            <p:sp>
              <p:nvSpPr>
                <p:cNvPr id="56485" name="Rectangle 38"/>
                <p:cNvSpPr>
                  <a:spLocks noChangeArrowheads="1"/>
                </p:cNvSpPr>
                <p:nvPr/>
              </p:nvSpPr>
              <p:spPr bwMode="auto">
                <a:xfrm>
                  <a:off x="2517"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4</a:t>
                  </a:r>
                </a:p>
              </p:txBody>
            </p:sp>
            <p:sp>
              <p:nvSpPr>
                <p:cNvPr id="56486" name="Rectangle 39"/>
                <p:cNvSpPr>
                  <a:spLocks noChangeArrowheads="1"/>
                </p:cNvSpPr>
                <p:nvPr/>
              </p:nvSpPr>
              <p:spPr bwMode="auto">
                <a:xfrm>
                  <a:off x="2699"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3</a:t>
                  </a:r>
                </a:p>
              </p:txBody>
            </p:sp>
            <p:sp>
              <p:nvSpPr>
                <p:cNvPr id="56487" name="Rectangle 40"/>
                <p:cNvSpPr>
                  <a:spLocks noChangeArrowheads="1"/>
                </p:cNvSpPr>
                <p:nvPr/>
              </p:nvSpPr>
              <p:spPr bwMode="auto">
                <a:xfrm>
                  <a:off x="2880"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2</a:t>
                  </a:r>
                </a:p>
              </p:txBody>
            </p:sp>
            <p:sp>
              <p:nvSpPr>
                <p:cNvPr id="56488" name="Rectangle 41"/>
                <p:cNvSpPr>
                  <a:spLocks noChangeArrowheads="1"/>
                </p:cNvSpPr>
                <p:nvPr/>
              </p:nvSpPr>
              <p:spPr bwMode="auto">
                <a:xfrm>
                  <a:off x="3061" y="1434"/>
                  <a:ext cx="181" cy="181"/>
                </a:xfrm>
                <a:prstGeom prst="rect">
                  <a:avLst/>
                </a:prstGeom>
                <a:solidFill>
                  <a:schemeClr val="bg1"/>
                </a:solidFill>
                <a:ln w="9525" algn="ctr">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1</a:t>
                  </a:r>
                </a:p>
              </p:txBody>
            </p:sp>
            <p:sp>
              <p:nvSpPr>
                <p:cNvPr id="56489" name="Rectangle 42"/>
                <p:cNvSpPr>
                  <a:spLocks noChangeArrowheads="1"/>
                </p:cNvSpPr>
                <p:nvPr/>
              </p:nvSpPr>
              <p:spPr bwMode="auto">
                <a:xfrm>
                  <a:off x="3243" y="1434"/>
                  <a:ext cx="181" cy="18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800"/>
                    <a:t>Bit</a:t>
                  </a:r>
                </a:p>
                <a:p>
                  <a:pPr algn="ctr" eaLnBrk="1" hangingPunct="1"/>
                  <a:r>
                    <a:rPr lang="en-US" altLang="zh-CN" sz="800"/>
                    <a:t>0</a:t>
                  </a:r>
                </a:p>
              </p:txBody>
            </p:sp>
          </p:grpSp>
          <p:grpSp>
            <p:nvGrpSpPr>
              <p:cNvPr id="56464" name="Group 43"/>
              <p:cNvGrpSpPr/>
              <p:nvPr/>
            </p:nvGrpSpPr>
            <p:grpSpPr bwMode="auto">
              <a:xfrm>
                <a:off x="3651" y="1702"/>
                <a:ext cx="725" cy="91"/>
                <a:chOff x="1520" y="2704"/>
                <a:chExt cx="1451" cy="91"/>
              </a:xfrm>
            </p:grpSpPr>
            <p:sp>
              <p:nvSpPr>
                <p:cNvPr id="56474" name="Rectangle 44"/>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15</a:t>
                  </a:r>
                </a:p>
              </p:txBody>
            </p:sp>
            <p:sp>
              <p:nvSpPr>
                <p:cNvPr id="56475" name="Rectangle 45"/>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14</a:t>
                  </a:r>
                </a:p>
              </p:txBody>
            </p:sp>
            <p:sp>
              <p:nvSpPr>
                <p:cNvPr id="56476" name="Rectangle 46"/>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13</a:t>
                  </a:r>
                </a:p>
              </p:txBody>
            </p:sp>
            <p:sp>
              <p:nvSpPr>
                <p:cNvPr id="56477" name="Rectangle 47"/>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12</a:t>
                  </a:r>
                </a:p>
              </p:txBody>
            </p:sp>
            <p:sp>
              <p:nvSpPr>
                <p:cNvPr id="56478" name="Rectangle 48"/>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11</a:t>
                  </a:r>
                </a:p>
              </p:txBody>
            </p:sp>
            <p:sp>
              <p:nvSpPr>
                <p:cNvPr id="56479" name="Rectangle 49"/>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10</a:t>
                  </a:r>
                </a:p>
              </p:txBody>
            </p:sp>
            <p:sp>
              <p:nvSpPr>
                <p:cNvPr id="56480" name="Rectangle 50"/>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9</a:t>
                  </a:r>
                </a:p>
              </p:txBody>
            </p:sp>
            <p:sp>
              <p:nvSpPr>
                <p:cNvPr id="56481" name="Rectangle 51"/>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8</a:t>
                  </a:r>
                </a:p>
              </p:txBody>
            </p:sp>
          </p:grpSp>
          <p:grpSp>
            <p:nvGrpSpPr>
              <p:cNvPr id="56465" name="Group 52"/>
              <p:cNvGrpSpPr/>
              <p:nvPr/>
            </p:nvGrpSpPr>
            <p:grpSpPr bwMode="auto">
              <a:xfrm>
                <a:off x="3651" y="1430"/>
                <a:ext cx="725" cy="91"/>
                <a:chOff x="1520" y="2704"/>
                <a:chExt cx="1451" cy="91"/>
              </a:xfrm>
            </p:grpSpPr>
            <p:sp>
              <p:nvSpPr>
                <p:cNvPr id="56466" name="Rectangle 53"/>
                <p:cNvSpPr>
                  <a:spLocks noChangeArrowheads="1"/>
                </p:cNvSpPr>
                <p:nvPr/>
              </p:nvSpPr>
              <p:spPr bwMode="auto">
                <a:xfrm>
                  <a:off x="152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7</a:t>
                  </a:r>
                </a:p>
              </p:txBody>
            </p:sp>
            <p:sp>
              <p:nvSpPr>
                <p:cNvPr id="56467" name="Rectangle 54"/>
                <p:cNvSpPr>
                  <a:spLocks noChangeArrowheads="1"/>
                </p:cNvSpPr>
                <p:nvPr/>
              </p:nvSpPr>
              <p:spPr bwMode="auto">
                <a:xfrm>
                  <a:off x="1701"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6</a:t>
                  </a:r>
                </a:p>
              </p:txBody>
            </p:sp>
            <p:sp>
              <p:nvSpPr>
                <p:cNvPr id="56468" name="Rectangle 55"/>
                <p:cNvSpPr>
                  <a:spLocks noChangeArrowheads="1"/>
                </p:cNvSpPr>
                <p:nvPr/>
              </p:nvSpPr>
              <p:spPr bwMode="auto">
                <a:xfrm>
                  <a:off x="1883"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5</a:t>
                  </a:r>
                </a:p>
              </p:txBody>
            </p:sp>
            <p:sp>
              <p:nvSpPr>
                <p:cNvPr id="56469" name="Rectangle 56"/>
                <p:cNvSpPr>
                  <a:spLocks noChangeArrowheads="1"/>
                </p:cNvSpPr>
                <p:nvPr/>
              </p:nvSpPr>
              <p:spPr bwMode="auto">
                <a:xfrm>
                  <a:off x="2064"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4</a:t>
                  </a:r>
                </a:p>
              </p:txBody>
            </p:sp>
            <p:sp>
              <p:nvSpPr>
                <p:cNvPr id="56470" name="Rectangle 57"/>
                <p:cNvSpPr>
                  <a:spLocks noChangeArrowheads="1"/>
                </p:cNvSpPr>
                <p:nvPr/>
              </p:nvSpPr>
              <p:spPr bwMode="auto">
                <a:xfrm>
                  <a:off x="2245"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3</a:t>
                  </a:r>
                </a:p>
              </p:txBody>
            </p:sp>
            <p:sp>
              <p:nvSpPr>
                <p:cNvPr id="56471" name="Rectangle 58"/>
                <p:cNvSpPr>
                  <a:spLocks noChangeArrowheads="1"/>
                </p:cNvSpPr>
                <p:nvPr/>
              </p:nvSpPr>
              <p:spPr bwMode="auto">
                <a:xfrm>
                  <a:off x="2427"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2</a:t>
                  </a:r>
                </a:p>
              </p:txBody>
            </p:sp>
            <p:sp>
              <p:nvSpPr>
                <p:cNvPr id="56472" name="Rectangle 59"/>
                <p:cNvSpPr>
                  <a:spLocks noChangeArrowheads="1"/>
                </p:cNvSpPr>
                <p:nvPr/>
              </p:nvSpPr>
              <p:spPr bwMode="auto">
                <a:xfrm>
                  <a:off x="2609"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1</a:t>
                  </a:r>
                </a:p>
              </p:txBody>
            </p:sp>
            <p:sp>
              <p:nvSpPr>
                <p:cNvPr id="56473" name="Rectangle 60"/>
                <p:cNvSpPr>
                  <a:spLocks noChangeArrowheads="1"/>
                </p:cNvSpPr>
                <p:nvPr/>
              </p:nvSpPr>
              <p:spPr bwMode="auto">
                <a:xfrm>
                  <a:off x="2790" y="2704"/>
                  <a:ext cx="181" cy="91"/>
                </a:xfrm>
                <a:prstGeom prst="rect">
                  <a:avLst/>
                </a:prstGeom>
                <a:solidFill>
                  <a:schemeClr val="bg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a:t>0</a:t>
                  </a:r>
                </a:p>
              </p:txBody>
            </p:sp>
          </p:grpSp>
        </p:grpSp>
        <p:grpSp>
          <p:nvGrpSpPr>
            <p:cNvPr id="56327" name="Group 61"/>
            <p:cNvGrpSpPr/>
            <p:nvPr/>
          </p:nvGrpSpPr>
          <p:grpSpPr bwMode="auto">
            <a:xfrm>
              <a:off x="3198" y="970"/>
              <a:ext cx="725" cy="400"/>
              <a:chOff x="2290" y="890"/>
              <a:chExt cx="725" cy="400"/>
            </a:xfrm>
          </p:grpSpPr>
          <p:grpSp>
            <p:nvGrpSpPr>
              <p:cNvPr id="56444" name="Group 62"/>
              <p:cNvGrpSpPr/>
              <p:nvPr/>
            </p:nvGrpSpPr>
            <p:grpSpPr bwMode="auto">
              <a:xfrm>
                <a:off x="2290" y="1109"/>
                <a:ext cx="725" cy="181"/>
                <a:chOff x="1520" y="2251"/>
                <a:chExt cx="1450" cy="181"/>
              </a:xfrm>
            </p:grpSpPr>
            <p:sp>
              <p:nvSpPr>
                <p:cNvPr id="106559" name="Rectangle 63"/>
                <p:cNvSpPr>
                  <a:spLocks noChangeArrowheads="1"/>
                </p:cNvSpPr>
                <p:nvPr/>
              </p:nvSpPr>
              <p:spPr bwMode="auto">
                <a:xfrm>
                  <a:off x="1520"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0" name="Rectangle 64"/>
                <p:cNvSpPr>
                  <a:spLocks noChangeArrowheads="1"/>
                </p:cNvSpPr>
                <p:nvPr/>
              </p:nvSpPr>
              <p:spPr bwMode="auto">
                <a:xfrm>
                  <a:off x="1702"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1" name="Rectangle 65"/>
                <p:cNvSpPr>
                  <a:spLocks noChangeArrowheads="1"/>
                </p:cNvSpPr>
                <p:nvPr/>
              </p:nvSpPr>
              <p:spPr bwMode="auto">
                <a:xfrm>
                  <a:off x="1882"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2" name="Rectangle 66"/>
                <p:cNvSpPr>
                  <a:spLocks noChangeArrowheads="1"/>
                </p:cNvSpPr>
                <p:nvPr/>
              </p:nvSpPr>
              <p:spPr bwMode="auto">
                <a:xfrm>
                  <a:off x="2064"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3" name="Rectangle 67"/>
                <p:cNvSpPr>
                  <a:spLocks noChangeArrowheads="1"/>
                </p:cNvSpPr>
                <p:nvPr/>
              </p:nvSpPr>
              <p:spPr bwMode="auto">
                <a:xfrm>
                  <a:off x="2246"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4" name="Rectangle 68"/>
                <p:cNvSpPr>
                  <a:spLocks noChangeArrowheads="1"/>
                </p:cNvSpPr>
                <p:nvPr/>
              </p:nvSpPr>
              <p:spPr bwMode="auto">
                <a:xfrm>
                  <a:off x="2426"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5" name="Rectangle 69"/>
                <p:cNvSpPr>
                  <a:spLocks noChangeArrowheads="1"/>
                </p:cNvSpPr>
                <p:nvPr/>
              </p:nvSpPr>
              <p:spPr bwMode="auto">
                <a:xfrm>
                  <a:off x="2608"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106566" name="Rectangle 70"/>
                <p:cNvSpPr>
                  <a:spLocks noChangeArrowheads="1"/>
                </p:cNvSpPr>
                <p:nvPr/>
              </p:nvSpPr>
              <p:spPr bwMode="auto">
                <a:xfrm>
                  <a:off x="2790"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grpSp>
          <p:sp>
            <p:nvSpPr>
              <p:cNvPr id="56445" name="Text Box 71"/>
              <p:cNvSpPr txBox="1">
                <a:spLocks noChangeArrowheads="1"/>
              </p:cNvSpPr>
              <p:nvPr/>
            </p:nvSpPr>
            <p:spPr bwMode="auto">
              <a:xfrm>
                <a:off x="2382" y="890"/>
                <a:ext cx="5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OSRdyGrp</a:t>
                </a:r>
              </a:p>
            </p:txBody>
          </p:sp>
        </p:grpSp>
        <p:grpSp>
          <p:nvGrpSpPr>
            <p:cNvPr id="56328" name="Group 72"/>
            <p:cNvGrpSpPr/>
            <p:nvPr/>
          </p:nvGrpSpPr>
          <p:grpSpPr bwMode="auto">
            <a:xfrm>
              <a:off x="930" y="2296"/>
              <a:ext cx="680" cy="718"/>
              <a:chOff x="1066" y="3166"/>
              <a:chExt cx="680" cy="718"/>
            </a:xfrm>
          </p:grpSpPr>
          <p:sp>
            <p:nvSpPr>
              <p:cNvPr id="106569" name="Rectangle 73"/>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56441" name="Text Box 74"/>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106571" name="Rectangle 75"/>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06572" name="Rectangle 76"/>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56329" name="Group 77"/>
            <p:cNvGrpSpPr/>
            <p:nvPr/>
          </p:nvGrpSpPr>
          <p:grpSpPr bwMode="auto">
            <a:xfrm>
              <a:off x="3152" y="1993"/>
              <a:ext cx="1769" cy="1028"/>
              <a:chOff x="3606" y="2078"/>
              <a:chExt cx="1769" cy="1028"/>
            </a:xfrm>
          </p:grpSpPr>
          <p:sp>
            <p:nvSpPr>
              <p:cNvPr id="106574" name="Rectangle 78"/>
              <p:cNvSpPr>
                <a:spLocks noChangeArrowheads="1"/>
              </p:cNvSpPr>
              <p:nvPr/>
            </p:nvSpPr>
            <p:spPr bwMode="auto">
              <a:xfrm>
                <a:off x="4604" y="2252"/>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75" name="Rectangle 79"/>
              <p:cNvSpPr>
                <a:spLocks noChangeArrowheads="1"/>
              </p:cNvSpPr>
              <p:nvPr/>
            </p:nvSpPr>
            <p:spPr bwMode="auto">
              <a:xfrm>
                <a:off x="4604" y="2341"/>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76" name="Rectangle 80"/>
              <p:cNvSpPr>
                <a:spLocks noChangeArrowheads="1"/>
              </p:cNvSpPr>
              <p:nvPr/>
            </p:nvSpPr>
            <p:spPr bwMode="auto">
              <a:xfrm>
                <a:off x="4604" y="2432"/>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77" name="Rectangle 81"/>
              <p:cNvSpPr>
                <a:spLocks noChangeArrowheads="1"/>
              </p:cNvSpPr>
              <p:nvPr/>
            </p:nvSpPr>
            <p:spPr bwMode="auto">
              <a:xfrm>
                <a:off x="4604" y="2523"/>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78" name="Rectangle 82"/>
              <p:cNvSpPr>
                <a:spLocks noChangeArrowheads="1"/>
              </p:cNvSpPr>
              <p:nvPr/>
            </p:nvSpPr>
            <p:spPr bwMode="auto">
              <a:xfrm>
                <a:off x="4604" y="2614"/>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79" name="Rectangle 83"/>
              <p:cNvSpPr>
                <a:spLocks noChangeArrowheads="1"/>
              </p:cNvSpPr>
              <p:nvPr/>
            </p:nvSpPr>
            <p:spPr bwMode="auto">
              <a:xfrm>
                <a:off x="4604" y="2704"/>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580" name="Rectangle 84"/>
              <p:cNvSpPr>
                <a:spLocks noChangeArrowheads="1"/>
              </p:cNvSpPr>
              <p:nvPr/>
            </p:nvSpPr>
            <p:spPr bwMode="auto">
              <a:xfrm>
                <a:off x="4604" y="2795"/>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r>
                  <a:rPr lang="en-US" altLang="zh-CN" sz="1200">
                    <a:latin typeface="Arial" panose="020B0604020202020204" pitchFamily="34" charset="0"/>
                  </a:rPr>
                  <a:t>……</a:t>
                </a:r>
              </a:p>
            </p:txBody>
          </p:sp>
          <p:sp>
            <p:nvSpPr>
              <p:cNvPr id="106581" name="Rectangle 85"/>
              <p:cNvSpPr>
                <a:spLocks noChangeArrowheads="1"/>
              </p:cNvSpPr>
              <p:nvPr/>
            </p:nvSpPr>
            <p:spPr bwMode="auto">
              <a:xfrm>
                <a:off x="4604" y="2886"/>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6437" name="Text Box 86"/>
              <p:cNvSpPr txBox="1">
                <a:spLocks noChangeArrowheads="1"/>
              </p:cNvSpPr>
              <p:nvPr/>
            </p:nvSpPr>
            <p:spPr bwMode="auto">
              <a:xfrm>
                <a:off x="4558" y="2078"/>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56438" name="Text Box 87"/>
              <p:cNvSpPr txBox="1">
                <a:spLocks noChangeArrowheads="1"/>
              </p:cNvSpPr>
              <p:nvPr/>
            </p:nvSpPr>
            <p:spPr bwMode="auto">
              <a:xfrm>
                <a:off x="3606" y="2251"/>
                <a:ext cx="1043"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50000"/>
                  </a:lnSpc>
                  <a:spcBef>
                    <a:spcPct val="50000"/>
                  </a:spcBef>
                </a:pPr>
                <a:r>
                  <a:rPr lang="en-US" altLang="zh-CN" sz="1000"/>
                  <a:t>[0]</a:t>
                </a:r>
              </a:p>
              <a:p>
                <a:pPr algn="r" eaLnBrk="1" hangingPunct="1">
                  <a:lnSpc>
                    <a:spcPct val="30000"/>
                  </a:lnSpc>
                  <a:spcBef>
                    <a:spcPct val="50000"/>
                  </a:spcBef>
                </a:pPr>
                <a:r>
                  <a:rPr lang="en-US" altLang="zh-CN" sz="1000"/>
                  <a:t>[1]</a:t>
                </a:r>
              </a:p>
              <a:p>
                <a:pPr algn="r" eaLnBrk="1" hangingPunct="1">
                  <a:lnSpc>
                    <a:spcPct val="50000"/>
                  </a:lnSpc>
                  <a:spcBef>
                    <a:spcPct val="50000"/>
                  </a:spcBef>
                </a:pPr>
                <a:r>
                  <a:rPr lang="en-US" altLang="zh-CN" sz="1000"/>
                  <a:t>[2]</a:t>
                </a:r>
              </a:p>
              <a:p>
                <a:pPr algn="r" eaLnBrk="1" hangingPunct="1">
                  <a:lnSpc>
                    <a:spcPct val="50000"/>
                  </a:lnSpc>
                  <a:spcBef>
                    <a:spcPct val="50000"/>
                  </a:spcBef>
                </a:pPr>
                <a:r>
                  <a:rPr lang="en-US" altLang="zh-CN" sz="1000"/>
                  <a:t>[3]</a:t>
                </a:r>
              </a:p>
              <a:p>
                <a:pPr algn="r" eaLnBrk="1" hangingPunct="1">
                  <a:lnSpc>
                    <a:spcPct val="50000"/>
                  </a:lnSpc>
                  <a:spcBef>
                    <a:spcPct val="50000"/>
                  </a:spcBef>
                </a:pPr>
                <a:r>
                  <a:rPr lang="en-US" altLang="zh-CN" sz="1000"/>
                  <a:t>[4]</a:t>
                </a:r>
              </a:p>
              <a:p>
                <a:pPr algn="r" eaLnBrk="1" hangingPunct="1">
                  <a:lnSpc>
                    <a:spcPct val="50000"/>
                  </a:lnSpc>
                  <a:spcBef>
                    <a:spcPct val="50000"/>
                  </a:spcBef>
                </a:pPr>
                <a:r>
                  <a:rPr lang="en-US" altLang="zh-CN" sz="1000"/>
                  <a:t>[5]</a:t>
                </a:r>
              </a:p>
              <a:p>
                <a:pPr algn="r" eaLnBrk="1" hangingPunct="1">
                  <a:lnSpc>
                    <a:spcPct val="50000"/>
                  </a:lnSpc>
                  <a:spcBef>
                    <a:spcPct val="50000"/>
                  </a:spcBef>
                </a:pPr>
                <a:endParaRPr lang="en-US" altLang="zh-CN" sz="1000"/>
              </a:p>
              <a:p>
                <a:pPr algn="r" eaLnBrk="1" hangingPunct="1">
                  <a:lnSpc>
                    <a:spcPct val="50000"/>
                  </a:lnSpc>
                  <a:spcBef>
                    <a:spcPct val="50000"/>
                  </a:spcBef>
                </a:pPr>
                <a:r>
                  <a:rPr lang="en-US" altLang="zh-CN" sz="1000"/>
                  <a:t>[OS_LOWEST_PRIO-1]</a:t>
                </a:r>
              </a:p>
              <a:p>
                <a:pPr algn="r" eaLnBrk="1" hangingPunct="1">
                  <a:lnSpc>
                    <a:spcPct val="50000"/>
                  </a:lnSpc>
                  <a:spcBef>
                    <a:spcPct val="50000"/>
                  </a:spcBef>
                </a:pPr>
                <a:r>
                  <a:rPr lang="en-US" altLang="zh-CN" sz="1000"/>
                  <a:t>[OS_LOWEST_PRIO]</a:t>
                </a:r>
              </a:p>
            </p:txBody>
          </p:sp>
          <p:sp>
            <p:nvSpPr>
              <p:cNvPr id="106584" name="Rectangle 88"/>
              <p:cNvSpPr>
                <a:spLocks noChangeArrowheads="1"/>
              </p:cNvSpPr>
              <p:nvPr/>
            </p:nvSpPr>
            <p:spPr bwMode="auto">
              <a:xfrm>
                <a:off x="4604" y="2976"/>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56330" name="Group 89"/>
            <p:cNvGrpSpPr/>
            <p:nvPr/>
          </p:nvGrpSpPr>
          <p:grpSpPr bwMode="auto">
            <a:xfrm>
              <a:off x="1746" y="3211"/>
              <a:ext cx="680" cy="718"/>
              <a:chOff x="1066" y="3166"/>
              <a:chExt cx="680" cy="718"/>
            </a:xfrm>
          </p:grpSpPr>
          <p:sp>
            <p:nvSpPr>
              <p:cNvPr id="106586" name="Rectangle 90"/>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56426" name="Text Box 91"/>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106588" name="Rectangle 92"/>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06589" name="Rectangle 93"/>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56331" name="Group 94"/>
            <p:cNvGrpSpPr/>
            <p:nvPr/>
          </p:nvGrpSpPr>
          <p:grpSpPr bwMode="auto">
            <a:xfrm>
              <a:off x="2562" y="3211"/>
              <a:ext cx="680" cy="718"/>
              <a:chOff x="1066" y="3166"/>
              <a:chExt cx="680" cy="718"/>
            </a:xfrm>
          </p:grpSpPr>
          <p:sp>
            <p:nvSpPr>
              <p:cNvPr id="106591" name="Rectangle 95"/>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56422" name="Text Box 96"/>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106593" name="Rectangle 97"/>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06594" name="Rectangle 98"/>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56332" name="Group 99"/>
            <p:cNvGrpSpPr/>
            <p:nvPr/>
          </p:nvGrpSpPr>
          <p:grpSpPr bwMode="auto">
            <a:xfrm>
              <a:off x="3379" y="3211"/>
              <a:ext cx="680" cy="718"/>
              <a:chOff x="1066" y="3166"/>
              <a:chExt cx="680" cy="718"/>
            </a:xfrm>
          </p:grpSpPr>
          <p:sp>
            <p:nvSpPr>
              <p:cNvPr id="106596" name="Rectangle 100"/>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56418" name="Text Box 101"/>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OSTCBTbl[3]</a:t>
                </a:r>
              </a:p>
            </p:txBody>
          </p:sp>
          <p:sp>
            <p:nvSpPr>
              <p:cNvPr id="106598" name="Rectangle 102"/>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06599" name="Rectangle 103"/>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56333" name="Group 104"/>
            <p:cNvGrpSpPr/>
            <p:nvPr/>
          </p:nvGrpSpPr>
          <p:grpSpPr bwMode="auto">
            <a:xfrm>
              <a:off x="3969" y="3160"/>
              <a:ext cx="1633" cy="769"/>
              <a:chOff x="4014" y="3107"/>
              <a:chExt cx="1633" cy="769"/>
            </a:xfrm>
          </p:grpSpPr>
          <p:sp>
            <p:nvSpPr>
              <p:cNvPr id="106601" name="Rectangle 105"/>
              <p:cNvSpPr>
                <a:spLocks noChangeArrowheads="1"/>
              </p:cNvSpPr>
              <p:nvPr/>
            </p:nvSpPr>
            <p:spPr bwMode="auto">
              <a:xfrm>
                <a:off x="4558" y="3331"/>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56414" name="Text Box 106"/>
              <p:cNvSpPr txBox="1">
                <a:spLocks noChangeArrowheads="1"/>
              </p:cNvSpPr>
              <p:nvPr/>
            </p:nvSpPr>
            <p:spPr bwMode="auto">
              <a:xfrm>
                <a:off x="4014" y="3107"/>
                <a:ext cx="163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0000"/>
                  </a:lnSpc>
                  <a:spcBef>
                    <a:spcPct val="50000"/>
                  </a:spcBef>
                </a:pPr>
                <a:r>
                  <a:rPr lang="en-US" altLang="zh-CN" sz="1200"/>
                  <a:t>OSTCBTbl</a:t>
                </a:r>
              </a:p>
              <a:p>
                <a:pPr algn="ctr" eaLnBrk="1" hangingPunct="1">
                  <a:lnSpc>
                    <a:spcPct val="50000"/>
                  </a:lnSpc>
                  <a:spcBef>
                    <a:spcPct val="50000"/>
                  </a:spcBef>
                </a:pPr>
                <a:r>
                  <a:rPr lang="en-US" altLang="zh-CN" sz="1200"/>
                  <a:t>[</a:t>
                </a:r>
                <a:r>
                  <a:rPr lang="en-US" altLang="zh-CN" sz="1000"/>
                  <a:t>OS_MAX_TASKS+OS_N_SYS_TASKS-1</a:t>
                </a:r>
                <a:r>
                  <a:rPr lang="en-US" altLang="zh-CN" sz="1200"/>
                  <a:t>]</a:t>
                </a:r>
              </a:p>
            </p:txBody>
          </p:sp>
          <p:sp>
            <p:nvSpPr>
              <p:cNvPr id="106603" name="Rectangle 107"/>
              <p:cNvSpPr>
                <a:spLocks noChangeArrowheads="1"/>
              </p:cNvSpPr>
              <p:nvPr/>
            </p:nvSpPr>
            <p:spPr bwMode="auto">
              <a:xfrm>
                <a:off x="4558" y="3422"/>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106604" name="Rectangle 108"/>
              <p:cNvSpPr>
                <a:spLocks noChangeArrowheads="1"/>
              </p:cNvSpPr>
              <p:nvPr/>
            </p:nvSpPr>
            <p:spPr bwMode="auto">
              <a:xfrm>
                <a:off x="4558" y="3513"/>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sp>
          <p:nvSpPr>
            <p:cNvPr id="56334" name="Line 109"/>
            <p:cNvSpPr>
              <a:spLocks noChangeShapeType="1"/>
            </p:cNvSpPr>
            <p:nvPr/>
          </p:nvSpPr>
          <p:spPr bwMode="auto">
            <a:xfrm>
              <a:off x="2426" y="3520"/>
              <a:ext cx="18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5" name="Line 110"/>
            <p:cNvSpPr>
              <a:spLocks noChangeShapeType="1"/>
            </p:cNvSpPr>
            <p:nvPr/>
          </p:nvSpPr>
          <p:spPr bwMode="auto">
            <a:xfrm>
              <a:off x="3242" y="3520"/>
              <a:ext cx="18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36" name="Line 111"/>
            <p:cNvSpPr>
              <a:spLocks noChangeShapeType="1"/>
            </p:cNvSpPr>
            <p:nvPr/>
          </p:nvSpPr>
          <p:spPr bwMode="auto">
            <a:xfrm>
              <a:off x="4059" y="3520"/>
              <a:ext cx="453" cy="0"/>
            </a:xfrm>
            <a:prstGeom prst="line">
              <a:avLst/>
            </a:prstGeom>
            <a:noFill/>
            <a:ln w="19050">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37" name="Group 112"/>
            <p:cNvGrpSpPr/>
            <p:nvPr/>
          </p:nvGrpSpPr>
          <p:grpSpPr bwMode="auto">
            <a:xfrm>
              <a:off x="158" y="2331"/>
              <a:ext cx="636" cy="373"/>
              <a:chOff x="294" y="2659"/>
              <a:chExt cx="636" cy="373"/>
            </a:xfrm>
          </p:grpSpPr>
          <p:sp>
            <p:nvSpPr>
              <p:cNvPr id="106609" name="Rectangle 113"/>
              <p:cNvSpPr>
                <a:spLocks noChangeArrowheads="1"/>
              </p:cNvSpPr>
              <p:nvPr/>
            </p:nvSpPr>
            <p:spPr bwMode="auto">
              <a:xfrm>
                <a:off x="294" y="2851"/>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6412" name="Text Box 114"/>
              <p:cNvSpPr txBox="1">
                <a:spLocks noChangeArrowheads="1"/>
              </p:cNvSpPr>
              <p:nvPr/>
            </p:nvSpPr>
            <p:spPr bwMode="auto">
              <a:xfrm>
                <a:off x="295" y="2659"/>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grpSp>
          <p:nvGrpSpPr>
            <p:cNvPr id="56338" name="Group 115"/>
            <p:cNvGrpSpPr/>
            <p:nvPr/>
          </p:nvGrpSpPr>
          <p:grpSpPr bwMode="auto">
            <a:xfrm>
              <a:off x="1610" y="2531"/>
              <a:ext cx="544" cy="173"/>
              <a:chOff x="2925" y="2341"/>
              <a:chExt cx="544" cy="173"/>
            </a:xfrm>
          </p:grpSpPr>
          <p:sp>
            <p:nvSpPr>
              <p:cNvPr id="56409" name="Line 116"/>
              <p:cNvSpPr>
                <a:spLocks noChangeShapeType="1"/>
              </p:cNvSpPr>
              <p:nvPr/>
            </p:nvSpPr>
            <p:spPr bwMode="auto">
              <a:xfrm>
                <a:off x="2925" y="242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410" name="Text Box 117"/>
              <p:cNvSpPr txBox="1">
                <a:spLocks noChangeArrowheads="1"/>
              </p:cNvSpPr>
              <p:nvPr/>
            </p:nvSpPr>
            <p:spPr bwMode="auto">
              <a:xfrm>
                <a:off x="3061" y="2341"/>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sp>
          <p:nvSpPr>
            <p:cNvPr id="56339" name="Line 118"/>
            <p:cNvSpPr>
              <a:spLocks noChangeShapeType="1"/>
            </p:cNvSpPr>
            <p:nvPr/>
          </p:nvSpPr>
          <p:spPr bwMode="auto">
            <a:xfrm>
              <a:off x="793" y="3521"/>
              <a:ext cx="998"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56340" name="AutoShape 119"/>
            <p:cNvCxnSpPr>
              <a:cxnSpLocks noChangeShapeType="1"/>
            </p:cNvCxnSpPr>
            <p:nvPr/>
          </p:nvCxnSpPr>
          <p:spPr bwMode="auto">
            <a:xfrm rot="16200000" flipV="1">
              <a:off x="2533" y="965"/>
              <a:ext cx="422" cy="3538"/>
            </a:xfrm>
            <a:prstGeom prst="bentConnector4">
              <a:avLst>
                <a:gd name="adj1" fmla="val -33884"/>
                <a:gd name="adj2" fmla="val 102935"/>
              </a:avLst>
            </a:prstGeom>
            <a:noFill/>
            <a:ln w="19050">
              <a:solidFill>
                <a:schemeClr val="tx1"/>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56341" name="AutoShape 120"/>
            <p:cNvCxnSpPr>
              <a:cxnSpLocks noChangeShapeType="1"/>
              <a:stCxn id="106569" idx="3"/>
            </p:cNvCxnSpPr>
            <p:nvPr/>
          </p:nvCxnSpPr>
          <p:spPr bwMode="auto">
            <a:xfrm flipH="1" flipV="1">
              <a:off x="975" y="2025"/>
              <a:ext cx="635" cy="490"/>
            </a:xfrm>
            <a:prstGeom prst="bentConnector5">
              <a:avLst>
                <a:gd name="adj1" fmla="val -22519"/>
                <a:gd name="adj2" fmla="val 47139"/>
                <a:gd name="adj3" fmla="val 122676"/>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56342" name="Line 121"/>
            <p:cNvSpPr>
              <a:spLocks noChangeShapeType="1"/>
            </p:cNvSpPr>
            <p:nvPr/>
          </p:nvSpPr>
          <p:spPr bwMode="auto">
            <a:xfrm>
              <a:off x="793" y="2613"/>
              <a:ext cx="18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43" name="Group 122"/>
            <p:cNvGrpSpPr/>
            <p:nvPr/>
          </p:nvGrpSpPr>
          <p:grpSpPr bwMode="auto">
            <a:xfrm>
              <a:off x="3198" y="1196"/>
              <a:ext cx="725" cy="181"/>
              <a:chOff x="1520" y="2251"/>
              <a:chExt cx="1450" cy="181"/>
            </a:xfrm>
          </p:grpSpPr>
          <p:sp>
            <p:nvSpPr>
              <p:cNvPr id="56401" name="Rectangle 123"/>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2" name="Rectangle 124"/>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3" name="Rectangle 125"/>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4" name="Rectangle 126"/>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5" name="Rectangle 127"/>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6" name="Rectangle 128"/>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407" name="Rectangle 129"/>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56408" name="Rectangle 130"/>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nvGrpSpPr>
            <p:cNvPr id="56344" name="Group 131"/>
            <p:cNvGrpSpPr/>
            <p:nvPr/>
          </p:nvGrpSpPr>
          <p:grpSpPr bwMode="auto">
            <a:xfrm>
              <a:off x="4151" y="1650"/>
              <a:ext cx="725" cy="181"/>
              <a:chOff x="1520" y="2251"/>
              <a:chExt cx="1450" cy="181"/>
            </a:xfrm>
          </p:grpSpPr>
          <p:sp>
            <p:nvSpPr>
              <p:cNvPr id="56393" name="Rectangle 132"/>
              <p:cNvSpPr>
                <a:spLocks noChangeArrowheads="1"/>
              </p:cNvSpPr>
              <p:nvPr/>
            </p:nvSpPr>
            <p:spPr bwMode="auto">
              <a:xfrm>
                <a:off x="1520"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4" name="Rectangle 133"/>
              <p:cNvSpPr>
                <a:spLocks noChangeArrowheads="1"/>
              </p:cNvSpPr>
              <p:nvPr/>
            </p:nvSpPr>
            <p:spPr bwMode="auto">
              <a:xfrm>
                <a:off x="1701"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5" name="Rectangle 134"/>
              <p:cNvSpPr>
                <a:spLocks noChangeArrowheads="1"/>
              </p:cNvSpPr>
              <p:nvPr/>
            </p:nvSpPr>
            <p:spPr bwMode="auto">
              <a:xfrm>
                <a:off x="1882"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6" name="Rectangle 135"/>
              <p:cNvSpPr>
                <a:spLocks noChangeArrowheads="1"/>
              </p:cNvSpPr>
              <p:nvPr/>
            </p:nvSpPr>
            <p:spPr bwMode="auto">
              <a:xfrm>
                <a:off x="2064"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7" name="Rectangle 136"/>
              <p:cNvSpPr>
                <a:spLocks noChangeArrowheads="1"/>
              </p:cNvSpPr>
              <p:nvPr/>
            </p:nvSpPr>
            <p:spPr bwMode="auto">
              <a:xfrm>
                <a:off x="2245"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8" name="Rectangle 137"/>
              <p:cNvSpPr>
                <a:spLocks noChangeArrowheads="1"/>
              </p:cNvSpPr>
              <p:nvPr/>
            </p:nvSpPr>
            <p:spPr bwMode="auto">
              <a:xfrm>
                <a:off x="2426"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99" name="Rectangle 138"/>
              <p:cNvSpPr>
                <a:spLocks noChangeArrowheads="1"/>
              </p:cNvSpPr>
              <p:nvPr/>
            </p:nvSpPr>
            <p:spPr bwMode="auto">
              <a:xfrm>
                <a:off x="2608"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1</a:t>
                </a:r>
              </a:p>
            </p:txBody>
          </p:sp>
          <p:sp>
            <p:nvSpPr>
              <p:cNvPr id="56400" name="Rectangle 139"/>
              <p:cNvSpPr>
                <a:spLocks noChangeArrowheads="1"/>
              </p:cNvSpPr>
              <p:nvPr/>
            </p:nvSpPr>
            <p:spPr bwMode="auto">
              <a:xfrm>
                <a:off x="2789" y="2251"/>
                <a:ext cx="1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cxnSp>
          <p:nvCxnSpPr>
            <p:cNvPr id="56345" name="AutoShape 140"/>
            <p:cNvCxnSpPr>
              <a:cxnSpLocks noChangeShapeType="1"/>
              <a:stCxn id="56461" idx="1"/>
              <a:endCxn id="56408" idx="2"/>
            </p:cNvCxnSpPr>
            <p:nvPr/>
          </p:nvCxnSpPr>
          <p:spPr bwMode="auto">
            <a:xfrm rot="10800000">
              <a:off x="3878" y="1377"/>
              <a:ext cx="47" cy="82"/>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56346" name="AutoShape 141"/>
            <p:cNvCxnSpPr>
              <a:cxnSpLocks noChangeShapeType="1"/>
              <a:stCxn id="56462" idx="1"/>
              <a:endCxn id="56407" idx="2"/>
            </p:cNvCxnSpPr>
            <p:nvPr/>
          </p:nvCxnSpPr>
          <p:spPr bwMode="auto">
            <a:xfrm rot="10800000">
              <a:off x="3788" y="1377"/>
              <a:ext cx="137" cy="355"/>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nvGrpSpPr>
            <p:cNvPr id="56347" name="Group 142"/>
            <p:cNvGrpSpPr/>
            <p:nvPr/>
          </p:nvGrpSpPr>
          <p:grpSpPr bwMode="auto">
            <a:xfrm>
              <a:off x="1383" y="1352"/>
              <a:ext cx="725" cy="400"/>
              <a:chOff x="2064" y="1706"/>
              <a:chExt cx="725" cy="400"/>
            </a:xfrm>
          </p:grpSpPr>
          <p:grpSp>
            <p:nvGrpSpPr>
              <p:cNvPr id="56383" name="Group 143"/>
              <p:cNvGrpSpPr/>
              <p:nvPr/>
            </p:nvGrpSpPr>
            <p:grpSpPr bwMode="auto">
              <a:xfrm>
                <a:off x="2064" y="1925"/>
                <a:ext cx="725" cy="181"/>
                <a:chOff x="1520" y="2251"/>
                <a:chExt cx="1450" cy="181"/>
              </a:xfrm>
            </p:grpSpPr>
            <p:sp>
              <p:nvSpPr>
                <p:cNvPr id="106640" name="Rectangle 144"/>
                <p:cNvSpPr>
                  <a:spLocks noChangeArrowheads="1"/>
                </p:cNvSpPr>
                <p:nvPr/>
              </p:nvSpPr>
              <p:spPr bwMode="auto">
                <a:xfrm>
                  <a:off x="1520"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1" name="Rectangle 145"/>
                <p:cNvSpPr>
                  <a:spLocks noChangeArrowheads="1"/>
                </p:cNvSpPr>
                <p:nvPr/>
              </p:nvSpPr>
              <p:spPr bwMode="auto">
                <a:xfrm>
                  <a:off x="1702"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2" name="Rectangle 146"/>
                <p:cNvSpPr>
                  <a:spLocks noChangeArrowheads="1"/>
                </p:cNvSpPr>
                <p:nvPr/>
              </p:nvSpPr>
              <p:spPr bwMode="auto">
                <a:xfrm>
                  <a:off x="1882"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3" name="Rectangle 147"/>
                <p:cNvSpPr>
                  <a:spLocks noChangeArrowheads="1"/>
                </p:cNvSpPr>
                <p:nvPr/>
              </p:nvSpPr>
              <p:spPr bwMode="auto">
                <a:xfrm>
                  <a:off x="2064"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4" name="Rectangle 148"/>
                <p:cNvSpPr>
                  <a:spLocks noChangeArrowheads="1"/>
                </p:cNvSpPr>
                <p:nvPr/>
              </p:nvSpPr>
              <p:spPr bwMode="auto">
                <a:xfrm>
                  <a:off x="2246"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5" name="Rectangle 149"/>
                <p:cNvSpPr>
                  <a:spLocks noChangeArrowheads="1"/>
                </p:cNvSpPr>
                <p:nvPr/>
              </p:nvSpPr>
              <p:spPr bwMode="auto">
                <a:xfrm>
                  <a:off x="2426"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6" name="Rectangle 150"/>
                <p:cNvSpPr>
                  <a:spLocks noChangeArrowheads="1"/>
                </p:cNvSpPr>
                <p:nvPr/>
              </p:nvSpPr>
              <p:spPr bwMode="auto">
                <a:xfrm>
                  <a:off x="2608"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47" name="Rectangle 151"/>
                <p:cNvSpPr>
                  <a:spLocks noChangeArrowheads="1"/>
                </p:cNvSpPr>
                <p:nvPr/>
              </p:nvSpPr>
              <p:spPr bwMode="auto">
                <a:xfrm>
                  <a:off x="2790"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sp>
            <p:nvSpPr>
              <p:cNvPr id="56384" name="Text Box 152"/>
              <p:cNvSpPr txBox="1">
                <a:spLocks noChangeArrowheads="1"/>
              </p:cNvSpPr>
              <p:nvPr/>
            </p:nvSpPr>
            <p:spPr bwMode="auto">
              <a:xfrm>
                <a:off x="2153" y="1706"/>
                <a:ext cx="5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OSPrioCur</a:t>
                </a:r>
              </a:p>
            </p:txBody>
          </p:sp>
        </p:grpSp>
        <p:grpSp>
          <p:nvGrpSpPr>
            <p:cNvPr id="56348" name="Group 153"/>
            <p:cNvGrpSpPr/>
            <p:nvPr/>
          </p:nvGrpSpPr>
          <p:grpSpPr bwMode="auto">
            <a:xfrm>
              <a:off x="158" y="1389"/>
              <a:ext cx="1225" cy="363"/>
              <a:chOff x="158" y="1298"/>
              <a:chExt cx="1225" cy="363"/>
            </a:xfrm>
          </p:grpSpPr>
          <p:grpSp>
            <p:nvGrpSpPr>
              <p:cNvPr id="56377" name="Group 154"/>
              <p:cNvGrpSpPr/>
              <p:nvPr/>
            </p:nvGrpSpPr>
            <p:grpSpPr bwMode="auto">
              <a:xfrm>
                <a:off x="158" y="1298"/>
                <a:ext cx="635" cy="363"/>
                <a:chOff x="113" y="1434"/>
                <a:chExt cx="635" cy="363"/>
              </a:xfrm>
            </p:grpSpPr>
            <p:sp>
              <p:nvSpPr>
                <p:cNvPr id="106651" name="Rectangle 155"/>
                <p:cNvSpPr>
                  <a:spLocks noChangeArrowheads="1"/>
                </p:cNvSpPr>
                <p:nvPr/>
              </p:nvSpPr>
              <p:spPr bwMode="auto">
                <a:xfrm>
                  <a:off x="113" y="1616"/>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6382" name="Text Box 156"/>
                <p:cNvSpPr txBox="1">
                  <a:spLocks noChangeArrowheads="1"/>
                </p:cNvSpPr>
                <p:nvPr/>
              </p:nvSpPr>
              <p:spPr bwMode="auto">
                <a:xfrm>
                  <a:off x="113" y="143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OSTCBCur</a:t>
                  </a:r>
                </a:p>
              </p:txBody>
            </p:sp>
          </p:grpSp>
          <p:grpSp>
            <p:nvGrpSpPr>
              <p:cNvPr id="56378" name="Group 157"/>
              <p:cNvGrpSpPr/>
              <p:nvPr/>
            </p:nvGrpSpPr>
            <p:grpSpPr bwMode="auto">
              <a:xfrm>
                <a:off x="793" y="1480"/>
                <a:ext cx="590" cy="173"/>
                <a:chOff x="748" y="1480"/>
                <a:chExt cx="590" cy="173"/>
              </a:xfrm>
            </p:grpSpPr>
            <p:sp>
              <p:nvSpPr>
                <p:cNvPr id="56379" name="Line 158"/>
                <p:cNvSpPr>
                  <a:spLocks noChangeShapeType="1"/>
                </p:cNvSpPr>
                <p:nvPr/>
              </p:nvSpPr>
              <p:spPr bwMode="auto">
                <a:xfrm>
                  <a:off x="748" y="1570"/>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80" name="Text Box 159"/>
                <p:cNvSpPr txBox="1">
                  <a:spLocks noChangeArrowheads="1"/>
                </p:cNvSpPr>
                <p:nvPr/>
              </p:nvSpPr>
              <p:spPr bwMode="auto">
                <a:xfrm>
                  <a:off x="930" y="1480"/>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grpSp>
          <p:nvGrpSpPr>
            <p:cNvPr id="56349" name="Group 160"/>
            <p:cNvGrpSpPr/>
            <p:nvPr/>
          </p:nvGrpSpPr>
          <p:grpSpPr bwMode="auto">
            <a:xfrm>
              <a:off x="1338" y="935"/>
              <a:ext cx="818" cy="391"/>
              <a:chOff x="1882" y="2041"/>
              <a:chExt cx="818" cy="391"/>
            </a:xfrm>
          </p:grpSpPr>
          <p:sp>
            <p:nvSpPr>
              <p:cNvPr id="56367" name="Text Box 161"/>
              <p:cNvSpPr txBox="1">
                <a:spLocks noChangeArrowheads="1"/>
              </p:cNvSpPr>
              <p:nvPr/>
            </p:nvSpPr>
            <p:spPr bwMode="auto">
              <a:xfrm>
                <a:off x="1882" y="2041"/>
                <a:ext cx="8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OSPrioHighRdy</a:t>
                </a:r>
              </a:p>
            </p:txBody>
          </p:sp>
          <p:grpSp>
            <p:nvGrpSpPr>
              <p:cNvPr id="56368" name="Group 162"/>
              <p:cNvGrpSpPr/>
              <p:nvPr/>
            </p:nvGrpSpPr>
            <p:grpSpPr bwMode="auto">
              <a:xfrm>
                <a:off x="1923" y="2251"/>
                <a:ext cx="725" cy="181"/>
                <a:chOff x="1520" y="2251"/>
                <a:chExt cx="1450" cy="181"/>
              </a:xfrm>
            </p:grpSpPr>
            <p:sp>
              <p:nvSpPr>
                <p:cNvPr id="106659" name="Rectangle 163"/>
                <p:cNvSpPr>
                  <a:spLocks noChangeArrowheads="1"/>
                </p:cNvSpPr>
                <p:nvPr/>
              </p:nvSpPr>
              <p:spPr bwMode="auto">
                <a:xfrm>
                  <a:off x="1520"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0" name="Rectangle 164"/>
                <p:cNvSpPr>
                  <a:spLocks noChangeArrowheads="1"/>
                </p:cNvSpPr>
                <p:nvPr/>
              </p:nvSpPr>
              <p:spPr bwMode="auto">
                <a:xfrm>
                  <a:off x="1702"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1" name="Rectangle 165"/>
                <p:cNvSpPr>
                  <a:spLocks noChangeArrowheads="1"/>
                </p:cNvSpPr>
                <p:nvPr/>
              </p:nvSpPr>
              <p:spPr bwMode="auto">
                <a:xfrm>
                  <a:off x="1882"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2" name="Rectangle 166"/>
                <p:cNvSpPr>
                  <a:spLocks noChangeArrowheads="1"/>
                </p:cNvSpPr>
                <p:nvPr/>
              </p:nvSpPr>
              <p:spPr bwMode="auto">
                <a:xfrm>
                  <a:off x="2064"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3" name="Rectangle 167"/>
                <p:cNvSpPr>
                  <a:spLocks noChangeArrowheads="1"/>
                </p:cNvSpPr>
                <p:nvPr/>
              </p:nvSpPr>
              <p:spPr bwMode="auto">
                <a:xfrm>
                  <a:off x="2246"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4" name="Rectangle 168"/>
                <p:cNvSpPr>
                  <a:spLocks noChangeArrowheads="1"/>
                </p:cNvSpPr>
                <p:nvPr/>
              </p:nvSpPr>
              <p:spPr bwMode="auto">
                <a:xfrm>
                  <a:off x="2426"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5" name="Rectangle 169"/>
                <p:cNvSpPr>
                  <a:spLocks noChangeArrowheads="1"/>
                </p:cNvSpPr>
                <p:nvPr/>
              </p:nvSpPr>
              <p:spPr bwMode="auto">
                <a:xfrm>
                  <a:off x="2608" y="2251"/>
                  <a:ext cx="182"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106666" name="Rectangle 170"/>
                <p:cNvSpPr>
                  <a:spLocks noChangeArrowheads="1"/>
                </p:cNvSpPr>
                <p:nvPr/>
              </p:nvSpPr>
              <p:spPr bwMode="auto">
                <a:xfrm>
                  <a:off x="2790" y="2251"/>
                  <a:ext cx="180"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56796" dir="17793903"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grpSp>
        </p:grpSp>
        <p:grpSp>
          <p:nvGrpSpPr>
            <p:cNvPr id="56350" name="Group 171"/>
            <p:cNvGrpSpPr/>
            <p:nvPr/>
          </p:nvGrpSpPr>
          <p:grpSpPr bwMode="auto">
            <a:xfrm>
              <a:off x="2292" y="1389"/>
              <a:ext cx="724" cy="355"/>
              <a:chOff x="113" y="898"/>
              <a:chExt cx="724" cy="355"/>
            </a:xfrm>
          </p:grpSpPr>
          <p:sp>
            <p:nvSpPr>
              <p:cNvPr id="106668" name="Rectangle 172"/>
              <p:cNvSpPr>
                <a:spLocks noChangeArrowheads="1"/>
              </p:cNvSpPr>
              <p:nvPr/>
            </p:nvSpPr>
            <p:spPr bwMode="auto">
              <a:xfrm>
                <a:off x="158" y="1072"/>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t>0</a:t>
                </a:r>
              </a:p>
            </p:txBody>
          </p:sp>
          <p:sp>
            <p:nvSpPr>
              <p:cNvPr id="56366" name="Text Box 173"/>
              <p:cNvSpPr txBox="1">
                <a:spLocks noChangeArrowheads="1"/>
              </p:cNvSpPr>
              <p:nvPr/>
            </p:nvSpPr>
            <p:spPr bwMode="auto">
              <a:xfrm>
                <a:off x="113" y="898"/>
                <a:ext cx="7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OSIntNesting</a:t>
                </a:r>
                <a:endParaRPr lang="en-US" altLang="zh-CN" sz="1200"/>
              </a:p>
            </p:txBody>
          </p:sp>
        </p:grpSp>
        <p:grpSp>
          <p:nvGrpSpPr>
            <p:cNvPr id="56351" name="Group 174"/>
            <p:cNvGrpSpPr/>
            <p:nvPr/>
          </p:nvGrpSpPr>
          <p:grpSpPr bwMode="auto">
            <a:xfrm>
              <a:off x="2336" y="932"/>
              <a:ext cx="635" cy="366"/>
              <a:chOff x="113" y="944"/>
              <a:chExt cx="635" cy="366"/>
            </a:xfrm>
          </p:grpSpPr>
          <p:sp>
            <p:nvSpPr>
              <p:cNvPr id="106671" name="Rectangle 175"/>
              <p:cNvSpPr>
                <a:spLocks noChangeArrowheads="1"/>
              </p:cNvSpPr>
              <p:nvPr/>
            </p:nvSpPr>
            <p:spPr bwMode="auto">
              <a:xfrm>
                <a:off x="113" y="112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FALSE</a:t>
                </a:r>
              </a:p>
            </p:txBody>
          </p:sp>
          <p:sp>
            <p:nvSpPr>
              <p:cNvPr id="56364" name="Text Box 176"/>
              <p:cNvSpPr txBox="1">
                <a:spLocks noChangeArrowheads="1"/>
              </p:cNvSpPr>
              <p:nvPr/>
            </p:nvSpPr>
            <p:spPr bwMode="auto">
              <a:xfrm>
                <a:off x="113" y="94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200"/>
                  <a:t>OSRunning</a:t>
                </a:r>
                <a:endParaRPr lang="en-US" altLang="zh-CN" sz="1200"/>
              </a:p>
            </p:txBody>
          </p:sp>
        </p:grpSp>
        <p:grpSp>
          <p:nvGrpSpPr>
            <p:cNvPr id="56352" name="Group 177"/>
            <p:cNvGrpSpPr/>
            <p:nvPr/>
          </p:nvGrpSpPr>
          <p:grpSpPr bwMode="auto">
            <a:xfrm>
              <a:off x="68" y="933"/>
              <a:ext cx="1315" cy="365"/>
              <a:chOff x="1565" y="1026"/>
              <a:chExt cx="1315" cy="365"/>
            </a:xfrm>
          </p:grpSpPr>
          <p:grpSp>
            <p:nvGrpSpPr>
              <p:cNvPr id="56357" name="Group 178"/>
              <p:cNvGrpSpPr/>
              <p:nvPr/>
            </p:nvGrpSpPr>
            <p:grpSpPr bwMode="auto">
              <a:xfrm>
                <a:off x="1565" y="1026"/>
                <a:ext cx="816" cy="365"/>
                <a:chOff x="1565" y="1035"/>
                <a:chExt cx="816" cy="365"/>
              </a:xfrm>
            </p:grpSpPr>
            <p:sp>
              <p:nvSpPr>
                <p:cNvPr id="56361" name="Text Box 179"/>
                <p:cNvSpPr txBox="1">
                  <a:spLocks noChangeArrowheads="1"/>
                </p:cNvSpPr>
                <p:nvPr/>
              </p:nvSpPr>
              <p:spPr bwMode="auto">
                <a:xfrm>
                  <a:off x="1565" y="1035"/>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OSTCBHighRdy</a:t>
                  </a:r>
                </a:p>
              </p:txBody>
            </p:sp>
            <p:sp>
              <p:nvSpPr>
                <p:cNvPr id="106676" name="Rectangle 180"/>
                <p:cNvSpPr>
                  <a:spLocks noChangeArrowheads="1"/>
                </p:cNvSpPr>
                <p:nvPr/>
              </p:nvSpPr>
              <p:spPr bwMode="auto">
                <a:xfrm>
                  <a:off x="1657" y="1219"/>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56358" name="Group 181"/>
              <p:cNvGrpSpPr/>
              <p:nvPr/>
            </p:nvGrpSpPr>
            <p:grpSpPr bwMode="auto">
              <a:xfrm>
                <a:off x="2290" y="1216"/>
                <a:ext cx="590" cy="173"/>
                <a:chOff x="748" y="1480"/>
                <a:chExt cx="590" cy="173"/>
              </a:xfrm>
            </p:grpSpPr>
            <p:sp>
              <p:nvSpPr>
                <p:cNvPr id="56359" name="Line 182"/>
                <p:cNvSpPr>
                  <a:spLocks noChangeShapeType="1"/>
                </p:cNvSpPr>
                <p:nvPr/>
              </p:nvSpPr>
              <p:spPr bwMode="auto">
                <a:xfrm>
                  <a:off x="748" y="1570"/>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60" name="Text Box 183"/>
                <p:cNvSpPr txBox="1">
                  <a:spLocks noChangeArrowheads="1"/>
                </p:cNvSpPr>
                <p:nvPr/>
              </p:nvSpPr>
              <p:spPr bwMode="auto">
                <a:xfrm>
                  <a:off x="930" y="1480"/>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grpSp>
          <p:nvGrpSpPr>
            <p:cNvPr id="56353" name="Group 184"/>
            <p:cNvGrpSpPr/>
            <p:nvPr/>
          </p:nvGrpSpPr>
          <p:grpSpPr bwMode="auto">
            <a:xfrm>
              <a:off x="975" y="1752"/>
              <a:ext cx="635" cy="453"/>
              <a:chOff x="975" y="1661"/>
              <a:chExt cx="635" cy="453"/>
            </a:xfrm>
          </p:grpSpPr>
          <p:sp>
            <p:nvSpPr>
              <p:cNvPr id="106681" name="Rectangle 185"/>
              <p:cNvSpPr>
                <a:spLocks noChangeArrowheads="1"/>
              </p:cNvSpPr>
              <p:nvPr/>
            </p:nvSpPr>
            <p:spPr bwMode="auto">
              <a:xfrm>
                <a:off x="975" y="1842"/>
                <a:ext cx="635" cy="91"/>
              </a:xfrm>
              <a:prstGeom prst="rect">
                <a:avLst/>
              </a:prstGeom>
              <a:gradFill rotWithShape="1">
                <a:gsLst>
                  <a:gs pos="0">
                    <a:schemeClr val="bg1"/>
                  </a:gs>
                  <a:gs pos="100000">
                    <a:srgbClr val="FFFF9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106682" name="Rectangle 186"/>
              <p:cNvSpPr>
                <a:spLocks noChangeArrowheads="1"/>
              </p:cNvSpPr>
              <p:nvPr/>
            </p:nvSpPr>
            <p:spPr bwMode="auto">
              <a:xfrm>
                <a:off x="975" y="1933"/>
                <a:ext cx="635"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56356" name="Text Box 187"/>
              <p:cNvSpPr txBox="1">
                <a:spLocks noChangeArrowheads="1"/>
              </p:cNvSpPr>
              <p:nvPr/>
            </p:nvSpPr>
            <p:spPr bwMode="auto">
              <a:xfrm>
                <a:off x="1065" y="1661"/>
                <a:ext cx="54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200"/>
                  <a:t>任务堆栈</a:t>
                </a:r>
              </a:p>
            </p:txBody>
          </p:sp>
        </p:grpSp>
      </p:grpSp>
      <p:sp>
        <p:nvSpPr>
          <p:cNvPr id="187" name="燕尾形 186">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 name="标题 3"/>
          <p:cNvSpPr>
            <a:spLocks noGrp="1"/>
          </p:cNvSpPr>
          <p:nvPr>
            <p:ph type="title"/>
          </p:nvPr>
        </p:nvSpPr>
        <p:spPr/>
        <p:txBody>
          <a:bodyPr/>
          <a:lstStyle/>
          <a:p>
            <a:endParaRPr lang="zh-CN" altLang="en-US" dirty="0"/>
          </a:p>
        </p:txBody>
      </p:sp>
      <p:sp>
        <p:nvSpPr>
          <p:cNvPr id="5" name="内容占位符 4"/>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1+#ppt_w/2"/>
                                          </p:val>
                                        </p:tav>
                                        <p:tav tm="100000">
                                          <p:val>
                                            <p:strVal val="#ppt_x"/>
                                          </p:val>
                                        </p:tav>
                                      </p:tavLst>
                                    </p:anim>
                                    <p:anim calcmode="lin" valueType="num">
                                      <p:cBhvr additive="base">
                                        <p:cTn id="8" dur="500" fill="hold"/>
                                        <p:tgtEl>
                                          <p:spTgt spid="1065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  </a:t>
            </a:r>
            <a:r>
              <a:rPr lang="zh-CN" altLang="en-US" dirty="0"/>
              <a:t>最小内核</a:t>
            </a:r>
          </a:p>
        </p:txBody>
      </p:sp>
      <p:sp>
        <p:nvSpPr>
          <p:cNvPr id="37891" name="Rectangle 3"/>
          <p:cNvSpPr>
            <a:spLocks noGrp="1" noChangeArrowheads="1"/>
          </p:cNvSpPr>
          <p:nvPr>
            <p:ph idx="1"/>
          </p:nvPr>
        </p:nvSpPr>
        <p:spPr/>
        <p:txBody>
          <a:bodyPr/>
          <a:lstStyle/>
          <a:p>
            <a:pPr eaLnBrk="1" hangingPunct="1"/>
            <a:r>
              <a:rPr lang="zh-CN" altLang="en-US" dirty="0"/>
              <a:t>任务控制块</a:t>
            </a:r>
          </a:p>
        </p:txBody>
      </p:sp>
      <p:sp>
        <p:nvSpPr>
          <p:cNvPr id="90117" name="Rectangle 5"/>
          <p:cNvSpPr>
            <a:spLocks noChangeArrowheads="1"/>
          </p:cNvSpPr>
          <p:nvPr/>
        </p:nvSpPr>
        <p:spPr bwMode="auto">
          <a:xfrm>
            <a:off x="5664200" y="2884489"/>
            <a:ext cx="3168650" cy="2663825"/>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r>
              <a:rPr lang="en-US" altLang="zh-CN" sz="1400" b="1">
                <a:latin typeface="Arial" panose="020B0604020202020204" pitchFamily="34" charset="0"/>
              </a:rPr>
              <a:t>typedef struct os_tcb</a:t>
            </a:r>
            <a:r>
              <a:rPr lang="en-US" altLang="zh-CN" sz="1400">
                <a:latin typeface="Arial" panose="020B0604020202020204" pitchFamily="34" charset="0"/>
              </a:rPr>
              <a:t> {</a:t>
            </a:r>
          </a:p>
          <a:p>
            <a:pPr>
              <a:defRPr/>
            </a:pPr>
            <a:r>
              <a:rPr lang="en-US" altLang="zh-CN" sz="1400">
                <a:latin typeface="Arial" panose="020B0604020202020204" pitchFamily="34" charset="0"/>
              </a:rPr>
              <a:t>    OS_STK           *OSTCBStkPtr;</a:t>
            </a:r>
          </a:p>
          <a:p>
            <a:pPr>
              <a:defRPr/>
            </a:pPr>
            <a:r>
              <a:rPr lang="en-US" altLang="zh-CN" sz="1400">
                <a:latin typeface="Arial" panose="020B0604020202020204" pitchFamily="34" charset="0"/>
              </a:rPr>
              <a:t>    struct os_tcb     *OSTCBNext;</a:t>
            </a:r>
          </a:p>
          <a:p>
            <a:pPr>
              <a:defRPr/>
            </a:pPr>
            <a:r>
              <a:rPr lang="en-US" altLang="zh-CN" sz="1400">
                <a:latin typeface="Arial" panose="020B0604020202020204" pitchFamily="34" charset="0"/>
              </a:rPr>
              <a:t>    INT16U             OSTCBDly; </a:t>
            </a:r>
          </a:p>
          <a:p>
            <a:pPr>
              <a:defRPr/>
            </a:pPr>
            <a:r>
              <a:rPr lang="en-US" altLang="zh-CN" sz="1400">
                <a:latin typeface="Arial" panose="020B0604020202020204" pitchFamily="34" charset="0"/>
              </a:rPr>
              <a:t>    INT8U               OSTCBStat; </a:t>
            </a:r>
          </a:p>
          <a:p>
            <a:pPr>
              <a:defRPr/>
            </a:pPr>
            <a:r>
              <a:rPr lang="en-US" altLang="zh-CN" sz="1400">
                <a:latin typeface="Arial" panose="020B0604020202020204" pitchFamily="34" charset="0"/>
              </a:rPr>
              <a:t>    INT8U               OSTCBPrio; </a:t>
            </a:r>
          </a:p>
          <a:p>
            <a:pPr>
              <a:defRPr/>
            </a:pPr>
            <a:r>
              <a:rPr lang="en-US" altLang="zh-CN" sz="1400">
                <a:latin typeface="Arial" panose="020B0604020202020204" pitchFamily="34" charset="0"/>
              </a:rPr>
              <a:t>    INT8U               OSTCBX; </a:t>
            </a:r>
          </a:p>
          <a:p>
            <a:pPr>
              <a:defRPr/>
            </a:pPr>
            <a:r>
              <a:rPr lang="en-US" altLang="zh-CN" sz="1400">
                <a:latin typeface="Arial" panose="020B0604020202020204" pitchFamily="34" charset="0"/>
              </a:rPr>
              <a:t>    INT8U               OSTCBY; </a:t>
            </a:r>
          </a:p>
          <a:p>
            <a:pPr>
              <a:defRPr/>
            </a:pPr>
            <a:r>
              <a:rPr lang="en-US" altLang="zh-CN" sz="1400">
                <a:latin typeface="Arial" panose="020B0604020202020204" pitchFamily="34" charset="0"/>
              </a:rPr>
              <a:t>    INT8U               OSTCBBitX; </a:t>
            </a:r>
          </a:p>
          <a:p>
            <a:pPr>
              <a:defRPr/>
            </a:pPr>
            <a:r>
              <a:rPr lang="en-US" altLang="zh-CN" sz="1400">
                <a:latin typeface="Arial" panose="020B0604020202020204" pitchFamily="34" charset="0"/>
              </a:rPr>
              <a:t>    INT8U               OSTCBBitY;</a:t>
            </a:r>
          </a:p>
          <a:p>
            <a:pPr>
              <a:defRPr/>
            </a:pPr>
            <a:r>
              <a:rPr lang="en-US" altLang="zh-CN" sz="1400">
                <a:latin typeface="Arial" panose="020B0604020202020204" pitchFamily="34" charset="0"/>
              </a:rPr>
              <a:t>} OS_TCB;</a:t>
            </a:r>
          </a:p>
        </p:txBody>
      </p:sp>
      <p:sp>
        <p:nvSpPr>
          <p:cNvPr id="90118" name="Text Box 6"/>
          <p:cNvSpPr txBox="1">
            <a:spLocks noChangeArrowheads="1"/>
          </p:cNvSpPr>
          <p:nvPr/>
        </p:nvSpPr>
        <p:spPr bwMode="auto">
          <a:xfrm>
            <a:off x="6384926" y="5619750"/>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ea typeface="华文新魏" panose="02010800040101010101" pitchFamily="2" charset="-122"/>
              </a:rPr>
              <a:t>任务控制块定义</a:t>
            </a:r>
          </a:p>
        </p:txBody>
      </p:sp>
      <p:sp>
        <p:nvSpPr>
          <p:cNvPr id="90119" name="Text Box 7"/>
          <p:cNvSpPr txBox="1">
            <a:spLocks noChangeArrowheads="1"/>
          </p:cNvSpPr>
          <p:nvPr/>
        </p:nvSpPr>
        <p:spPr bwMode="auto">
          <a:xfrm>
            <a:off x="2495551" y="5619750"/>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600">
                <a:ea typeface="华文新魏" panose="02010800040101010101" pitchFamily="2" charset="-122"/>
              </a:rPr>
              <a:t>任务控制块成员示意图</a:t>
            </a:r>
          </a:p>
        </p:txBody>
      </p:sp>
      <p:grpSp>
        <p:nvGrpSpPr>
          <p:cNvPr id="2" name="Group 8"/>
          <p:cNvGrpSpPr/>
          <p:nvPr/>
        </p:nvGrpSpPr>
        <p:grpSpPr bwMode="auto">
          <a:xfrm>
            <a:off x="2998789" y="2667000"/>
            <a:ext cx="1152525" cy="2897188"/>
            <a:chOff x="1066" y="1696"/>
            <a:chExt cx="726" cy="1825"/>
          </a:xfrm>
        </p:grpSpPr>
        <p:grpSp>
          <p:nvGrpSpPr>
            <p:cNvPr id="37949" name="Group 9"/>
            <p:cNvGrpSpPr/>
            <p:nvPr/>
          </p:nvGrpSpPr>
          <p:grpSpPr bwMode="auto">
            <a:xfrm>
              <a:off x="1066" y="1889"/>
              <a:ext cx="726" cy="1632"/>
              <a:chOff x="748" y="1707"/>
              <a:chExt cx="726" cy="1632"/>
            </a:xfrm>
          </p:grpSpPr>
          <p:sp>
            <p:nvSpPr>
              <p:cNvPr id="90122" name="Rectangle 10"/>
              <p:cNvSpPr>
                <a:spLocks noChangeArrowheads="1"/>
              </p:cNvSpPr>
              <p:nvPr/>
            </p:nvSpPr>
            <p:spPr bwMode="auto">
              <a:xfrm>
                <a:off x="748" y="1707"/>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90123" name="Rectangle 11"/>
              <p:cNvSpPr>
                <a:spLocks noChangeArrowheads="1"/>
              </p:cNvSpPr>
              <p:nvPr/>
            </p:nvSpPr>
            <p:spPr bwMode="auto">
              <a:xfrm>
                <a:off x="748" y="1888"/>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90124" name="Rectangle 12"/>
              <p:cNvSpPr>
                <a:spLocks noChangeArrowheads="1"/>
              </p:cNvSpPr>
              <p:nvPr/>
            </p:nvSpPr>
            <p:spPr bwMode="auto">
              <a:xfrm>
                <a:off x="748" y="2069"/>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bIns="0" anchorCtr="1"/>
              <a:lstStyle/>
              <a:p>
                <a:pPr>
                  <a:defRPr/>
                </a:pPr>
                <a:endParaRPr lang="zh-CN" altLang="zh-CN" sz="1000">
                  <a:latin typeface="Arial" panose="020B0604020202020204" pitchFamily="34" charset="0"/>
                </a:endParaRPr>
              </a:p>
            </p:txBody>
          </p:sp>
          <p:sp>
            <p:nvSpPr>
              <p:cNvPr id="90125" name="Rectangle 13"/>
              <p:cNvSpPr>
                <a:spLocks noChangeArrowheads="1"/>
              </p:cNvSpPr>
              <p:nvPr/>
            </p:nvSpPr>
            <p:spPr bwMode="auto">
              <a:xfrm>
                <a:off x="748" y="2251"/>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26" name="Rectangle 14"/>
              <p:cNvSpPr>
                <a:spLocks noChangeArrowheads="1"/>
              </p:cNvSpPr>
              <p:nvPr/>
            </p:nvSpPr>
            <p:spPr bwMode="auto">
              <a:xfrm>
                <a:off x="748" y="2432"/>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27" name="Rectangle 15"/>
              <p:cNvSpPr>
                <a:spLocks noChangeArrowheads="1"/>
              </p:cNvSpPr>
              <p:nvPr/>
            </p:nvSpPr>
            <p:spPr bwMode="auto">
              <a:xfrm>
                <a:off x="748" y="2614"/>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28" name="Rectangle 16"/>
              <p:cNvSpPr>
                <a:spLocks noChangeArrowheads="1"/>
              </p:cNvSpPr>
              <p:nvPr/>
            </p:nvSpPr>
            <p:spPr bwMode="auto">
              <a:xfrm>
                <a:off x="748" y="2795"/>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29" name="Rectangle 17"/>
              <p:cNvSpPr>
                <a:spLocks noChangeArrowheads="1"/>
              </p:cNvSpPr>
              <p:nvPr/>
            </p:nvSpPr>
            <p:spPr bwMode="auto">
              <a:xfrm>
                <a:off x="748" y="2976"/>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30" name="Rectangle 18"/>
              <p:cNvSpPr>
                <a:spLocks noChangeArrowheads="1"/>
              </p:cNvSpPr>
              <p:nvPr/>
            </p:nvSpPr>
            <p:spPr bwMode="auto">
              <a:xfrm>
                <a:off x="748" y="3158"/>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grpSp>
        <p:sp>
          <p:nvSpPr>
            <p:cNvPr id="37950" name="Text Box 19"/>
            <p:cNvSpPr txBox="1">
              <a:spLocks noChangeArrowheads="1"/>
            </p:cNvSpPr>
            <p:nvPr/>
          </p:nvSpPr>
          <p:spPr bwMode="auto">
            <a:xfrm>
              <a:off x="1066" y="169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OSTCBTbl[]</a:t>
              </a:r>
            </a:p>
          </p:txBody>
        </p:sp>
        <p:grpSp>
          <p:nvGrpSpPr>
            <p:cNvPr id="37951" name="Group 20"/>
            <p:cNvGrpSpPr/>
            <p:nvPr/>
          </p:nvGrpSpPr>
          <p:grpSpPr bwMode="auto">
            <a:xfrm>
              <a:off x="1066" y="1889"/>
              <a:ext cx="726" cy="1632"/>
              <a:chOff x="748" y="1707"/>
              <a:chExt cx="726" cy="1632"/>
            </a:xfrm>
          </p:grpSpPr>
          <p:sp>
            <p:nvSpPr>
              <p:cNvPr id="90133" name="Rectangle 21"/>
              <p:cNvSpPr>
                <a:spLocks noChangeArrowheads="1"/>
              </p:cNvSpPr>
              <p:nvPr/>
            </p:nvSpPr>
            <p:spPr bwMode="auto">
              <a:xfrm>
                <a:off x="748" y="1707"/>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90134" name="Rectangle 22"/>
              <p:cNvSpPr>
                <a:spLocks noChangeArrowheads="1"/>
              </p:cNvSpPr>
              <p:nvPr/>
            </p:nvSpPr>
            <p:spPr bwMode="auto">
              <a:xfrm>
                <a:off x="748" y="1888"/>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endParaRPr lang="zh-CN" altLang="zh-CN" sz="1400">
                  <a:latin typeface="Arial" panose="020B0604020202020204" pitchFamily="34" charset="0"/>
                </a:endParaRPr>
              </a:p>
            </p:txBody>
          </p:sp>
          <p:sp>
            <p:nvSpPr>
              <p:cNvPr id="90135" name="Rectangle 23"/>
              <p:cNvSpPr>
                <a:spLocks noChangeArrowheads="1"/>
              </p:cNvSpPr>
              <p:nvPr/>
            </p:nvSpPr>
            <p:spPr bwMode="auto">
              <a:xfrm>
                <a:off x="748" y="2069"/>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bIns="0" anchorCtr="1"/>
              <a:lstStyle/>
              <a:p>
                <a:pPr>
                  <a:defRPr/>
                </a:pPr>
                <a:endParaRPr lang="zh-CN" altLang="zh-CN" sz="1000">
                  <a:latin typeface="Arial" panose="020B0604020202020204" pitchFamily="34" charset="0"/>
                </a:endParaRPr>
              </a:p>
            </p:txBody>
          </p:sp>
          <p:sp>
            <p:nvSpPr>
              <p:cNvPr id="90136" name="Rectangle 24"/>
              <p:cNvSpPr>
                <a:spLocks noChangeArrowheads="1"/>
              </p:cNvSpPr>
              <p:nvPr/>
            </p:nvSpPr>
            <p:spPr bwMode="auto">
              <a:xfrm>
                <a:off x="748" y="2251"/>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37" name="Rectangle 25"/>
              <p:cNvSpPr>
                <a:spLocks noChangeArrowheads="1"/>
              </p:cNvSpPr>
              <p:nvPr/>
            </p:nvSpPr>
            <p:spPr bwMode="auto">
              <a:xfrm>
                <a:off x="748" y="2432"/>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38" name="Rectangle 26"/>
              <p:cNvSpPr>
                <a:spLocks noChangeArrowheads="1"/>
              </p:cNvSpPr>
              <p:nvPr/>
            </p:nvSpPr>
            <p:spPr bwMode="auto">
              <a:xfrm>
                <a:off x="748" y="2614"/>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39" name="Rectangle 27"/>
              <p:cNvSpPr>
                <a:spLocks noChangeArrowheads="1"/>
              </p:cNvSpPr>
              <p:nvPr/>
            </p:nvSpPr>
            <p:spPr bwMode="auto">
              <a:xfrm>
                <a:off x="748" y="2795"/>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40" name="Rectangle 28"/>
              <p:cNvSpPr>
                <a:spLocks noChangeArrowheads="1"/>
              </p:cNvSpPr>
              <p:nvPr/>
            </p:nvSpPr>
            <p:spPr bwMode="auto">
              <a:xfrm>
                <a:off x="748" y="2976"/>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sp>
            <p:nvSpPr>
              <p:cNvPr id="90141" name="Rectangle 29"/>
              <p:cNvSpPr>
                <a:spLocks noChangeArrowheads="1"/>
              </p:cNvSpPr>
              <p:nvPr/>
            </p:nvSpPr>
            <p:spPr bwMode="auto">
              <a:xfrm>
                <a:off x="748" y="3158"/>
                <a:ext cx="726" cy="181"/>
              </a:xfrm>
              <a:prstGeom prst="rect">
                <a:avLst/>
              </a:prstGeom>
              <a:gradFill rotWithShape="1">
                <a:gsLst>
                  <a:gs pos="0">
                    <a:schemeClr val="bg1"/>
                  </a:gs>
                  <a:gs pos="100000">
                    <a:srgbClr val="FFECD9"/>
                  </a:gs>
                </a:gsLst>
                <a:path path="shape">
                  <a:fillToRect l="50000" t="50000" r="50000" b="50000"/>
                </a:path>
              </a:gradFill>
              <a:ln w="9525" algn="ctr">
                <a:solidFill>
                  <a:schemeClr val="tx1"/>
                </a:solidFill>
                <a:miter lim="800000"/>
              </a:ln>
              <a:effectLst>
                <a:outerShdw dist="35921" dir="2700000" algn="ctr" rotWithShape="0">
                  <a:schemeClr val="bg2"/>
                </a:outerShdw>
              </a:effectLst>
            </p:spPr>
            <p:txBody>
              <a:bodyPr wrap="none" tIns="0" anchorCtr="1"/>
              <a:lstStyle/>
              <a:p>
                <a:pPr>
                  <a:defRPr/>
                </a:pPr>
                <a:endParaRPr lang="zh-CN" altLang="zh-CN" sz="1000">
                  <a:latin typeface="Arial" panose="020B0604020202020204" pitchFamily="34" charset="0"/>
                </a:endParaRPr>
              </a:p>
            </p:txBody>
          </p:sp>
        </p:grpSp>
      </p:grpSp>
      <p:sp>
        <p:nvSpPr>
          <p:cNvPr id="90142" name="Text Box 30"/>
          <p:cNvSpPr txBox="1">
            <a:spLocks noChangeArrowheads="1"/>
          </p:cNvSpPr>
          <p:nvPr/>
        </p:nvSpPr>
        <p:spPr bwMode="auto">
          <a:xfrm>
            <a:off x="2998789" y="3027363"/>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OSTCBStkPtr</a:t>
            </a:r>
          </a:p>
        </p:txBody>
      </p:sp>
      <p:sp>
        <p:nvSpPr>
          <p:cNvPr id="90143" name="Text Box 31"/>
          <p:cNvSpPr txBox="1">
            <a:spLocks noChangeArrowheads="1"/>
          </p:cNvSpPr>
          <p:nvPr/>
        </p:nvSpPr>
        <p:spPr bwMode="auto">
          <a:xfrm>
            <a:off x="2998789" y="3314700"/>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OSTCBNext</a:t>
            </a:r>
          </a:p>
        </p:txBody>
      </p:sp>
      <p:sp>
        <p:nvSpPr>
          <p:cNvPr id="90144" name="Text Box 32"/>
          <p:cNvSpPr txBox="1">
            <a:spLocks noChangeArrowheads="1"/>
          </p:cNvSpPr>
          <p:nvPr/>
        </p:nvSpPr>
        <p:spPr bwMode="auto">
          <a:xfrm>
            <a:off x="2998789" y="3606800"/>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OSTCBDly</a:t>
            </a:r>
          </a:p>
        </p:txBody>
      </p:sp>
      <p:sp>
        <p:nvSpPr>
          <p:cNvPr id="90145" name="Text Box 33"/>
          <p:cNvSpPr txBox="1">
            <a:spLocks noChangeArrowheads="1"/>
          </p:cNvSpPr>
          <p:nvPr/>
        </p:nvSpPr>
        <p:spPr bwMode="auto">
          <a:xfrm>
            <a:off x="2998789" y="3894138"/>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OSTCBStat</a:t>
            </a:r>
          </a:p>
        </p:txBody>
      </p:sp>
      <p:sp>
        <p:nvSpPr>
          <p:cNvPr id="90146" name="Text Box 34"/>
          <p:cNvSpPr txBox="1">
            <a:spLocks noChangeArrowheads="1"/>
          </p:cNvSpPr>
          <p:nvPr/>
        </p:nvSpPr>
        <p:spPr bwMode="auto">
          <a:xfrm>
            <a:off x="2998789" y="4178300"/>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OSTCBPrio</a:t>
            </a:r>
          </a:p>
        </p:txBody>
      </p:sp>
      <p:sp>
        <p:nvSpPr>
          <p:cNvPr id="90147" name="Text Box 35"/>
          <p:cNvSpPr txBox="1">
            <a:spLocks noChangeArrowheads="1"/>
          </p:cNvSpPr>
          <p:nvPr/>
        </p:nvSpPr>
        <p:spPr bwMode="auto">
          <a:xfrm>
            <a:off x="2998789" y="4470400"/>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OSTCBX</a:t>
            </a:r>
          </a:p>
        </p:txBody>
      </p:sp>
      <p:sp>
        <p:nvSpPr>
          <p:cNvPr id="90148" name="Text Box 36"/>
          <p:cNvSpPr txBox="1">
            <a:spLocks noChangeArrowheads="1"/>
          </p:cNvSpPr>
          <p:nvPr/>
        </p:nvSpPr>
        <p:spPr bwMode="auto">
          <a:xfrm>
            <a:off x="2998789" y="4757738"/>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OSTCBY</a:t>
            </a:r>
          </a:p>
        </p:txBody>
      </p:sp>
      <p:sp>
        <p:nvSpPr>
          <p:cNvPr id="90149" name="Text Box 37"/>
          <p:cNvSpPr txBox="1">
            <a:spLocks noChangeArrowheads="1"/>
          </p:cNvSpPr>
          <p:nvPr/>
        </p:nvSpPr>
        <p:spPr bwMode="auto">
          <a:xfrm>
            <a:off x="2998789" y="5046663"/>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OSTCBBitX</a:t>
            </a:r>
          </a:p>
        </p:txBody>
      </p:sp>
      <p:sp>
        <p:nvSpPr>
          <p:cNvPr id="90150" name="Text Box 38"/>
          <p:cNvSpPr txBox="1">
            <a:spLocks noChangeArrowheads="1"/>
          </p:cNvSpPr>
          <p:nvPr/>
        </p:nvSpPr>
        <p:spPr bwMode="auto">
          <a:xfrm>
            <a:off x="2998789" y="5334000"/>
            <a:ext cx="11525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400"/>
              <a:t>OSTCBBitY</a:t>
            </a:r>
          </a:p>
        </p:txBody>
      </p:sp>
      <p:sp>
        <p:nvSpPr>
          <p:cNvPr id="90151" name="AutoShape 39"/>
          <p:cNvSpPr>
            <a:spLocks noChangeArrowheads="1"/>
          </p:cNvSpPr>
          <p:nvPr/>
        </p:nvSpPr>
        <p:spPr bwMode="auto">
          <a:xfrm>
            <a:off x="5232400" y="2955925"/>
            <a:ext cx="3887788" cy="2159000"/>
          </a:xfrm>
          <a:prstGeom prst="wedgeRoundRectCallout">
            <a:avLst>
              <a:gd name="adj1" fmla="val -77602"/>
              <a:gd name="adj2" fmla="val -40884"/>
              <a:gd name="adj3" fmla="val 16667"/>
            </a:avLst>
          </a:prstGeom>
          <a:solidFill>
            <a:srgbClr val="E1FFFF"/>
          </a:solidFill>
          <a:ln w="9525">
            <a:solidFill>
              <a:schemeClr val="tx1"/>
            </a:solidFill>
            <a:miter lim="800000"/>
          </a:ln>
          <a:effectLst>
            <a:outerShdw dist="35921" dir="2700000" algn="ctr" rotWithShape="0">
              <a:schemeClr val="bg2"/>
            </a:outerShdw>
          </a:effectLst>
        </p:spPr>
        <p:txBody>
          <a:bodyPr/>
          <a:lstStyle/>
          <a:p>
            <a:pPr>
              <a:defRPr/>
            </a:pPr>
            <a:r>
              <a:rPr lang="zh-CN" altLang="en-US" sz="2400">
                <a:solidFill>
                  <a:srgbClr val="FF0000"/>
                </a:solidFill>
                <a:latin typeface="华文新魏" panose="02010800040101010101" pitchFamily="2" charset="-122"/>
                <a:ea typeface="华文新魏" panose="02010800040101010101" pitchFamily="2" charset="-122"/>
              </a:rPr>
              <a:t>指向当前任务栈栈顶的指针。</a:t>
            </a:r>
            <a:r>
              <a:rPr lang="en-US" altLang="zh-CN" sz="2400">
                <a:latin typeface="华文新魏" panose="02010800040101010101" pitchFamily="2" charset="-122"/>
                <a:ea typeface="华文新魏" panose="02010800040101010101" pitchFamily="2" charset="-122"/>
              </a:rPr>
              <a:t>μC/OS-Ⅱ</a:t>
            </a:r>
            <a:r>
              <a:rPr lang="zh-CN" altLang="en-US" sz="2400">
                <a:latin typeface="华文新魏" panose="02010800040101010101" pitchFamily="2" charset="-122"/>
                <a:ea typeface="华文新魏" panose="02010800040101010101" pitchFamily="2" charset="-122"/>
              </a:rPr>
              <a:t>允许每个任务有自己的栈，尤为重要的是，每个任务的堆栈的容量可以是任意的。</a:t>
            </a:r>
          </a:p>
        </p:txBody>
      </p:sp>
      <p:sp>
        <p:nvSpPr>
          <p:cNvPr id="90152" name="AutoShape 40"/>
          <p:cNvSpPr>
            <a:spLocks noChangeArrowheads="1"/>
          </p:cNvSpPr>
          <p:nvPr/>
        </p:nvSpPr>
        <p:spPr bwMode="auto">
          <a:xfrm>
            <a:off x="5232400" y="2955925"/>
            <a:ext cx="3384550" cy="1511300"/>
          </a:xfrm>
          <a:prstGeom prst="wedgeRoundRectCallout">
            <a:avLst>
              <a:gd name="adj1" fmla="val -81426"/>
              <a:gd name="adj2" fmla="val -18171"/>
              <a:gd name="adj3" fmla="val 16667"/>
            </a:avLst>
          </a:prstGeom>
          <a:solidFill>
            <a:srgbClr val="E1FFFF"/>
          </a:solidFill>
          <a:ln w="9525">
            <a:solidFill>
              <a:schemeClr val="tx1"/>
            </a:solidFill>
            <a:miter lim="800000"/>
          </a:ln>
          <a:effectLst>
            <a:outerShdw dist="35921" dir="2700000" algn="ctr" rotWithShape="0">
              <a:schemeClr val="bg2"/>
            </a:outerShdw>
          </a:effectLst>
        </p:spPr>
        <p:txBody>
          <a:bodyPr/>
          <a:lstStyle/>
          <a:p>
            <a:pPr>
              <a:defRPr/>
            </a:pPr>
            <a:r>
              <a:rPr lang="zh-CN" altLang="en-US" sz="2400">
                <a:solidFill>
                  <a:srgbClr val="FF0000"/>
                </a:solidFill>
                <a:latin typeface="华文新魏" panose="02010800040101010101" pitchFamily="2" charset="-122"/>
                <a:ea typeface="华文新魏" panose="02010800040101010101" pitchFamily="2" charset="-122"/>
              </a:rPr>
              <a:t>指向下一个任务控制块的指针。</a:t>
            </a:r>
            <a:r>
              <a:rPr lang="zh-CN" altLang="en-US" sz="2400">
                <a:latin typeface="华文新魏" panose="02010800040101010101" pitchFamily="2" charset="-122"/>
                <a:ea typeface="华文新魏" panose="02010800040101010101" pitchFamily="2" charset="-122"/>
              </a:rPr>
              <a:t>用于任务控制块</a:t>
            </a:r>
            <a:r>
              <a:rPr lang="en-US" altLang="zh-CN" sz="2400">
                <a:latin typeface="华文新魏" panose="02010800040101010101" pitchFamily="2" charset="-122"/>
                <a:ea typeface="华文新魏" panose="02010800040101010101" pitchFamily="2" charset="-122"/>
              </a:rPr>
              <a:t>OS_TCB</a:t>
            </a:r>
            <a:r>
              <a:rPr lang="zh-CN" altLang="en-US" sz="2400">
                <a:latin typeface="华文新魏" panose="02010800040101010101" pitchFamily="2" charset="-122"/>
                <a:ea typeface="华文新魏" panose="02010800040101010101" pitchFamily="2" charset="-122"/>
              </a:rPr>
              <a:t>的链接。</a:t>
            </a:r>
          </a:p>
        </p:txBody>
      </p:sp>
      <p:sp>
        <p:nvSpPr>
          <p:cNvPr id="90153" name="AutoShape 41"/>
          <p:cNvSpPr>
            <a:spLocks noChangeArrowheads="1"/>
          </p:cNvSpPr>
          <p:nvPr/>
        </p:nvSpPr>
        <p:spPr bwMode="auto">
          <a:xfrm>
            <a:off x="5232400" y="2955926"/>
            <a:ext cx="3887788" cy="1800225"/>
          </a:xfrm>
          <a:prstGeom prst="wedgeRoundRectCallout">
            <a:avLst>
              <a:gd name="adj1" fmla="val -78093"/>
              <a:gd name="adj2" fmla="val -9171"/>
              <a:gd name="adj3" fmla="val 16667"/>
            </a:avLst>
          </a:prstGeom>
          <a:solidFill>
            <a:srgbClr val="E1FFFF"/>
          </a:solidFill>
          <a:ln w="9525">
            <a:solidFill>
              <a:schemeClr val="tx1"/>
            </a:solidFill>
            <a:miter lim="800000"/>
          </a:ln>
          <a:effectLst>
            <a:outerShdw dist="35921" dir="2700000" algn="ctr" rotWithShape="0">
              <a:schemeClr val="bg2"/>
            </a:outerShdw>
          </a:effectLst>
        </p:spPr>
        <p:txBody>
          <a:bodyPr/>
          <a:lstStyle/>
          <a:p>
            <a:pPr>
              <a:defRPr/>
            </a:pPr>
            <a:r>
              <a:rPr lang="zh-CN" altLang="en-US" sz="2400">
                <a:solidFill>
                  <a:srgbClr val="FF0000"/>
                </a:solidFill>
                <a:latin typeface="华文新魏" panose="02010800040101010101" pitchFamily="2" charset="-122"/>
                <a:ea typeface="华文新魏" panose="02010800040101010101" pitchFamily="2" charset="-122"/>
              </a:rPr>
              <a:t>任务等待的延时时间变量。</a:t>
            </a:r>
            <a:r>
              <a:rPr lang="zh-CN" altLang="en-US" sz="2400">
                <a:latin typeface="华文新魏" panose="02010800040101010101" pitchFamily="2" charset="-122"/>
                <a:ea typeface="华文新魏" panose="02010800040101010101" pitchFamily="2" charset="-122"/>
              </a:rPr>
              <a:t>用于将任务挂起一段时间以等待某事件的发生，这种等待是有超时限制的。</a:t>
            </a:r>
            <a:r>
              <a:rPr lang="zh-CN" altLang="en-US">
                <a:latin typeface="Arial" panose="020B0604020202020204" pitchFamily="34" charset="0"/>
              </a:rPr>
              <a:t> </a:t>
            </a:r>
            <a:endParaRPr lang="zh-CN" altLang="en-US" sz="2400">
              <a:latin typeface="华文新魏" panose="02010800040101010101" pitchFamily="2" charset="-122"/>
              <a:ea typeface="华文新魏" panose="02010800040101010101" pitchFamily="2" charset="-122"/>
            </a:endParaRPr>
          </a:p>
        </p:txBody>
      </p:sp>
      <p:sp>
        <p:nvSpPr>
          <p:cNvPr id="90154" name="AutoShape 42"/>
          <p:cNvSpPr>
            <a:spLocks noChangeArrowheads="1"/>
          </p:cNvSpPr>
          <p:nvPr/>
        </p:nvSpPr>
        <p:spPr bwMode="auto">
          <a:xfrm>
            <a:off x="5232400" y="3171825"/>
            <a:ext cx="3887788" cy="1295400"/>
          </a:xfrm>
          <a:prstGeom prst="wedgeRoundRectCallout">
            <a:avLst>
              <a:gd name="adj1" fmla="val -77111"/>
              <a:gd name="adj2" fmla="val 10662"/>
              <a:gd name="adj3" fmla="val 16667"/>
            </a:avLst>
          </a:prstGeom>
          <a:solidFill>
            <a:srgbClr val="E1FFFF"/>
          </a:solidFill>
          <a:ln w="9525">
            <a:solidFill>
              <a:schemeClr val="tx1"/>
            </a:solidFill>
            <a:miter lim="800000"/>
          </a:ln>
          <a:effectLst>
            <a:outerShdw dist="35921" dir="2700000" algn="ctr" rotWithShape="0">
              <a:schemeClr val="bg2"/>
            </a:outerShdw>
          </a:effectLst>
        </p:spPr>
        <p:txBody>
          <a:bodyPr/>
          <a:lstStyle/>
          <a:p>
            <a:pPr>
              <a:defRPr/>
            </a:pPr>
            <a:r>
              <a:rPr lang="zh-CN" altLang="en-US" sz="2400">
                <a:solidFill>
                  <a:srgbClr val="FF0000"/>
                </a:solidFill>
                <a:latin typeface="华文新魏" panose="02010800040101010101" pitchFamily="2" charset="-122"/>
                <a:ea typeface="华文新魏" panose="02010800040101010101" pitchFamily="2" charset="-122"/>
              </a:rPr>
              <a:t>任务的当前状态标志变量。</a:t>
            </a:r>
            <a:r>
              <a:rPr lang="zh-CN" altLang="en-US" sz="2400">
                <a:latin typeface="华文新魏" panose="02010800040101010101" pitchFamily="2" charset="-122"/>
                <a:ea typeface="华文新魏" panose="02010800040101010101" pitchFamily="2" charset="-122"/>
              </a:rPr>
              <a:t>其为</a:t>
            </a:r>
            <a:r>
              <a:rPr lang="en-US" altLang="zh-CN" sz="2400">
                <a:latin typeface="华文新魏" panose="02010800040101010101" pitchFamily="2" charset="-122"/>
                <a:ea typeface="华文新魏" panose="02010800040101010101" pitchFamily="2" charset="-122"/>
              </a:rPr>
              <a:t>0</a:t>
            </a:r>
            <a:r>
              <a:rPr lang="zh-CN" altLang="en-US" sz="2400">
                <a:latin typeface="华文新魏" panose="02010800040101010101" pitchFamily="2" charset="-122"/>
                <a:ea typeface="华文新魏" panose="02010800040101010101" pitchFamily="2" charset="-122"/>
              </a:rPr>
              <a:t>时，任务进入就绪态 。</a:t>
            </a:r>
          </a:p>
        </p:txBody>
      </p:sp>
      <p:graphicFrame>
        <p:nvGraphicFramePr>
          <p:cNvPr id="90155" name="Group 43"/>
          <p:cNvGraphicFramePr>
            <a:graphicFrameLocks noGrp="1"/>
          </p:cNvGraphicFramePr>
          <p:nvPr/>
        </p:nvGraphicFramePr>
        <p:xfrm>
          <a:off x="4440238" y="2868614"/>
          <a:ext cx="5122862" cy="2682872"/>
        </p:xfrm>
        <a:graphic>
          <a:graphicData uri="http://schemas.openxmlformats.org/drawingml/2006/table">
            <a:tbl>
              <a:tblPr/>
              <a:tblGrid>
                <a:gridCol w="224313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宏名</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定义值</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说明</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OS_STAT_RDY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0x00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运行准备就绪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1"/>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OS_STAT_SEM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0x01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在信号量时挂起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2"/>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OS_STAT_MBOX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0x02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在邮箱时挂起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3"/>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OS_STAT_Q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0x04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在队列时挂起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4"/>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OS_STAT_SUSPEND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0x08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任务被暂停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5"/>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OS_STAT_MUTEX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在互斥信号量时挂起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6"/>
                  </a:ext>
                </a:extLst>
              </a:tr>
              <a:tr h="33535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OS_STAT_FLAG </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0x20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1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在事件标志组时挂起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1FFFF"/>
                    </a:solidFill>
                  </a:tcPr>
                </a:tc>
                <a:extLst>
                  <a:ext uri="{0D108BD9-81ED-4DB2-BD59-A6C34878D82A}">
                    <a16:rowId xmlns:a16="http://schemas.microsoft.com/office/drawing/2014/main" val="10007"/>
                  </a:ext>
                </a:extLst>
              </a:tr>
            </a:tbl>
          </a:graphicData>
        </a:graphic>
      </p:graphicFrame>
      <p:sp>
        <p:nvSpPr>
          <p:cNvPr id="90193" name="AutoShape 81"/>
          <p:cNvSpPr>
            <a:spLocks noChangeArrowheads="1"/>
          </p:cNvSpPr>
          <p:nvPr/>
        </p:nvSpPr>
        <p:spPr bwMode="auto">
          <a:xfrm>
            <a:off x="6339491" y="1625390"/>
            <a:ext cx="3887788" cy="1008063"/>
          </a:xfrm>
          <a:prstGeom prst="wedgeRoundRectCallout">
            <a:avLst>
              <a:gd name="adj1" fmla="val -107882"/>
              <a:gd name="adj2" fmla="val 210694"/>
              <a:gd name="adj3" fmla="val 16667"/>
            </a:avLst>
          </a:prstGeom>
          <a:solidFill>
            <a:srgbClr val="E1FFFF"/>
          </a:solidFill>
          <a:ln w="9525">
            <a:solidFill>
              <a:schemeClr val="tx1"/>
            </a:solidFill>
            <a:miter lim="800000"/>
          </a:ln>
          <a:effectLst>
            <a:outerShdw dist="35921" dir="2700000" algn="ctr" rotWithShape="0">
              <a:schemeClr val="bg2"/>
            </a:outerShdw>
          </a:effectLst>
        </p:spPr>
        <p:txBody>
          <a:bodyPr/>
          <a:lstStyle/>
          <a:p>
            <a:pPr>
              <a:defRPr/>
            </a:pPr>
            <a:r>
              <a:rPr lang="zh-CN" altLang="en-US" sz="2400" dirty="0">
                <a:solidFill>
                  <a:srgbClr val="FF0000"/>
                </a:solidFill>
                <a:latin typeface="华文新魏" panose="02010800040101010101" pitchFamily="2" charset="-122"/>
                <a:ea typeface="华文新魏" panose="02010800040101010101" pitchFamily="2" charset="-122"/>
              </a:rPr>
              <a:t>任务优先级变量。</a:t>
            </a:r>
            <a:r>
              <a:rPr lang="zh-CN" altLang="en-US" sz="2400" dirty="0">
                <a:latin typeface="华文新魏" panose="02010800040101010101" pitchFamily="2" charset="-122"/>
                <a:ea typeface="华文新魏" panose="02010800040101010101" pitchFamily="2" charset="-122"/>
              </a:rPr>
              <a:t>变量值越小，任务的优先级越高。</a:t>
            </a:r>
            <a:r>
              <a:rPr lang="zh-CN" altLang="en-US" dirty="0">
                <a:latin typeface="Arial" panose="020B0604020202020204" pitchFamily="34" charset="0"/>
              </a:rPr>
              <a:t> </a:t>
            </a:r>
          </a:p>
        </p:txBody>
      </p:sp>
      <p:sp>
        <p:nvSpPr>
          <p:cNvPr id="44" name="燕尾形 43">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nvGrpSpPr>
          <p:cNvPr id="90116" name="组合 90115">
            <a:extLst>
              <a:ext uri="{FF2B5EF4-FFF2-40B4-BE49-F238E27FC236}">
                <a16:creationId xmlns:a16="http://schemas.microsoft.com/office/drawing/2014/main" id="{B250F5DE-1B84-3A4E-820D-9800AD948F98}"/>
              </a:ext>
            </a:extLst>
          </p:cNvPr>
          <p:cNvGrpSpPr/>
          <p:nvPr/>
        </p:nvGrpSpPr>
        <p:grpSpPr>
          <a:xfrm>
            <a:off x="1343786" y="2721073"/>
            <a:ext cx="1617840" cy="795960"/>
            <a:chOff x="1343786" y="2721073"/>
            <a:chExt cx="1617840" cy="795960"/>
          </a:xfrm>
        </p:grpSpPr>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01C8D5A1-978B-0B1F-525E-37DF6E09ED54}"/>
                    </a:ext>
                  </a:extLst>
                </p14:cNvPr>
                <p14:cNvContentPartPr/>
                <p14:nvPr/>
              </p14:nvContentPartPr>
              <p14:xfrm>
                <a:off x="1343786" y="2952553"/>
                <a:ext cx="90000" cy="51480"/>
              </p14:xfrm>
            </p:contentPart>
          </mc:Choice>
          <mc:Fallback xmlns="">
            <p:pic>
              <p:nvPicPr>
                <p:cNvPr id="4" name="墨迹 3">
                  <a:extLst>
                    <a:ext uri="{FF2B5EF4-FFF2-40B4-BE49-F238E27FC236}">
                      <a16:creationId xmlns:a16="http://schemas.microsoft.com/office/drawing/2014/main" id="{01C8D5A1-978B-0B1F-525E-37DF6E09ED54}"/>
                    </a:ext>
                  </a:extLst>
                </p:cNvPr>
                <p:cNvPicPr/>
                <p:nvPr/>
              </p:nvPicPr>
              <p:blipFill>
                <a:blip r:embed="rId5"/>
                <a:stretch>
                  <a:fillRect/>
                </a:stretch>
              </p:blipFill>
              <p:spPr>
                <a:xfrm>
                  <a:off x="1326146" y="2934913"/>
                  <a:ext cx="1256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0ADCD01F-60D1-017A-8E41-3A8ABC08FBDC}"/>
                    </a:ext>
                  </a:extLst>
                </p14:cNvPr>
                <p14:cNvContentPartPr/>
                <p14:nvPr/>
              </p14:nvContentPartPr>
              <p14:xfrm>
                <a:off x="1389146" y="2912593"/>
                <a:ext cx="57960" cy="194760"/>
              </p14:xfrm>
            </p:contentPart>
          </mc:Choice>
          <mc:Fallback xmlns="">
            <p:pic>
              <p:nvPicPr>
                <p:cNvPr id="5" name="墨迹 4">
                  <a:extLst>
                    <a:ext uri="{FF2B5EF4-FFF2-40B4-BE49-F238E27FC236}">
                      <a16:creationId xmlns:a16="http://schemas.microsoft.com/office/drawing/2014/main" id="{0ADCD01F-60D1-017A-8E41-3A8ABC08FBDC}"/>
                    </a:ext>
                  </a:extLst>
                </p:cNvPr>
                <p:cNvPicPr/>
                <p:nvPr/>
              </p:nvPicPr>
              <p:blipFill>
                <a:blip r:embed="rId7"/>
                <a:stretch>
                  <a:fillRect/>
                </a:stretch>
              </p:blipFill>
              <p:spPr>
                <a:xfrm>
                  <a:off x="1371146" y="2894593"/>
                  <a:ext cx="936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80E8C4AB-291B-B662-58CF-926CB2CC065A}"/>
                    </a:ext>
                  </a:extLst>
                </p14:cNvPr>
                <p14:cNvContentPartPr/>
                <p14:nvPr/>
              </p14:nvContentPartPr>
              <p14:xfrm>
                <a:off x="1462586" y="2848513"/>
                <a:ext cx="94680" cy="77040"/>
              </p14:xfrm>
            </p:contentPart>
          </mc:Choice>
          <mc:Fallback xmlns="">
            <p:pic>
              <p:nvPicPr>
                <p:cNvPr id="6" name="墨迹 5">
                  <a:extLst>
                    <a:ext uri="{FF2B5EF4-FFF2-40B4-BE49-F238E27FC236}">
                      <a16:creationId xmlns:a16="http://schemas.microsoft.com/office/drawing/2014/main" id="{80E8C4AB-291B-B662-58CF-926CB2CC065A}"/>
                    </a:ext>
                  </a:extLst>
                </p:cNvPr>
                <p:cNvPicPr/>
                <p:nvPr/>
              </p:nvPicPr>
              <p:blipFill>
                <a:blip r:embed="rId9"/>
                <a:stretch>
                  <a:fillRect/>
                </a:stretch>
              </p:blipFill>
              <p:spPr>
                <a:xfrm>
                  <a:off x="1444586" y="2830873"/>
                  <a:ext cx="130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F4E8DDC4-E436-5E3F-499E-4D36B84FBAD6}"/>
                    </a:ext>
                  </a:extLst>
                </p14:cNvPr>
                <p14:cNvContentPartPr/>
                <p14:nvPr/>
              </p14:nvContentPartPr>
              <p14:xfrm>
                <a:off x="1503986" y="2936713"/>
                <a:ext cx="29160" cy="243000"/>
              </p14:xfrm>
            </p:contentPart>
          </mc:Choice>
          <mc:Fallback xmlns="">
            <p:pic>
              <p:nvPicPr>
                <p:cNvPr id="7" name="墨迹 6">
                  <a:extLst>
                    <a:ext uri="{FF2B5EF4-FFF2-40B4-BE49-F238E27FC236}">
                      <a16:creationId xmlns:a16="http://schemas.microsoft.com/office/drawing/2014/main" id="{F4E8DDC4-E436-5E3F-499E-4D36B84FBAD6}"/>
                    </a:ext>
                  </a:extLst>
                </p:cNvPr>
                <p:cNvPicPr/>
                <p:nvPr/>
              </p:nvPicPr>
              <p:blipFill>
                <a:blip r:embed="rId11"/>
                <a:stretch>
                  <a:fillRect/>
                </a:stretch>
              </p:blipFill>
              <p:spPr>
                <a:xfrm>
                  <a:off x="1486346" y="2919073"/>
                  <a:ext cx="648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635842BF-888F-1AB7-B24E-D7B01E6A3A97}"/>
                    </a:ext>
                  </a:extLst>
                </p14:cNvPr>
                <p14:cNvContentPartPr/>
                <p14:nvPr/>
              </p14:nvContentPartPr>
              <p14:xfrm>
                <a:off x="1586426" y="2857513"/>
                <a:ext cx="42480" cy="17280"/>
              </p14:xfrm>
            </p:contentPart>
          </mc:Choice>
          <mc:Fallback xmlns="">
            <p:pic>
              <p:nvPicPr>
                <p:cNvPr id="8" name="墨迹 7">
                  <a:extLst>
                    <a:ext uri="{FF2B5EF4-FFF2-40B4-BE49-F238E27FC236}">
                      <a16:creationId xmlns:a16="http://schemas.microsoft.com/office/drawing/2014/main" id="{635842BF-888F-1AB7-B24E-D7B01E6A3A97}"/>
                    </a:ext>
                  </a:extLst>
                </p:cNvPr>
                <p:cNvPicPr/>
                <p:nvPr/>
              </p:nvPicPr>
              <p:blipFill>
                <a:blip r:embed="rId13"/>
                <a:stretch>
                  <a:fillRect/>
                </a:stretch>
              </p:blipFill>
              <p:spPr>
                <a:xfrm>
                  <a:off x="1568786" y="2839873"/>
                  <a:ext cx="781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00156C98-427E-1C2A-4ED9-B7A70E5E76E1}"/>
                    </a:ext>
                  </a:extLst>
                </p14:cNvPr>
                <p14:cNvContentPartPr/>
                <p14:nvPr/>
              </p14:nvContentPartPr>
              <p14:xfrm>
                <a:off x="1527746" y="2914753"/>
                <a:ext cx="145800" cy="190800"/>
              </p14:xfrm>
            </p:contentPart>
          </mc:Choice>
          <mc:Fallback xmlns="">
            <p:pic>
              <p:nvPicPr>
                <p:cNvPr id="10" name="墨迹 9">
                  <a:extLst>
                    <a:ext uri="{FF2B5EF4-FFF2-40B4-BE49-F238E27FC236}">
                      <a16:creationId xmlns:a16="http://schemas.microsoft.com/office/drawing/2014/main" id="{00156C98-427E-1C2A-4ED9-B7A70E5E76E1}"/>
                    </a:ext>
                  </a:extLst>
                </p:cNvPr>
                <p:cNvPicPr/>
                <p:nvPr/>
              </p:nvPicPr>
              <p:blipFill>
                <a:blip r:embed="rId15"/>
                <a:stretch>
                  <a:fillRect/>
                </a:stretch>
              </p:blipFill>
              <p:spPr>
                <a:xfrm>
                  <a:off x="1509746" y="2896753"/>
                  <a:ext cx="1814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705FD148-C52A-DFCE-DB49-E95395C0EBC4}"/>
                    </a:ext>
                  </a:extLst>
                </p14:cNvPr>
                <p14:cNvContentPartPr/>
                <p14:nvPr/>
              </p14:nvContentPartPr>
              <p14:xfrm>
                <a:off x="1743746" y="2899273"/>
                <a:ext cx="73080" cy="60480"/>
              </p14:xfrm>
            </p:contentPart>
          </mc:Choice>
          <mc:Fallback xmlns="">
            <p:pic>
              <p:nvPicPr>
                <p:cNvPr id="12" name="墨迹 11">
                  <a:extLst>
                    <a:ext uri="{FF2B5EF4-FFF2-40B4-BE49-F238E27FC236}">
                      <a16:creationId xmlns:a16="http://schemas.microsoft.com/office/drawing/2014/main" id="{705FD148-C52A-DFCE-DB49-E95395C0EBC4}"/>
                    </a:ext>
                  </a:extLst>
                </p:cNvPr>
                <p:cNvPicPr/>
                <p:nvPr/>
              </p:nvPicPr>
              <p:blipFill>
                <a:blip r:embed="rId17"/>
                <a:stretch>
                  <a:fillRect/>
                </a:stretch>
              </p:blipFill>
              <p:spPr>
                <a:xfrm>
                  <a:off x="1725746" y="2881273"/>
                  <a:ext cx="10872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BEC9BB13-A7E7-D8A1-00CD-7A2FFBDA2D2C}"/>
                    </a:ext>
                  </a:extLst>
                </p14:cNvPr>
                <p14:cNvContentPartPr/>
                <p14:nvPr/>
              </p14:nvContentPartPr>
              <p14:xfrm>
                <a:off x="1768586" y="2832673"/>
                <a:ext cx="43560" cy="324360"/>
              </p14:xfrm>
            </p:contentPart>
          </mc:Choice>
          <mc:Fallback xmlns="">
            <p:pic>
              <p:nvPicPr>
                <p:cNvPr id="13" name="墨迹 12">
                  <a:extLst>
                    <a:ext uri="{FF2B5EF4-FFF2-40B4-BE49-F238E27FC236}">
                      <a16:creationId xmlns:a16="http://schemas.microsoft.com/office/drawing/2014/main" id="{BEC9BB13-A7E7-D8A1-00CD-7A2FFBDA2D2C}"/>
                    </a:ext>
                  </a:extLst>
                </p:cNvPr>
                <p:cNvPicPr/>
                <p:nvPr/>
              </p:nvPicPr>
              <p:blipFill>
                <a:blip r:embed="rId19"/>
                <a:stretch>
                  <a:fillRect/>
                </a:stretch>
              </p:blipFill>
              <p:spPr>
                <a:xfrm>
                  <a:off x="1750586" y="2815033"/>
                  <a:ext cx="792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墨迹 13">
                  <a:extLst>
                    <a:ext uri="{FF2B5EF4-FFF2-40B4-BE49-F238E27FC236}">
                      <a16:creationId xmlns:a16="http://schemas.microsoft.com/office/drawing/2014/main" id="{108154C3-DD2D-E18A-3AE0-09F376FF7814}"/>
                    </a:ext>
                  </a:extLst>
                </p14:cNvPr>
                <p14:cNvContentPartPr/>
                <p14:nvPr/>
              </p14:nvContentPartPr>
              <p14:xfrm>
                <a:off x="1725386" y="2972713"/>
                <a:ext cx="73080" cy="101160"/>
              </p14:xfrm>
            </p:contentPart>
          </mc:Choice>
          <mc:Fallback xmlns="">
            <p:pic>
              <p:nvPicPr>
                <p:cNvPr id="14" name="墨迹 13">
                  <a:extLst>
                    <a:ext uri="{FF2B5EF4-FFF2-40B4-BE49-F238E27FC236}">
                      <a16:creationId xmlns:a16="http://schemas.microsoft.com/office/drawing/2014/main" id="{108154C3-DD2D-E18A-3AE0-09F376FF7814}"/>
                    </a:ext>
                  </a:extLst>
                </p:cNvPr>
                <p:cNvPicPr/>
                <p:nvPr/>
              </p:nvPicPr>
              <p:blipFill>
                <a:blip r:embed="rId21"/>
                <a:stretch>
                  <a:fillRect/>
                </a:stretch>
              </p:blipFill>
              <p:spPr>
                <a:xfrm>
                  <a:off x="1707746" y="2955073"/>
                  <a:ext cx="1087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墨迹 14">
                  <a:extLst>
                    <a:ext uri="{FF2B5EF4-FFF2-40B4-BE49-F238E27FC236}">
                      <a16:creationId xmlns:a16="http://schemas.microsoft.com/office/drawing/2014/main" id="{13B4F16B-9B85-516E-32B3-FA1ACBAE4710}"/>
                    </a:ext>
                  </a:extLst>
                </p14:cNvPr>
                <p14:cNvContentPartPr/>
                <p14:nvPr/>
              </p14:nvContentPartPr>
              <p14:xfrm>
                <a:off x="1825826" y="3001873"/>
                <a:ext cx="34560" cy="20880"/>
              </p14:xfrm>
            </p:contentPart>
          </mc:Choice>
          <mc:Fallback xmlns="">
            <p:pic>
              <p:nvPicPr>
                <p:cNvPr id="15" name="墨迹 14">
                  <a:extLst>
                    <a:ext uri="{FF2B5EF4-FFF2-40B4-BE49-F238E27FC236}">
                      <a16:creationId xmlns:a16="http://schemas.microsoft.com/office/drawing/2014/main" id="{13B4F16B-9B85-516E-32B3-FA1ACBAE4710}"/>
                    </a:ext>
                  </a:extLst>
                </p:cNvPr>
                <p:cNvPicPr/>
                <p:nvPr/>
              </p:nvPicPr>
              <p:blipFill>
                <a:blip r:embed="rId23"/>
                <a:stretch>
                  <a:fillRect/>
                </a:stretch>
              </p:blipFill>
              <p:spPr>
                <a:xfrm>
                  <a:off x="1808186" y="2983873"/>
                  <a:ext cx="7020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墨迹 15">
                  <a:extLst>
                    <a:ext uri="{FF2B5EF4-FFF2-40B4-BE49-F238E27FC236}">
                      <a16:creationId xmlns:a16="http://schemas.microsoft.com/office/drawing/2014/main" id="{9B978D9B-1169-6777-65AE-1BBFA44FB282}"/>
                    </a:ext>
                  </a:extLst>
                </p14:cNvPr>
                <p14:cNvContentPartPr/>
                <p14:nvPr/>
              </p14:nvContentPartPr>
              <p14:xfrm>
                <a:off x="1852106" y="2865793"/>
                <a:ext cx="95400" cy="126720"/>
              </p14:xfrm>
            </p:contentPart>
          </mc:Choice>
          <mc:Fallback xmlns="">
            <p:pic>
              <p:nvPicPr>
                <p:cNvPr id="16" name="墨迹 15">
                  <a:extLst>
                    <a:ext uri="{FF2B5EF4-FFF2-40B4-BE49-F238E27FC236}">
                      <a16:creationId xmlns:a16="http://schemas.microsoft.com/office/drawing/2014/main" id="{9B978D9B-1169-6777-65AE-1BBFA44FB282}"/>
                    </a:ext>
                  </a:extLst>
                </p:cNvPr>
                <p:cNvPicPr/>
                <p:nvPr/>
              </p:nvPicPr>
              <p:blipFill>
                <a:blip r:embed="rId25"/>
                <a:stretch>
                  <a:fillRect/>
                </a:stretch>
              </p:blipFill>
              <p:spPr>
                <a:xfrm>
                  <a:off x="1834106" y="2847793"/>
                  <a:ext cx="1310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墨迹 16">
                  <a:extLst>
                    <a:ext uri="{FF2B5EF4-FFF2-40B4-BE49-F238E27FC236}">
                      <a16:creationId xmlns:a16="http://schemas.microsoft.com/office/drawing/2014/main" id="{5B22FF40-90E5-7D43-A6D3-43C71D6A78F8}"/>
                    </a:ext>
                  </a:extLst>
                </p14:cNvPr>
                <p14:cNvContentPartPr/>
                <p14:nvPr/>
              </p14:nvContentPartPr>
              <p14:xfrm>
                <a:off x="1868306" y="2843473"/>
                <a:ext cx="217080" cy="329400"/>
              </p14:xfrm>
            </p:contentPart>
          </mc:Choice>
          <mc:Fallback xmlns="">
            <p:pic>
              <p:nvPicPr>
                <p:cNvPr id="17" name="墨迹 16">
                  <a:extLst>
                    <a:ext uri="{FF2B5EF4-FFF2-40B4-BE49-F238E27FC236}">
                      <a16:creationId xmlns:a16="http://schemas.microsoft.com/office/drawing/2014/main" id="{5B22FF40-90E5-7D43-A6D3-43C71D6A78F8}"/>
                    </a:ext>
                  </a:extLst>
                </p:cNvPr>
                <p:cNvPicPr/>
                <p:nvPr/>
              </p:nvPicPr>
              <p:blipFill>
                <a:blip r:embed="rId27"/>
                <a:stretch>
                  <a:fillRect/>
                </a:stretch>
              </p:blipFill>
              <p:spPr>
                <a:xfrm>
                  <a:off x="1850666" y="2825473"/>
                  <a:ext cx="2527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墨迹 17">
                  <a:extLst>
                    <a:ext uri="{FF2B5EF4-FFF2-40B4-BE49-F238E27FC236}">
                      <a16:creationId xmlns:a16="http://schemas.microsoft.com/office/drawing/2014/main" id="{61F2249B-9A4A-9733-7675-B50B3E17A254}"/>
                    </a:ext>
                  </a:extLst>
                </p14:cNvPr>
                <p14:cNvContentPartPr/>
                <p14:nvPr/>
              </p14:nvContentPartPr>
              <p14:xfrm>
                <a:off x="1862906" y="2980633"/>
                <a:ext cx="140040" cy="98640"/>
              </p14:xfrm>
            </p:contentPart>
          </mc:Choice>
          <mc:Fallback xmlns="">
            <p:pic>
              <p:nvPicPr>
                <p:cNvPr id="18" name="墨迹 17">
                  <a:extLst>
                    <a:ext uri="{FF2B5EF4-FFF2-40B4-BE49-F238E27FC236}">
                      <a16:creationId xmlns:a16="http://schemas.microsoft.com/office/drawing/2014/main" id="{61F2249B-9A4A-9733-7675-B50B3E17A254}"/>
                    </a:ext>
                  </a:extLst>
                </p:cNvPr>
                <p:cNvPicPr/>
                <p:nvPr/>
              </p:nvPicPr>
              <p:blipFill>
                <a:blip r:embed="rId29"/>
                <a:stretch>
                  <a:fillRect/>
                </a:stretch>
              </p:blipFill>
              <p:spPr>
                <a:xfrm>
                  <a:off x="1844906" y="2962633"/>
                  <a:ext cx="1756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墨迹 18">
                  <a:extLst>
                    <a:ext uri="{FF2B5EF4-FFF2-40B4-BE49-F238E27FC236}">
                      <a16:creationId xmlns:a16="http://schemas.microsoft.com/office/drawing/2014/main" id="{70FBA2FF-742D-454F-7D96-1832AB731717}"/>
                    </a:ext>
                  </a:extLst>
                </p14:cNvPr>
                <p14:cNvContentPartPr/>
                <p14:nvPr/>
              </p14:nvContentPartPr>
              <p14:xfrm>
                <a:off x="1940666" y="2795593"/>
                <a:ext cx="43200" cy="98640"/>
              </p14:xfrm>
            </p:contentPart>
          </mc:Choice>
          <mc:Fallback xmlns="">
            <p:pic>
              <p:nvPicPr>
                <p:cNvPr id="19" name="墨迹 18">
                  <a:extLst>
                    <a:ext uri="{FF2B5EF4-FFF2-40B4-BE49-F238E27FC236}">
                      <a16:creationId xmlns:a16="http://schemas.microsoft.com/office/drawing/2014/main" id="{70FBA2FF-742D-454F-7D96-1832AB731717}"/>
                    </a:ext>
                  </a:extLst>
                </p:cNvPr>
                <p:cNvPicPr/>
                <p:nvPr/>
              </p:nvPicPr>
              <p:blipFill>
                <a:blip r:embed="rId31"/>
                <a:stretch>
                  <a:fillRect/>
                </a:stretch>
              </p:blipFill>
              <p:spPr>
                <a:xfrm>
                  <a:off x="1923026" y="2777593"/>
                  <a:ext cx="788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墨迹 19">
                  <a:extLst>
                    <a:ext uri="{FF2B5EF4-FFF2-40B4-BE49-F238E27FC236}">
                      <a16:creationId xmlns:a16="http://schemas.microsoft.com/office/drawing/2014/main" id="{7E7C32F0-8D24-1391-5CEA-D377F7589640}"/>
                    </a:ext>
                  </a:extLst>
                </p14:cNvPr>
                <p14:cNvContentPartPr/>
                <p14:nvPr/>
              </p14:nvContentPartPr>
              <p14:xfrm>
                <a:off x="2106626" y="2894953"/>
                <a:ext cx="73080" cy="61560"/>
              </p14:xfrm>
            </p:contentPart>
          </mc:Choice>
          <mc:Fallback xmlns="">
            <p:pic>
              <p:nvPicPr>
                <p:cNvPr id="20" name="墨迹 19">
                  <a:extLst>
                    <a:ext uri="{FF2B5EF4-FFF2-40B4-BE49-F238E27FC236}">
                      <a16:creationId xmlns:a16="http://schemas.microsoft.com/office/drawing/2014/main" id="{7E7C32F0-8D24-1391-5CEA-D377F7589640}"/>
                    </a:ext>
                  </a:extLst>
                </p:cNvPr>
                <p:cNvPicPr/>
                <p:nvPr/>
              </p:nvPicPr>
              <p:blipFill>
                <a:blip r:embed="rId33"/>
                <a:stretch>
                  <a:fillRect/>
                </a:stretch>
              </p:blipFill>
              <p:spPr>
                <a:xfrm>
                  <a:off x="2088986" y="2876953"/>
                  <a:ext cx="1087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墨迹 20">
                  <a:extLst>
                    <a:ext uri="{FF2B5EF4-FFF2-40B4-BE49-F238E27FC236}">
                      <a16:creationId xmlns:a16="http://schemas.microsoft.com/office/drawing/2014/main" id="{24CDC075-37F8-D78C-C61D-33AC1BC22ACF}"/>
                    </a:ext>
                  </a:extLst>
                </p14:cNvPr>
                <p14:cNvContentPartPr/>
                <p14:nvPr/>
              </p14:nvContentPartPr>
              <p14:xfrm>
                <a:off x="2124266" y="2809273"/>
                <a:ext cx="70560" cy="319320"/>
              </p14:xfrm>
            </p:contentPart>
          </mc:Choice>
          <mc:Fallback xmlns="">
            <p:pic>
              <p:nvPicPr>
                <p:cNvPr id="21" name="墨迹 20">
                  <a:extLst>
                    <a:ext uri="{FF2B5EF4-FFF2-40B4-BE49-F238E27FC236}">
                      <a16:creationId xmlns:a16="http://schemas.microsoft.com/office/drawing/2014/main" id="{24CDC075-37F8-D78C-C61D-33AC1BC22ACF}"/>
                    </a:ext>
                  </a:extLst>
                </p:cNvPr>
                <p:cNvPicPr/>
                <p:nvPr/>
              </p:nvPicPr>
              <p:blipFill>
                <a:blip r:embed="rId35"/>
                <a:stretch>
                  <a:fillRect/>
                </a:stretch>
              </p:blipFill>
              <p:spPr>
                <a:xfrm>
                  <a:off x="2106626" y="2791273"/>
                  <a:ext cx="10620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墨迹 21">
                  <a:extLst>
                    <a:ext uri="{FF2B5EF4-FFF2-40B4-BE49-F238E27FC236}">
                      <a16:creationId xmlns:a16="http://schemas.microsoft.com/office/drawing/2014/main" id="{6DFEFF99-D2A8-1696-EAF9-EE0B84891ED4}"/>
                    </a:ext>
                  </a:extLst>
                </p14:cNvPr>
                <p14:cNvContentPartPr/>
                <p14:nvPr/>
              </p14:nvContentPartPr>
              <p14:xfrm>
                <a:off x="2081786" y="2957593"/>
                <a:ext cx="109080" cy="130680"/>
              </p14:xfrm>
            </p:contentPart>
          </mc:Choice>
          <mc:Fallback xmlns="">
            <p:pic>
              <p:nvPicPr>
                <p:cNvPr id="22" name="墨迹 21">
                  <a:extLst>
                    <a:ext uri="{FF2B5EF4-FFF2-40B4-BE49-F238E27FC236}">
                      <a16:creationId xmlns:a16="http://schemas.microsoft.com/office/drawing/2014/main" id="{6DFEFF99-D2A8-1696-EAF9-EE0B84891ED4}"/>
                    </a:ext>
                  </a:extLst>
                </p:cNvPr>
                <p:cNvPicPr/>
                <p:nvPr/>
              </p:nvPicPr>
              <p:blipFill>
                <a:blip r:embed="rId37"/>
                <a:stretch>
                  <a:fillRect/>
                </a:stretch>
              </p:blipFill>
              <p:spPr>
                <a:xfrm>
                  <a:off x="2064146" y="2939593"/>
                  <a:ext cx="14472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墨迹 22">
                  <a:extLst>
                    <a:ext uri="{FF2B5EF4-FFF2-40B4-BE49-F238E27FC236}">
                      <a16:creationId xmlns:a16="http://schemas.microsoft.com/office/drawing/2014/main" id="{42AAD7D4-9F59-B466-9B8E-C38C72313DFA}"/>
                    </a:ext>
                  </a:extLst>
                </p14:cNvPr>
                <p14:cNvContentPartPr/>
                <p14:nvPr/>
              </p14:nvContentPartPr>
              <p14:xfrm>
                <a:off x="2227226" y="2789833"/>
                <a:ext cx="111600" cy="115200"/>
              </p14:xfrm>
            </p:contentPart>
          </mc:Choice>
          <mc:Fallback xmlns="">
            <p:pic>
              <p:nvPicPr>
                <p:cNvPr id="23" name="墨迹 22">
                  <a:extLst>
                    <a:ext uri="{FF2B5EF4-FFF2-40B4-BE49-F238E27FC236}">
                      <a16:creationId xmlns:a16="http://schemas.microsoft.com/office/drawing/2014/main" id="{42AAD7D4-9F59-B466-9B8E-C38C72313DFA}"/>
                    </a:ext>
                  </a:extLst>
                </p:cNvPr>
                <p:cNvPicPr/>
                <p:nvPr/>
              </p:nvPicPr>
              <p:blipFill>
                <a:blip r:embed="rId39"/>
                <a:stretch>
                  <a:fillRect/>
                </a:stretch>
              </p:blipFill>
              <p:spPr>
                <a:xfrm>
                  <a:off x="2209226" y="2771833"/>
                  <a:ext cx="1472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墨迹 23">
                  <a:extLst>
                    <a:ext uri="{FF2B5EF4-FFF2-40B4-BE49-F238E27FC236}">
                      <a16:creationId xmlns:a16="http://schemas.microsoft.com/office/drawing/2014/main" id="{81B9531F-8373-AAD0-3D4F-67F2F8326AE3}"/>
                    </a:ext>
                  </a:extLst>
                </p14:cNvPr>
                <p14:cNvContentPartPr/>
                <p14:nvPr/>
              </p14:nvContentPartPr>
              <p14:xfrm>
                <a:off x="2260346" y="2772913"/>
                <a:ext cx="135720" cy="138960"/>
              </p14:xfrm>
            </p:contentPart>
          </mc:Choice>
          <mc:Fallback xmlns="">
            <p:pic>
              <p:nvPicPr>
                <p:cNvPr id="24" name="墨迹 23">
                  <a:extLst>
                    <a:ext uri="{FF2B5EF4-FFF2-40B4-BE49-F238E27FC236}">
                      <a16:creationId xmlns:a16="http://schemas.microsoft.com/office/drawing/2014/main" id="{81B9531F-8373-AAD0-3D4F-67F2F8326AE3}"/>
                    </a:ext>
                  </a:extLst>
                </p:cNvPr>
                <p:cNvPicPr/>
                <p:nvPr/>
              </p:nvPicPr>
              <p:blipFill>
                <a:blip r:embed="rId41"/>
                <a:stretch>
                  <a:fillRect/>
                </a:stretch>
              </p:blipFill>
              <p:spPr>
                <a:xfrm>
                  <a:off x="2242346" y="2755273"/>
                  <a:ext cx="1713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墨迹 24">
                  <a:extLst>
                    <a:ext uri="{FF2B5EF4-FFF2-40B4-BE49-F238E27FC236}">
                      <a16:creationId xmlns:a16="http://schemas.microsoft.com/office/drawing/2014/main" id="{E2E2D5A1-1E45-A1E3-99C6-9D2A39B481C5}"/>
                    </a:ext>
                  </a:extLst>
                </p14:cNvPr>
                <p14:cNvContentPartPr/>
                <p14:nvPr/>
              </p14:nvContentPartPr>
              <p14:xfrm>
                <a:off x="2268626" y="2956873"/>
                <a:ext cx="5760" cy="125640"/>
              </p14:xfrm>
            </p:contentPart>
          </mc:Choice>
          <mc:Fallback xmlns="">
            <p:pic>
              <p:nvPicPr>
                <p:cNvPr id="25" name="墨迹 24">
                  <a:extLst>
                    <a:ext uri="{FF2B5EF4-FFF2-40B4-BE49-F238E27FC236}">
                      <a16:creationId xmlns:a16="http://schemas.microsoft.com/office/drawing/2014/main" id="{E2E2D5A1-1E45-A1E3-99C6-9D2A39B481C5}"/>
                    </a:ext>
                  </a:extLst>
                </p:cNvPr>
                <p:cNvPicPr/>
                <p:nvPr/>
              </p:nvPicPr>
              <p:blipFill>
                <a:blip r:embed="rId43"/>
                <a:stretch>
                  <a:fillRect/>
                </a:stretch>
              </p:blipFill>
              <p:spPr>
                <a:xfrm>
                  <a:off x="2250986" y="2939233"/>
                  <a:ext cx="414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墨迹 25">
                  <a:extLst>
                    <a:ext uri="{FF2B5EF4-FFF2-40B4-BE49-F238E27FC236}">
                      <a16:creationId xmlns:a16="http://schemas.microsoft.com/office/drawing/2014/main" id="{E2BE1D8B-DD18-7ADE-7FF8-D786481D2650}"/>
                    </a:ext>
                  </a:extLst>
                </p14:cNvPr>
                <p14:cNvContentPartPr/>
                <p14:nvPr/>
              </p14:nvContentPartPr>
              <p14:xfrm>
                <a:off x="2294186" y="2942113"/>
                <a:ext cx="47880" cy="154080"/>
              </p14:xfrm>
            </p:contentPart>
          </mc:Choice>
          <mc:Fallback xmlns="">
            <p:pic>
              <p:nvPicPr>
                <p:cNvPr id="26" name="墨迹 25">
                  <a:extLst>
                    <a:ext uri="{FF2B5EF4-FFF2-40B4-BE49-F238E27FC236}">
                      <a16:creationId xmlns:a16="http://schemas.microsoft.com/office/drawing/2014/main" id="{E2BE1D8B-DD18-7ADE-7FF8-D786481D2650}"/>
                    </a:ext>
                  </a:extLst>
                </p:cNvPr>
                <p:cNvPicPr/>
                <p:nvPr/>
              </p:nvPicPr>
              <p:blipFill>
                <a:blip r:embed="rId45"/>
                <a:stretch>
                  <a:fillRect/>
                </a:stretch>
              </p:blipFill>
              <p:spPr>
                <a:xfrm>
                  <a:off x="2276546" y="2924113"/>
                  <a:ext cx="8352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墨迹 26">
                  <a:extLst>
                    <a:ext uri="{FF2B5EF4-FFF2-40B4-BE49-F238E27FC236}">
                      <a16:creationId xmlns:a16="http://schemas.microsoft.com/office/drawing/2014/main" id="{4332A374-165A-7FB3-F739-E4C6436B0447}"/>
                    </a:ext>
                  </a:extLst>
                </p14:cNvPr>
                <p14:cNvContentPartPr/>
                <p14:nvPr/>
              </p14:nvContentPartPr>
              <p14:xfrm>
                <a:off x="2245586" y="3001873"/>
                <a:ext cx="80640" cy="16560"/>
              </p14:xfrm>
            </p:contentPart>
          </mc:Choice>
          <mc:Fallback xmlns="">
            <p:pic>
              <p:nvPicPr>
                <p:cNvPr id="27" name="墨迹 26">
                  <a:extLst>
                    <a:ext uri="{FF2B5EF4-FFF2-40B4-BE49-F238E27FC236}">
                      <a16:creationId xmlns:a16="http://schemas.microsoft.com/office/drawing/2014/main" id="{4332A374-165A-7FB3-F739-E4C6436B0447}"/>
                    </a:ext>
                  </a:extLst>
                </p:cNvPr>
                <p:cNvPicPr/>
                <p:nvPr/>
              </p:nvPicPr>
              <p:blipFill>
                <a:blip r:embed="rId47"/>
                <a:stretch>
                  <a:fillRect/>
                </a:stretch>
              </p:blipFill>
              <p:spPr>
                <a:xfrm>
                  <a:off x="2227946" y="2983873"/>
                  <a:ext cx="116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墨迹 27">
                  <a:extLst>
                    <a:ext uri="{FF2B5EF4-FFF2-40B4-BE49-F238E27FC236}">
                      <a16:creationId xmlns:a16="http://schemas.microsoft.com/office/drawing/2014/main" id="{F33EC430-799A-EC7A-F8CA-7F79D58BE195}"/>
                    </a:ext>
                  </a:extLst>
                </p14:cNvPr>
                <p14:cNvContentPartPr/>
                <p14:nvPr/>
              </p14:nvContentPartPr>
              <p14:xfrm>
                <a:off x="2266826" y="3054793"/>
                <a:ext cx="54720" cy="23760"/>
              </p14:xfrm>
            </p:contentPart>
          </mc:Choice>
          <mc:Fallback xmlns="">
            <p:pic>
              <p:nvPicPr>
                <p:cNvPr id="28" name="墨迹 27">
                  <a:extLst>
                    <a:ext uri="{FF2B5EF4-FFF2-40B4-BE49-F238E27FC236}">
                      <a16:creationId xmlns:a16="http://schemas.microsoft.com/office/drawing/2014/main" id="{F33EC430-799A-EC7A-F8CA-7F79D58BE195}"/>
                    </a:ext>
                  </a:extLst>
                </p:cNvPr>
                <p:cNvPicPr/>
                <p:nvPr/>
              </p:nvPicPr>
              <p:blipFill>
                <a:blip r:embed="rId49"/>
                <a:stretch>
                  <a:fillRect/>
                </a:stretch>
              </p:blipFill>
              <p:spPr>
                <a:xfrm>
                  <a:off x="2249186" y="3037153"/>
                  <a:ext cx="9036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墨迹 28">
                  <a:extLst>
                    <a:ext uri="{FF2B5EF4-FFF2-40B4-BE49-F238E27FC236}">
                      <a16:creationId xmlns:a16="http://schemas.microsoft.com/office/drawing/2014/main" id="{7D8D68FF-5C5D-011C-39DD-1859D951D091}"/>
                    </a:ext>
                  </a:extLst>
                </p14:cNvPr>
                <p14:cNvContentPartPr/>
                <p14:nvPr/>
              </p14:nvContentPartPr>
              <p14:xfrm>
                <a:off x="2436026" y="2775433"/>
                <a:ext cx="113400" cy="227520"/>
              </p14:xfrm>
            </p:contentPart>
          </mc:Choice>
          <mc:Fallback xmlns="">
            <p:pic>
              <p:nvPicPr>
                <p:cNvPr id="29" name="墨迹 28">
                  <a:extLst>
                    <a:ext uri="{FF2B5EF4-FFF2-40B4-BE49-F238E27FC236}">
                      <a16:creationId xmlns:a16="http://schemas.microsoft.com/office/drawing/2014/main" id="{7D8D68FF-5C5D-011C-39DD-1859D951D091}"/>
                    </a:ext>
                  </a:extLst>
                </p:cNvPr>
                <p:cNvPicPr/>
                <p:nvPr/>
              </p:nvPicPr>
              <p:blipFill>
                <a:blip r:embed="rId51"/>
                <a:stretch>
                  <a:fillRect/>
                </a:stretch>
              </p:blipFill>
              <p:spPr>
                <a:xfrm>
                  <a:off x="2418386" y="2757793"/>
                  <a:ext cx="1490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墨迹 29">
                  <a:extLst>
                    <a:ext uri="{FF2B5EF4-FFF2-40B4-BE49-F238E27FC236}">
                      <a16:creationId xmlns:a16="http://schemas.microsoft.com/office/drawing/2014/main" id="{211343ED-602B-546E-63C6-782485BD7933}"/>
                    </a:ext>
                  </a:extLst>
                </p14:cNvPr>
                <p14:cNvContentPartPr/>
                <p14:nvPr/>
              </p14:nvContentPartPr>
              <p14:xfrm>
                <a:off x="2490026" y="2937793"/>
                <a:ext cx="66600" cy="128520"/>
              </p14:xfrm>
            </p:contentPart>
          </mc:Choice>
          <mc:Fallback xmlns="">
            <p:pic>
              <p:nvPicPr>
                <p:cNvPr id="30" name="墨迹 29">
                  <a:extLst>
                    <a:ext uri="{FF2B5EF4-FFF2-40B4-BE49-F238E27FC236}">
                      <a16:creationId xmlns:a16="http://schemas.microsoft.com/office/drawing/2014/main" id="{211343ED-602B-546E-63C6-782485BD7933}"/>
                    </a:ext>
                  </a:extLst>
                </p:cNvPr>
                <p:cNvPicPr/>
                <p:nvPr/>
              </p:nvPicPr>
              <p:blipFill>
                <a:blip r:embed="rId53"/>
                <a:stretch>
                  <a:fillRect/>
                </a:stretch>
              </p:blipFill>
              <p:spPr>
                <a:xfrm>
                  <a:off x="2472386" y="2920153"/>
                  <a:ext cx="102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墨迹 30">
                  <a:extLst>
                    <a:ext uri="{FF2B5EF4-FFF2-40B4-BE49-F238E27FC236}">
                      <a16:creationId xmlns:a16="http://schemas.microsoft.com/office/drawing/2014/main" id="{AB94EA9A-8D99-DE70-C9EB-78B71BFEAB53}"/>
                    </a:ext>
                  </a:extLst>
                </p14:cNvPr>
                <p14:cNvContentPartPr/>
                <p14:nvPr/>
              </p14:nvContentPartPr>
              <p14:xfrm>
                <a:off x="2559146" y="2835193"/>
                <a:ext cx="153720" cy="92880"/>
              </p14:xfrm>
            </p:contentPart>
          </mc:Choice>
          <mc:Fallback xmlns="">
            <p:pic>
              <p:nvPicPr>
                <p:cNvPr id="31" name="墨迹 30">
                  <a:extLst>
                    <a:ext uri="{FF2B5EF4-FFF2-40B4-BE49-F238E27FC236}">
                      <a16:creationId xmlns:a16="http://schemas.microsoft.com/office/drawing/2014/main" id="{AB94EA9A-8D99-DE70-C9EB-78B71BFEAB53}"/>
                    </a:ext>
                  </a:extLst>
                </p:cNvPr>
                <p:cNvPicPr/>
                <p:nvPr/>
              </p:nvPicPr>
              <p:blipFill>
                <a:blip r:embed="rId55"/>
                <a:stretch>
                  <a:fillRect/>
                </a:stretch>
              </p:blipFill>
              <p:spPr>
                <a:xfrm>
                  <a:off x="2541506" y="2817553"/>
                  <a:ext cx="189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墨迹 31">
                  <a:extLst>
                    <a:ext uri="{FF2B5EF4-FFF2-40B4-BE49-F238E27FC236}">
                      <a16:creationId xmlns:a16="http://schemas.microsoft.com/office/drawing/2014/main" id="{7F118BD7-DFDC-7087-B9B3-1032CFB3B1C9}"/>
                    </a:ext>
                  </a:extLst>
                </p14:cNvPr>
                <p14:cNvContentPartPr/>
                <p14:nvPr/>
              </p14:nvContentPartPr>
              <p14:xfrm>
                <a:off x="2649146" y="2721073"/>
                <a:ext cx="23400" cy="461880"/>
              </p14:xfrm>
            </p:contentPart>
          </mc:Choice>
          <mc:Fallback xmlns="">
            <p:pic>
              <p:nvPicPr>
                <p:cNvPr id="32" name="墨迹 31">
                  <a:extLst>
                    <a:ext uri="{FF2B5EF4-FFF2-40B4-BE49-F238E27FC236}">
                      <a16:creationId xmlns:a16="http://schemas.microsoft.com/office/drawing/2014/main" id="{7F118BD7-DFDC-7087-B9B3-1032CFB3B1C9}"/>
                    </a:ext>
                  </a:extLst>
                </p:cNvPr>
                <p:cNvPicPr/>
                <p:nvPr/>
              </p:nvPicPr>
              <p:blipFill>
                <a:blip r:embed="rId57"/>
                <a:stretch>
                  <a:fillRect/>
                </a:stretch>
              </p:blipFill>
              <p:spPr>
                <a:xfrm>
                  <a:off x="2631146" y="2703073"/>
                  <a:ext cx="59040" cy="497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墨迹 32">
                  <a:extLst>
                    <a:ext uri="{FF2B5EF4-FFF2-40B4-BE49-F238E27FC236}">
                      <a16:creationId xmlns:a16="http://schemas.microsoft.com/office/drawing/2014/main" id="{597DED36-882A-48E1-2026-C5006F8B52BA}"/>
                    </a:ext>
                  </a:extLst>
                </p14:cNvPr>
                <p14:cNvContentPartPr/>
                <p14:nvPr/>
              </p14:nvContentPartPr>
              <p14:xfrm>
                <a:off x="2747426" y="2949313"/>
                <a:ext cx="178560" cy="165960"/>
              </p14:xfrm>
            </p:contentPart>
          </mc:Choice>
          <mc:Fallback xmlns="">
            <p:pic>
              <p:nvPicPr>
                <p:cNvPr id="33" name="墨迹 32">
                  <a:extLst>
                    <a:ext uri="{FF2B5EF4-FFF2-40B4-BE49-F238E27FC236}">
                      <a16:creationId xmlns:a16="http://schemas.microsoft.com/office/drawing/2014/main" id="{597DED36-882A-48E1-2026-C5006F8B52BA}"/>
                    </a:ext>
                  </a:extLst>
                </p:cNvPr>
                <p:cNvPicPr/>
                <p:nvPr/>
              </p:nvPicPr>
              <p:blipFill>
                <a:blip r:embed="rId59"/>
                <a:stretch>
                  <a:fillRect/>
                </a:stretch>
              </p:blipFill>
              <p:spPr>
                <a:xfrm>
                  <a:off x="2729426" y="2931673"/>
                  <a:ext cx="2142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墨迹 33">
                  <a:extLst>
                    <a:ext uri="{FF2B5EF4-FFF2-40B4-BE49-F238E27FC236}">
                      <a16:creationId xmlns:a16="http://schemas.microsoft.com/office/drawing/2014/main" id="{DA0D8A82-92FD-EDB5-F339-1B6F624E8B27}"/>
                    </a:ext>
                  </a:extLst>
                </p14:cNvPr>
                <p14:cNvContentPartPr/>
                <p14:nvPr/>
              </p14:nvContentPartPr>
              <p14:xfrm>
                <a:off x="2891786" y="3024553"/>
                <a:ext cx="69840" cy="122040"/>
              </p14:xfrm>
            </p:contentPart>
          </mc:Choice>
          <mc:Fallback xmlns="">
            <p:pic>
              <p:nvPicPr>
                <p:cNvPr id="34" name="墨迹 33">
                  <a:extLst>
                    <a:ext uri="{FF2B5EF4-FFF2-40B4-BE49-F238E27FC236}">
                      <a16:creationId xmlns:a16="http://schemas.microsoft.com/office/drawing/2014/main" id="{DA0D8A82-92FD-EDB5-F339-1B6F624E8B27}"/>
                    </a:ext>
                  </a:extLst>
                </p:cNvPr>
                <p:cNvPicPr/>
                <p:nvPr/>
              </p:nvPicPr>
              <p:blipFill>
                <a:blip r:embed="rId61"/>
                <a:stretch>
                  <a:fillRect/>
                </a:stretch>
              </p:blipFill>
              <p:spPr>
                <a:xfrm>
                  <a:off x="2873786" y="3006913"/>
                  <a:ext cx="1054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墨迹 35">
                  <a:extLst>
                    <a:ext uri="{FF2B5EF4-FFF2-40B4-BE49-F238E27FC236}">
                      <a16:creationId xmlns:a16="http://schemas.microsoft.com/office/drawing/2014/main" id="{001A2D50-6E37-6FF8-92DD-5866103E96D7}"/>
                    </a:ext>
                  </a:extLst>
                </p14:cNvPr>
                <p14:cNvContentPartPr/>
                <p14:nvPr/>
              </p14:nvContentPartPr>
              <p14:xfrm>
                <a:off x="2625746" y="3355393"/>
                <a:ext cx="216720" cy="25560"/>
              </p14:xfrm>
            </p:contentPart>
          </mc:Choice>
          <mc:Fallback xmlns="">
            <p:pic>
              <p:nvPicPr>
                <p:cNvPr id="36" name="墨迹 35">
                  <a:extLst>
                    <a:ext uri="{FF2B5EF4-FFF2-40B4-BE49-F238E27FC236}">
                      <a16:creationId xmlns:a16="http://schemas.microsoft.com/office/drawing/2014/main" id="{001A2D50-6E37-6FF8-92DD-5866103E96D7}"/>
                    </a:ext>
                  </a:extLst>
                </p:cNvPr>
                <p:cNvPicPr/>
                <p:nvPr/>
              </p:nvPicPr>
              <p:blipFill>
                <a:blip r:embed="rId63"/>
                <a:stretch>
                  <a:fillRect/>
                </a:stretch>
              </p:blipFill>
              <p:spPr>
                <a:xfrm>
                  <a:off x="2608106" y="3337753"/>
                  <a:ext cx="2523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墨迹 36">
                  <a:extLst>
                    <a:ext uri="{FF2B5EF4-FFF2-40B4-BE49-F238E27FC236}">
                      <a16:creationId xmlns:a16="http://schemas.microsoft.com/office/drawing/2014/main" id="{3BE97E05-E8B5-AB24-FDA1-0D4AE67E9759}"/>
                    </a:ext>
                  </a:extLst>
                </p14:cNvPr>
                <p14:cNvContentPartPr/>
                <p14:nvPr/>
              </p14:nvContentPartPr>
              <p14:xfrm>
                <a:off x="2779826" y="3291673"/>
                <a:ext cx="119880" cy="129240"/>
              </p14:xfrm>
            </p:contentPart>
          </mc:Choice>
          <mc:Fallback xmlns="">
            <p:pic>
              <p:nvPicPr>
                <p:cNvPr id="37" name="墨迹 36">
                  <a:extLst>
                    <a:ext uri="{FF2B5EF4-FFF2-40B4-BE49-F238E27FC236}">
                      <a16:creationId xmlns:a16="http://schemas.microsoft.com/office/drawing/2014/main" id="{3BE97E05-E8B5-AB24-FDA1-0D4AE67E9759}"/>
                    </a:ext>
                  </a:extLst>
                </p:cNvPr>
                <p:cNvPicPr/>
                <p:nvPr/>
              </p:nvPicPr>
              <p:blipFill>
                <a:blip r:embed="rId65"/>
                <a:stretch>
                  <a:fillRect/>
                </a:stretch>
              </p:blipFill>
              <p:spPr>
                <a:xfrm>
                  <a:off x="2762186" y="3274033"/>
                  <a:ext cx="1555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墨迹 38">
                  <a:extLst>
                    <a:ext uri="{FF2B5EF4-FFF2-40B4-BE49-F238E27FC236}">
                      <a16:creationId xmlns:a16="http://schemas.microsoft.com/office/drawing/2014/main" id="{A651E9F7-F3AD-3A06-0768-5C94915C3315}"/>
                    </a:ext>
                  </a:extLst>
                </p14:cNvPr>
                <p14:cNvContentPartPr/>
                <p14:nvPr/>
              </p14:nvContentPartPr>
              <p14:xfrm>
                <a:off x="1471946" y="3218593"/>
                <a:ext cx="20880" cy="34920"/>
              </p14:xfrm>
            </p:contentPart>
          </mc:Choice>
          <mc:Fallback xmlns="">
            <p:pic>
              <p:nvPicPr>
                <p:cNvPr id="39" name="墨迹 38">
                  <a:extLst>
                    <a:ext uri="{FF2B5EF4-FFF2-40B4-BE49-F238E27FC236}">
                      <a16:creationId xmlns:a16="http://schemas.microsoft.com/office/drawing/2014/main" id="{A651E9F7-F3AD-3A06-0768-5C94915C3315}"/>
                    </a:ext>
                  </a:extLst>
                </p:cNvPr>
                <p:cNvPicPr/>
                <p:nvPr/>
              </p:nvPicPr>
              <p:blipFill>
                <a:blip r:embed="rId67"/>
                <a:stretch>
                  <a:fillRect/>
                </a:stretch>
              </p:blipFill>
              <p:spPr>
                <a:xfrm>
                  <a:off x="1453946" y="3200953"/>
                  <a:ext cx="565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墨迹 39">
                  <a:extLst>
                    <a:ext uri="{FF2B5EF4-FFF2-40B4-BE49-F238E27FC236}">
                      <a16:creationId xmlns:a16="http://schemas.microsoft.com/office/drawing/2014/main" id="{91B50BB7-C7A3-FA28-8491-FA7DD18D00F7}"/>
                    </a:ext>
                  </a:extLst>
                </p14:cNvPr>
                <p14:cNvContentPartPr/>
                <p14:nvPr/>
              </p14:nvContentPartPr>
              <p14:xfrm>
                <a:off x="1507946" y="3197353"/>
                <a:ext cx="55440" cy="66960"/>
              </p14:xfrm>
            </p:contentPart>
          </mc:Choice>
          <mc:Fallback xmlns="">
            <p:pic>
              <p:nvPicPr>
                <p:cNvPr id="40" name="墨迹 39">
                  <a:extLst>
                    <a:ext uri="{FF2B5EF4-FFF2-40B4-BE49-F238E27FC236}">
                      <a16:creationId xmlns:a16="http://schemas.microsoft.com/office/drawing/2014/main" id="{91B50BB7-C7A3-FA28-8491-FA7DD18D00F7}"/>
                    </a:ext>
                  </a:extLst>
                </p:cNvPr>
                <p:cNvPicPr/>
                <p:nvPr/>
              </p:nvPicPr>
              <p:blipFill>
                <a:blip r:embed="rId69"/>
                <a:stretch>
                  <a:fillRect/>
                </a:stretch>
              </p:blipFill>
              <p:spPr>
                <a:xfrm>
                  <a:off x="1490306" y="3179353"/>
                  <a:ext cx="910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墨迹 40">
                  <a:extLst>
                    <a:ext uri="{FF2B5EF4-FFF2-40B4-BE49-F238E27FC236}">
                      <a16:creationId xmlns:a16="http://schemas.microsoft.com/office/drawing/2014/main" id="{E53B2D08-633C-F027-2EE8-F975E7614139}"/>
                    </a:ext>
                  </a:extLst>
                </p14:cNvPr>
                <p14:cNvContentPartPr/>
                <p14:nvPr/>
              </p14:nvContentPartPr>
              <p14:xfrm>
                <a:off x="1462586" y="3293833"/>
                <a:ext cx="27000" cy="110520"/>
              </p14:xfrm>
            </p:contentPart>
          </mc:Choice>
          <mc:Fallback xmlns="">
            <p:pic>
              <p:nvPicPr>
                <p:cNvPr id="41" name="墨迹 40">
                  <a:extLst>
                    <a:ext uri="{FF2B5EF4-FFF2-40B4-BE49-F238E27FC236}">
                      <a16:creationId xmlns:a16="http://schemas.microsoft.com/office/drawing/2014/main" id="{E53B2D08-633C-F027-2EE8-F975E7614139}"/>
                    </a:ext>
                  </a:extLst>
                </p:cNvPr>
                <p:cNvPicPr/>
                <p:nvPr/>
              </p:nvPicPr>
              <p:blipFill>
                <a:blip r:embed="rId71"/>
                <a:stretch>
                  <a:fillRect/>
                </a:stretch>
              </p:blipFill>
              <p:spPr>
                <a:xfrm>
                  <a:off x="1444586" y="3275833"/>
                  <a:ext cx="62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墨迹 41">
                  <a:extLst>
                    <a:ext uri="{FF2B5EF4-FFF2-40B4-BE49-F238E27FC236}">
                      <a16:creationId xmlns:a16="http://schemas.microsoft.com/office/drawing/2014/main" id="{E5480E97-E8B5-443D-AEAA-556292D42DA0}"/>
                    </a:ext>
                  </a:extLst>
                </p14:cNvPr>
                <p14:cNvContentPartPr/>
                <p14:nvPr/>
              </p14:nvContentPartPr>
              <p14:xfrm>
                <a:off x="1462586" y="3280513"/>
                <a:ext cx="152280" cy="120960"/>
              </p14:xfrm>
            </p:contentPart>
          </mc:Choice>
          <mc:Fallback xmlns="">
            <p:pic>
              <p:nvPicPr>
                <p:cNvPr id="42" name="墨迹 41">
                  <a:extLst>
                    <a:ext uri="{FF2B5EF4-FFF2-40B4-BE49-F238E27FC236}">
                      <a16:creationId xmlns:a16="http://schemas.microsoft.com/office/drawing/2014/main" id="{E5480E97-E8B5-443D-AEAA-556292D42DA0}"/>
                    </a:ext>
                  </a:extLst>
                </p:cNvPr>
                <p:cNvPicPr/>
                <p:nvPr/>
              </p:nvPicPr>
              <p:blipFill>
                <a:blip r:embed="rId73"/>
                <a:stretch>
                  <a:fillRect/>
                </a:stretch>
              </p:blipFill>
              <p:spPr>
                <a:xfrm>
                  <a:off x="1444586" y="3262513"/>
                  <a:ext cx="1879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墨迹 42">
                  <a:extLst>
                    <a:ext uri="{FF2B5EF4-FFF2-40B4-BE49-F238E27FC236}">
                      <a16:creationId xmlns:a16="http://schemas.microsoft.com/office/drawing/2014/main" id="{7452F23F-310E-4F1E-419A-57103FD59750}"/>
                    </a:ext>
                  </a:extLst>
                </p14:cNvPr>
                <p14:cNvContentPartPr/>
                <p14:nvPr/>
              </p14:nvContentPartPr>
              <p14:xfrm>
                <a:off x="1495346" y="3334873"/>
                <a:ext cx="53280" cy="25200"/>
              </p14:xfrm>
            </p:contentPart>
          </mc:Choice>
          <mc:Fallback xmlns="">
            <p:pic>
              <p:nvPicPr>
                <p:cNvPr id="43" name="墨迹 42">
                  <a:extLst>
                    <a:ext uri="{FF2B5EF4-FFF2-40B4-BE49-F238E27FC236}">
                      <a16:creationId xmlns:a16="http://schemas.microsoft.com/office/drawing/2014/main" id="{7452F23F-310E-4F1E-419A-57103FD59750}"/>
                    </a:ext>
                  </a:extLst>
                </p:cNvPr>
                <p:cNvPicPr/>
                <p:nvPr/>
              </p:nvPicPr>
              <p:blipFill>
                <a:blip r:embed="rId75"/>
                <a:stretch>
                  <a:fillRect/>
                </a:stretch>
              </p:blipFill>
              <p:spPr>
                <a:xfrm>
                  <a:off x="1477346" y="3316873"/>
                  <a:ext cx="889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墨迹 44">
                  <a:extLst>
                    <a:ext uri="{FF2B5EF4-FFF2-40B4-BE49-F238E27FC236}">
                      <a16:creationId xmlns:a16="http://schemas.microsoft.com/office/drawing/2014/main" id="{142E0782-CEDD-864B-1EBF-FF6662FF4FD4}"/>
                    </a:ext>
                  </a:extLst>
                </p14:cNvPr>
                <p14:cNvContentPartPr/>
                <p14:nvPr/>
              </p14:nvContentPartPr>
              <p14:xfrm>
                <a:off x="1520186" y="3387793"/>
                <a:ext cx="23040" cy="17280"/>
              </p14:xfrm>
            </p:contentPart>
          </mc:Choice>
          <mc:Fallback xmlns="">
            <p:pic>
              <p:nvPicPr>
                <p:cNvPr id="45" name="墨迹 44">
                  <a:extLst>
                    <a:ext uri="{FF2B5EF4-FFF2-40B4-BE49-F238E27FC236}">
                      <a16:creationId xmlns:a16="http://schemas.microsoft.com/office/drawing/2014/main" id="{142E0782-CEDD-864B-1EBF-FF6662FF4FD4}"/>
                    </a:ext>
                  </a:extLst>
                </p:cNvPr>
                <p:cNvPicPr/>
                <p:nvPr/>
              </p:nvPicPr>
              <p:blipFill>
                <a:blip r:embed="rId77"/>
                <a:stretch>
                  <a:fillRect/>
                </a:stretch>
              </p:blipFill>
              <p:spPr>
                <a:xfrm>
                  <a:off x="1502186" y="3370153"/>
                  <a:ext cx="586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墨迹 45">
                  <a:extLst>
                    <a:ext uri="{FF2B5EF4-FFF2-40B4-BE49-F238E27FC236}">
                      <a16:creationId xmlns:a16="http://schemas.microsoft.com/office/drawing/2014/main" id="{4701559D-E014-1F7B-181A-303140720C1F}"/>
                    </a:ext>
                  </a:extLst>
                </p14:cNvPr>
                <p14:cNvContentPartPr/>
                <p14:nvPr/>
              </p14:nvContentPartPr>
              <p14:xfrm>
                <a:off x="1380146" y="3419833"/>
                <a:ext cx="281160" cy="78840"/>
              </p14:xfrm>
            </p:contentPart>
          </mc:Choice>
          <mc:Fallback xmlns="">
            <p:pic>
              <p:nvPicPr>
                <p:cNvPr id="46" name="墨迹 45">
                  <a:extLst>
                    <a:ext uri="{FF2B5EF4-FFF2-40B4-BE49-F238E27FC236}">
                      <a16:creationId xmlns:a16="http://schemas.microsoft.com/office/drawing/2014/main" id="{4701559D-E014-1F7B-181A-303140720C1F}"/>
                    </a:ext>
                  </a:extLst>
                </p:cNvPr>
                <p:cNvPicPr/>
                <p:nvPr/>
              </p:nvPicPr>
              <p:blipFill>
                <a:blip r:embed="rId79"/>
                <a:stretch>
                  <a:fillRect/>
                </a:stretch>
              </p:blipFill>
              <p:spPr>
                <a:xfrm>
                  <a:off x="1362506" y="3402193"/>
                  <a:ext cx="3168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墨迹 46">
                  <a:extLst>
                    <a:ext uri="{FF2B5EF4-FFF2-40B4-BE49-F238E27FC236}">
                      <a16:creationId xmlns:a16="http://schemas.microsoft.com/office/drawing/2014/main" id="{4E6D017B-26FE-A038-8500-768DE365F400}"/>
                    </a:ext>
                  </a:extLst>
                </p14:cNvPr>
                <p14:cNvContentPartPr/>
                <p14:nvPr/>
              </p14:nvContentPartPr>
              <p14:xfrm>
                <a:off x="1528826" y="3297073"/>
                <a:ext cx="10440" cy="219960"/>
              </p14:xfrm>
            </p:contentPart>
          </mc:Choice>
          <mc:Fallback xmlns="">
            <p:pic>
              <p:nvPicPr>
                <p:cNvPr id="47" name="墨迹 46">
                  <a:extLst>
                    <a:ext uri="{FF2B5EF4-FFF2-40B4-BE49-F238E27FC236}">
                      <a16:creationId xmlns:a16="http://schemas.microsoft.com/office/drawing/2014/main" id="{4E6D017B-26FE-A038-8500-768DE365F400}"/>
                    </a:ext>
                  </a:extLst>
                </p:cNvPr>
                <p:cNvPicPr/>
                <p:nvPr/>
              </p:nvPicPr>
              <p:blipFill>
                <a:blip r:embed="rId81"/>
                <a:stretch>
                  <a:fillRect/>
                </a:stretch>
              </p:blipFill>
              <p:spPr>
                <a:xfrm>
                  <a:off x="1511186" y="3279433"/>
                  <a:ext cx="46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墨迹 47">
                  <a:extLst>
                    <a:ext uri="{FF2B5EF4-FFF2-40B4-BE49-F238E27FC236}">
                      <a16:creationId xmlns:a16="http://schemas.microsoft.com/office/drawing/2014/main" id="{D1713DCB-0BF6-48A2-F775-62D81D04CAEC}"/>
                    </a:ext>
                  </a:extLst>
                </p14:cNvPr>
                <p14:cNvContentPartPr/>
                <p14:nvPr/>
              </p14:nvContentPartPr>
              <p14:xfrm>
                <a:off x="1721066" y="3247393"/>
                <a:ext cx="69120" cy="52920"/>
              </p14:xfrm>
            </p:contentPart>
          </mc:Choice>
          <mc:Fallback xmlns="">
            <p:pic>
              <p:nvPicPr>
                <p:cNvPr id="48" name="墨迹 47">
                  <a:extLst>
                    <a:ext uri="{FF2B5EF4-FFF2-40B4-BE49-F238E27FC236}">
                      <a16:creationId xmlns:a16="http://schemas.microsoft.com/office/drawing/2014/main" id="{D1713DCB-0BF6-48A2-F775-62D81D04CAEC}"/>
                    </a:ext>
                  </a:extLst>
                </p:cNvPr>
                <p:cNvPicPr/>
                <p:nvPr/>
              </p:nvPicPr>
              <p:blipFill>
                <a:blip r:embed="rId83"/>
                <a:stretch>
                  <a:fillRect/>
                </a:stretch>
              </p:blipFill>
              <p:spPr>
                <a:xfrm>
                  <a:off x="1703066" y="3229753"/>
                  <a:ext cx="10476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墨迹 48">
                  <a:extLst>
                    <a:ext uri="{FF2B5EF4-FFF2-40B4-BE49-F238E27FC236}">
                      <a16:creationId xmlns:a16="http://schemas.microsoft.com/office/drawing/2014/main" id="{5DF6328D-4D2E-6F49-20B9-C0F81C746BA8}"/>
                    </a:ext>
                  </a:extLst>
                </p14:cNvPr>
                <p14:cNvContentPartPr/>
                <p14:nvPr/>
              </p14:nvContentPartPr>
              <p14:xfrm>
                <a:off x="1688306" y="3339553"/>
                <a:ext cx="42120" cy="141120"/>
              </p14:xfrm>
            </p:contentPart>
          </mc:Choice>
          <mc:Fallback xmlns="">
            <p:pic>
              <p:nvPicPr>
                <p:cNvPr id="49" name="墨迹 48">
                  <a:extLst>
                    <a:ext uri="{FF2B5EF4-FFF2-40B4-BE49-F238E27FC236}">
                      <a16:creationId xmlns:a16="http://schemas.microsoft.com/office/drawing/2014/main" id="{5DF6328D-4D2E-6F49-20B9-C0F81C746BA8}"/>
                    </a:ext>
                  </a:extLst>
                </p:cNvPr>
                <p:cNvPicPr/>
                <p:nvPr/>
              </p:nvPicPr>
              <p:blipFill>
                <a:blip r:embed="rId85"/>
                <a:stretch>
                  <a:fillRect/>
                </a:stretch>
              </p:blipFill>
              <p:spPr>
                <a:xfrm>
                  <a:off x="1670666" y="3321913"/>
                  <a:ext cx="777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墨迹 49">
                  <a:extLst>
                    <a:ext uri="{FF2B5EF4-FFF2-40B4-BE49-F238E27FC236}">
                      <a16:creationId xmlns:a16="http://schemas.microsoft.com/office/drawing/2014/main" id="{C856086E-A87D-F524-CE7E-B58A1310A8D7}"/>
                    </a:ext>
                  </a:extLst>
                </p14:cNvPr>
                <p14:cNvContentPartPr/>
                <p14:nvPr/>
              </p14:nvContentPartPr>
              <p14:xfrm>
                <a:off x="1742666" y="3294913"/>
                <a:ext cx="222480" cy="192600"/>
              </p14:xfrm>
            </p:contentPart>
          </mc:Choice>
          <mc:Fallback xmlns="">
            <p:pic>
              <p:nvPicPr>
                <p:cNvPr id="50" name="墨迹 49">
                  <a:extLst>
                    <a:ext uri="{FF2B5EF4-FFF2-40B4-BE49-F238E27FC236}">
                      <a16:creationId xmlns:a16="http://schemas.microsoft.com/office/drawing/2014/main" id="{C856086E-A87D-F524-CE7E-B58A1310A8D7}"/>
                    </a:ext>
                  </a:extLst>
                </p:cNvPr>
                <p:cNvPicPr/>
                <p:nvPr/>
              </p:nvPicPr>
              <p:blipFill>
                <a:blip r:embed="rId87"/>
                <a:stretch>
                  <a:fillRect/>
                </a:stretch>
              </p:blipFill>
              <p:spPr>
                <a:xfrm>
                  <a:off x="1725026" y="3277273"/>
                  <a:ext cx="258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墨迹 50">
                  <a:extLst>
                    <a:ext uri="{FF2B5EF4-FFF2-40B4-BE49-F238E27FC236}">
                      <a16:creationId xmlns:a16="http://schemas.microsoft.com/office/drawing/2014/main" id="{2B5E94A5-C90C-6987-49B5-50BE0DEB1AB5}"/>
                    </a:ext>
                  </a:extLst>
                </p14:cNvPr>
                <p14:cNvContentPartPr/>
                <p14:nvPr/>
              </p14:nvContentPartPr>
              <p14:xfrm>
                <a:off x="1789826" y="3351073"/>
                <a:ext cx="12240" cy="70560"/>
              </p14:xfrm>
            </p:contentPart>
          </mc:Choice>
          <mc:Fallback xmlns="">
            <p:pic>
              <p:nvPicPr>
                <p:cNvPr id="51" name="墨迹 50">
                  <a:extLst>
                    <a:ext uri="{FF2B5EF4-FFF2-40B4-BE49-F238E27FC236}">
                      <a16:creationId xmlns:a16="http://schemas.microsoft.com/office/drawing/2014/main" id="{2B5E94A5-C90C-6987-49B5-50BE0DEB1AB5}"/>
                    </a:ext>
                  </a:extLst>
                </p:cNvPr>
                <p:cNvPicPr/>
                <p:nvPr/>
              </p:nvPicPr>
              <p:blipFill>
                <a:blip r:embed="rId89"/>
                <a:stretch>
                  <a:fillRect/>
                </a:stretch>
              </p:blipFill>
              <p:spPr>
                <a:xfrm>
                  <a:off x="1771826" y="3333073"/>
                  <a:ext cx="478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墨迹 51">
                  <a:extLst>
                    <a:ext uri="{FF2B5EF4-FFF2-40B4-BE49-F238E27FC236}">
                      <a16:creationId xmlns:a16="http://schemas.microsoft.com/office/drawing/2014/main" id="{EF1DAEA7-4C2A-EF85-D465-2095468563B7}"/>
                    </a:ext>
                  </a:extLst>
                </p14:cNvPr>
                <p14:cNvContentPartPr/>
                <p14:nvPr/>
              </p14:nvContentPartPr>
              <p14:xfrm>
                <a:off x="1785866" y="3344593"/>
                <a:ext cx="106920" cy="68760"/>
              </p14:xfrm>
            </p:contentPart>
          </mc:Choice>
          <mc:Fallback xmlns="">
            <p:pic>
              <p:nvPicPr>
                <p:cNvPr id="52" name="墨迹 51">
                  <a:extLst>
                    <a:ext uri="{FF2B5EF4-FFF2-40B4-BE49-F238E27FC236}">
                      <a16:creationId xmlns:a16="http://schemas.microsoft.com/office/drawing/2014/main" id="{EF1DAEA7-4C2A-EF85-D465-2095468563B7}"/>
                    </a:ext>
                  </a:extLst>
                </p:cNvPr>
                <p:cNvPicPr/>
                <p:nvPr/>
              </p:nvPicPr>
              <p:blipFill>
                <a:blip r:embed="rId91"/>
                <a:stretch>
                  <a:fillRect/>
                </a:stretch>
              </p:blipFill>
              <p:spPr>
                <a:xfrm>
                  <a:off x="1767866" y="3326953"/>
                  <a:ext cx="1425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墨迹 52">
                  <a:extLst>
                    <a:ext uri="{FF2B5EF4-FFF2-40B4-BE49-F238E27FC236}">
                      <a16:creationId xmlns:a16="http://schemas.microsoft.com/office/drawing/2014/main" id="{3AB78970-452E-314D-B63F-6862C99CCC50}"/>
                    </a:ext>
                  </a:extLst>
                </p14:cNvPr>
                <p14:cNvContentPartPr/>
                <p14:nvPr/>
              </p14:nvContentPartPr>
              <p14:xfrm>
                <a:off x="1988546" y="3207433"/>
                <a:ext cx="72000" cy="89640"/>
              </p14:xfrm>
            </p:contentPart>
          </mc:Choice>
          <mc:Fallback xmlns="">
            <p:pic>
              <p:nvPicPr>
                <p:cNvPr id="53" name="墨迹 52">
                  <a:extLst>
                    <a:ext uri="{FF2B5EF4-FFF2-40B4-BE49-F238E27FC236}">
                      <a16:creationId xmlns:a16="http://schemas.microsoft.com/office/drawing/2014/main" id="{3AB78970-452E-314D-B63F-6862C99CCC50}"/>
                    </a:ext>
                  </a:extLst>
                </p:cNvPr>
                <p:cNvPicPr/>
                <p:nvPr/>
              </p:nvPicPr>
              <p:blipFill>
                <a:blip r:embed="rId93"/>
                <a:stretch>
                  <a:fillRect/>
                </a:stretch>
              </p:blipFill>
              <p:spPr>
                <a:xfrm>
                  <a:off x="1970546" y="3189433"/>
                  <a:ext cx="1076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墨迹 53">
                  <a:extLst>
                    <a:ext uri="{FF2B5EF4-FFF2-40B4-BE49-F238E27FC236}">
                      <a16:creationId xmlns:a16="http://schemas.microsoft.com/office/drawing/2014/main" id="{476362FA-1007-4FE5-A873-D2C1A0930299}"/>
                    </a:ext>
                  </a:extLst>
                </p14:cNvPr>
                <p14:cNvContentPartPr/>
                <p14:nvPr/>
              </p14:nvContentPartPr>
              <p14:xfrm>
                <a:off x="2031386" y="3276193"/>
                <a:ext cx="57600" cy="6840"/>
              </p14:xfrm>
            </p:contentPart>
          </mc:Choice>
          <mc:Fallback xmlns="">
            <p:pic>
              <p:nvPicPr>
                <p:cNvPr id="54" name="墨迹 53">
                  <a:extLst>
                    <a:ext uri="{FF2B5EF4-FFF2-40B4-BE49-F238E27FC236}">
                      <a16:creationId xmlns:a16="http://schemas.microsoft.com/office/drawing/2014/main" id="{476362FA-1007-4FE5-A873-D2C1A0930299}"/>
                    </a:ext>
                  </a:extLst>
                </p:cNvPr>
                <p:cNvPicPr/>
                <p:nvPr/>
              </p:nvPicPr>
              <p:blipFill>
                <a:blip r:embed="rId95"/>
                <a:stretch>
                  <a:fillRect/>
                </a:stretch>
              </p:blipFill>
              <p:spPr>
                <a:xfrm>
                  <a:off x="2013746" y="3258193"/>
                  <a:ext cx="932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5" name="墨迹 54">
                  <a:extLst>
                    <a:ext uri="{FF2B5EF4-FFF2-40B4-BE49-F238E27FC236}">
                      <a16:creationId xmlns:a16="http://schemas.microsoft.com/office/drawing/2014/main" id="{CDB2AF26-904A-CCE0-AC49-9F8F21E4CD4D}"/>
                    </a:ext>
                  </a:extLst>
                </p14:cNvPr>
                <p14:cNvContentPartPr/>
                <p14:nvPr/>
              </p14:nvContentPartPr>
              <p14:xfrm>
                <a:off x="1999706" y="3326233"/>
                <a:ext cx="82800" cy="36720"/>
              </p14:xfrm>
            </p:contentPart>
          </mc:Choice>
          <mc:Fallback xmlns="">
            <p:pic>
              <p:nvPicPr>
                <p:cNvPr id="55" name="墨迹 54">
                  <a:extLst>
                    <a:ext uri="{FF2B5EF4-FFF2-40B4-BE49-F238E27FC236}">
                      <a16:creationId xmlns:a16="http://schemas.microsoft.com/office/drawing/2014/main" id="{CDB2AF26-904A-CCE0-AC49-9F8F21E4CD4D}"/>
                    </a:ext>
                  </a:extLst>
                </p:cNvPr>
                <p:cNvPicPr/>
                <p:nvPr/>
              </p:nvPicPr>
              <p:blipFill>
                <a:blip r:embed="rId97"/>
                <a:stretch>
                  <a:fillRect/>
                </a:stretch>
              </p:blipFill>
              <p:spPr>
                <a:xfrm>
                  <a:off x="1981706" y="3308233"/>
                  <a:ext cx="1184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6" name="墨迹 55">
                  <a:extLst>
                    <a:ext uri="{FF2B5EF4-FFF2-40B4-BE49-F238E27FC236}">
                      <a16:creationId xmlns:a16="http://schemas.microsoft.com/office/drawing/2014/main" id="{AEACBAA9-8E05-CF49-068F-E2E6E10262E9}"/>
                    </a:ext>
                  </a:extLst>
                </p14:cNvPr>
                <p14:cNvContentPartPr/>
                <p14:nvPr/>
              </p14:nvContentPartPr>
              <p14:xfrm>
                <a:off x="1991066" y="3368353"/>
                <a:ext cx="91080" cy="48240"/>
              </p14:xfrm>
            </p:contentPart>
          </mc:Choice>
          <mc:Fallback xmlns="">
            <p:pic>
              <p:nvPicPr>
                <p:cNvPr id="56" name="墨迹 55">
                  <a:extLst>
                    <a:ext uri="{FF2B5EF4-FFF2-40B4-BE49-F238E27FC236}">
                      <a16:creationId xmlns:a16="http://schemas.microsoft.com/office/drawing/2014/main" id="{AEACBAA9-8E05-CF49-068F-E2E6E10262E9}"/>
                    </a:ext>
                  </a:extLst>
                </p:cNvPr>
                <p:cNvPicPr/>
                <p:nvPr/>
              </p:nvPicPr>
              <p:blipFill>
                <a:blip r:embed="rId99"/>
                <a:stretch>
                  <a:fillRect/>
                </a:stretch>
              </p:blipFill>
              <p:spPr>
                <a:xfrm>
                  <a:off x="1973426" y="3350353"/>
                  <a:ext cx="126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7" name="墨迹 56">
                  <a:extLst>
                    <a:ext uri="{FF2B5EF4-FFF2-40B4-BE49-F238E27FC236}">
                      <a16:creationId xmlns:a16="http://schemas.microsoft.com/office/drawing/2014/main" id="{E9CA09A0-6331-0654-58E0-B4AA13357C6D}"/>
                    </a:ext>
                  </a:extLst>
                </p14:cNvPr>
                <p14:cNvContentPartPr/>
                <p14:nvPr/>
              </p14:nvContentPartPr>
              <p14:xfrm>
                <a:off x="2047226" y="3336313"/>
                <a:ext cx="50760" cy="142920"/>
              </p14:xfrm>
            </p:contentPart>
          </mc:Choice>
          <mc:Fallback xmlns="">
            <p:pic>
              <p:nvPicPr>
                <p:cNvPr id="57" name="墨迹 56">
                  <a:extLst>
                    <a:ext uri="{FF2B5EF4-FFF2-40B4-BE49-F238E27FC236}">
                      <a16:creationId xmlns:a16="http://schemas.microsoft.com/office/drawing/2014/main" id="{E9CA09A0-6331-0654-58E0-B4AA13357C6D}"/>
                    </a:ext>
                  </a:extLst>
                </p:cNvPr>
                <p:cNvPicPr/>
                <p:nvPr/>
              </p:nvPicPr>
              <p:blipFill>
                <a:blip r:embed="rId101"/>
                <a:stretch>
                  <a:fillRect/>
                </a:stretch>
              </p:blipFill>
              <p:spPr>
                <a:xfrm>
                  <a:off x="2029586" y="3318313"/>
                  <a:ext cx="864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8" name="墨迹 57">
                  <a:extLst>
                    <a:ext uri="{FF2B5EF4-FFF2-40B4-BE49-F238E27FC236}">
                      <a16:creationId xmlns:a16="http://schemas.microsoft.com/office/drawing/2014/main" id="{D9F68710-EAF1-B778-9A2A-BB1C72A6609D}"/>
                    </a:ext>
                  </a:extLst>
                </p14:cNvPr>
                <p14:cNvContentPartPr/>
                <p14:nvPr/>
              </p14:nvContentPartPr>
              <p14:xfrm>
                <a:off x="2157386" y="3213913"/>
                <a:ext cx="63000" cy="22320"/>
              </p14:xfrm>
            </p:contentPart>
          </mc:Choice>
          <mc:Fallback xmlns="">
            <p:pic>
              <p:nvPicPr>
                <p:cNvPr id="58" name="墨迹 57">
                  <a:extLst>
                    <a:ext uri="{FF2B5EF4-FFF2-40B4-BE49-F238E27FC236}">
                      <a16:creationId xmlns:a16="http://schemas.microsoft.com/office/drawing/2014/main" id="{D9F68710-EAF1-B778-9A2A-BB1C72A6609D}"/>
                    </a:ext>
                  </a:extLst>
                </p:cNvPr>
                <p:cNvPicPr/>
                <p:nvPr/>
              </p:nvPicPr>
              <p:blipFill>
                <a:blip r:embed="rId103"/>
                <a:stretch>
                  <a:fillRect/>
                </a:stretch>
              </p:blipFill>
              <p:spPr>
                <a:xfrm>
                  <a:off x="2139746" y="3196273"/>
                  <a:ext cx="986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9" name="墨迹 58">
                  <a:extLst>
                    <a:ext uri="{FF2B5EF4-FFF2-40B4-BE49-F238E27FC236}">
                      <a16:creationId xmlns:a16="http://schemas.microsoft.com/office/drawing/2014/main" id="{821D8B5D-AA1B-501E-9551-D8C4299F4866}"/>
                    </a:ext>
                  </a:extLst>
                </p14:cNvPr>
                <p14:cNvContentPartPr/>
                <p14:nvPr/>
              </p14:nvContentPartPr>
              <p14:xfrm>
                <a:off x="2136146" y="3193033"/>
                <a:ext cx="76320" cy="160920"/>
              </p14:xfrm>
            </p:contentPart>
          </mc:Choice>
          <mc:Fallback xmlns="">
            <p:pic>
              <p:nvPicPr>
                <p:cNvPr id="59" name="墨迹 58">
                  <a:extLst>
                    <a:ext uri="{FF2B5EF4-FFF2-40B4-BE49-F238E27FC236}">
                      <a16:creationId xmlns:a16="http://schemas.microsoft.com/office/drawing/2014/main" id="{821D8B5D-AA1B-501E-9551-D8C4299F4866}"/>
                    </a:ext>
                  </a:extLst>
                </p:cNvPr>
                <p:cNvPicPr/>
                <p:nvPr/>
              </p:nvPicPr>
              <p:blipFill>
                <a:blip r:embed="rId105"/>
                <a:stretch>
                  <a:fillRect/>
                </a:stretch>
              </p:blipFill>
              <p:spPr>
                <a:xfrm>
                  <a:off x="2118146" y="3175033"/>
                  <a:ext cx="1119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 name="墨迹 59">
                  <a:extLst>
                    <a:ext uri="{FF2B5EF4-FFF2-40B4-BE49-F238E27FC236}">
                      <a16:creationId xmlns:a16="http://schemas.microsoft.com/office/drawing/2014/main" id="{7587BCD3-A2EC-5881-EC52-48CBCC08264F}"/>
                    </a:ext>
                  </a:extLst>
                </p14:cNvPr>
                <p14:cNvContentPartPr/>
                <p14:nvPr/>
              </p14:nvContentPartPr>
              <p14:xfrm>
                <a:off x="2148386" y="3278353"/>
                <a:ext cx="52560" cy="159840"/>
              </p14:xfrm>
            </p:contentPart>
          </mc:Choice>
          <mc:Fallback xmlns="">
            <p:pic>
              <p:nvPicPr>
                <p:cNvPr id="60" name="墨迹 59">
                  <a:extLst>
                    <a:ext uri="{FF2B5EF4-FFF2-40B4-BE49-F238E27FC236}">
                      <a16:creationId xmlns:a16="http://schemas.microsoft.com/office/drawing/2014/main" id="{7587BCD3-A2EC-5881-EC52-48CBCC08264F}"/>
                    </a:ext>
                  </a:extLst>
                </p:cNvPr>
                <p:cNvPicPr/>
                <p:nvPr/>
              </p:nvPicPr>
              <p:blipFill>
                <a:blip r:embed="rId107"/>
                <a:stretch>
                  <a:fillRect/>
                </a:stretch>
              </p:blipFill>
              <p:spPr>
                <a:xfrm>
                  <a:off x="2130386" y="3260713"/>
                  <a:ext cx="882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1" name="墨迹 60">
                  <a:extLst>
                    <a:ext uri="{FF2B5EF4-FFF2-40B4-BE49-F238E27FC236}">
                      <a16:creationId xmlns:a16="http://schemas.microsoft.com/office/drawing/2014/main" id="{1E3749FA-EA08-B0D5-CAA3-3425242C50C0}"/>
                    </a:ext>
                  </a:extLst>
                </p14:cNvPr>
                <p14:cNvContentPartPr/>
                <p14:nvPr/>
              </p14:nvContentPartPr>
              <p14:xfrm>
                <a:off x="2087906" y="3309313"/>
                <a:ext cx="31320" cy="27000"/>
              </p14:xfrm>
            </p:contentPart>
          </mc:Choice>
          <mc:Fallback xmlns="">
            <p:pic>
              <p:nvPicPr>
                <p:cNvPr id="61" name="墨迹 60">
                  <a:extLst>
                    <a:ext uri="{FF2B5EF4-FFF2-40B4-BE49-F238E27FC236}">
                      <a16:creationId xmlns:a16="http://schemas.microsoft.com/office/drawing/2014/main" id="{1E3749FA-EA08-B0D5-CAA3-3425242C50C0}"/>
                    </a:ext>
                  </a:extLst>
                </p:cNvPr>
                <p:cNvPicPr/>
                <p:nvPr/>
              </p:nvPicPr>
              <p:blipFill>
                <a:blip r:embed="rId109"/>
                <a:stretch>
                  <a:fillRect/>
                </a:stretch>
              </p:blipFill>
              <p:spPr>
                <a:xfrm>
                  <a:off x="2070266" y="3291673"/>
                  <a:ext cx="6696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2" name="墨迹 61">
                  <a:extLst>
                    <a:ext uri="{FF2B5EF4-FFF2-40B4-BE49-F238E27FC236}">
                      <a16:creationId xmlns:a16="http://schemas.microsoft.com/office/drawing/2014/main" id="{6D6DAE6E-68B3-75B4-2B40-0FAEB62D403E}"/>
                    </a:ext>
                  </a:extLst>
                </p14:cNvPr>
                <p14:cNvContentPartPr/>
                <p14:nvPr/>
              </p14:nvContentPartPr>
              <p14:xfrm>
                <a:off x="2104466" y="3383833"/>
                <a:ext cx="264240" cy="77760"/>
              </p14:xfrm>
            </p:contentPart>
          </mc:Choice>
          <mc:Fallback xmlns="">
            <p:pic>
              <p:nvPicPr>
                <p:cNvPr id="62" name="墨迹 61">
                  <a:extLst>
                    <a:ext uri="{FF2B5EF4-FFF2-40B4-BE49-F238E27FC236}">
                      <a16:creationId xmlns:a16="http://schemas.microsoft.com/office/drawing/2014/main" id="{6D6DAE6E-68B3-75B4-2B40-0FAEB62D403E}"/>
                    </a:ext>
                  </a:extLst>
                </p:cNvPr>
                <p:cNvPicPr/>
                <p:nvPr/>
              </p:nvPicPr>
              <p:blipFill>
                <a:blip r:embed="rId111"/>
                <a:stretch>
                  <a:fillRect/>
                </a:stretch>
              </p:blipFill>
              <p:spPr>
                <a:xfrm>
                  <a:off x="2086826" y="3365833"/>
                  <a:ext cx="2998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3" name="墨迹 62">
                  <a:extLst>
                    <a:ext uri="{FF2B5EF4-FFF2-40B4-BE49-F238E27FC236}">
                      <a16:creationId xmlns:a16="http://schemas.microsoft.com/office/drawing/2014/main" id="{B4C25440-09F8-8A42-E2C6-76421F58FF54}"/>
                    </a:ext>
                  </a:extLst>
                </p14:cNvPr>
                <p14:cNvContentPartPr/>
                <p14:nvPr/>
              </p14:nvContentPartPr>
              <p14:xfrm>
                <a:off x="2374106" y="3179353"/>
                <a:ext cx="69480" cy="22320"/>
              </p14:xfrm>
            </p:contentPart>
          </mc:Choice>
          <mc:Fallback xmlns="">
            <p:pic>
              <p:nvPicPr>
                <p:cNvPr id="63" name="墨迹 62">
                  <a:extLst>
                    <a:ext uri="{FF2B5EF4-FFF2-40B4-BE49-F238E27FC236}">
                      <a16:creationId xmlns:a16="http://schemas.microsoft.com/office/drawing/2014/main" id="{B4C25440-09F8-8A42-E2C6-76421F58FF54}"/>
                    </a:ext>
                  </a:extLst>
                </p:cNvPr>
                <p:cNvPicPr/>
                <p:nvPr/>
              </p:nvPicPr>
              <p:blipFill>
                <a:blip r:embed="rId113"/>
                <a:stretch>
                  <a:fillRect/>
                </a:stretch>
              </p:blipFill>
              <p:spPr>
                <a:xfrm>
                  <a:off x="2356466" y="3161713"/>
                  <a:ext cx="1051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0112" name="墨迹 90111">
                  <a:extLst>
                    <a:ext uri="{FF2B5EF4-FFF2-40B4-BE49-F238E27FC236}">
                      <a16:creationId xmlns:a16="http://schemas.microsoft.com/office/drawing/2014/main" id="{4ABBD8D8-487D-1B0D-62B0-EC1FB3BB4B13}"/>
                    </a:ext>
                  </a:extLst>
                </p14:cNvPr>
                <p14:cNvContentPartPr/>
                <p14:nvPr/>
              </p14:nvContentPartPr>
              <p14:xfrm>
                <a:off x="2343866" y="3213553"/>
                <a:ext cx="99720" cy="70560"/>
              </p14:xfrm>
            </p:contentPart>
          </mc:Choice>
          <mc:Fallback xmlns="">
            <p:pic>
              <p:nvPicPr>
                <p:cNvPr id="90112" name="墨迹 90111">
                  <a:extLst>
                    <a:ext uri="{FF2B5EF4-FFF2-40B4-BE49-F238E27FC236}">
                      <a16:creationId xmlns:a16="http://schemas.microsoft.com/office/drawing/2014/main" id="{4ABBD8D8-487D-1B0D-62B0-EC1FB3BB4B13}"/>
                    </a:ext>
                  </a:extLst>
                </p:cNvPr>
                <p:cNvPicPr/>
                <p:nvPr/>
              </p:nvPicPr>
              <p:blipFill>
                <a:blip r:embed="rId115"/>
                <a:stretch>
                  <a:fillRect/>
                </a:stretch>
              </p:blipFill>
              <p:spPr>
                <a:xfrm>
                  <a:off x="2326226" y="3195553"/>
                  <a:ext cx="1353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0113" name="墨迹 90112">
                  <a:extLst>
                    <a:ext uri="{FF2B5EF4-FFF2-40B4-BE49-F238E27FC236}">
                      <a16:creationId xmlns:a16="http://schemas.microsoft.com/office/drawing/2014/main" id="{BFF253F6-3C27-6839-5DE7-086FE98A67B5}"/>
                    </a:ext>
                  </a:extLst>
                </p14:cNvPr>
                <p14:cNvContentPartPr/>
                <p14:nvPr/>
              </p14:nvContentPartPr>
              <p14:xfrm>
                <a:off x="2378786" y="3114553"/>
                <a:ext cx="28800" cy="166320"/>
              </p14:xfrm>
            </p:contentPart>
          </mc:Choice>
          <mc:Fallback xmlns="">
            <p:pic>
              <p:nvPicPr>
                <p:cNvPr id="90113" name="墨迹 90112">
                  <a:extLst>
                    <a:ext uri="{FF2B5EF4-FFF2-40B4-BE49-F238E27FC236}">
                      <a16:creationId xmlns:a16="http://schemas.microsoft.com/office/drawing/2014/main" id="{BFF253F6-3C27-6839-5DE7-086FE98A67B5}"/>
                    </a:ext>
                  </a:extLst>
                </p:cNvPr>
                <p:cNvPicPr/>
                <p:nvPr/>
              </p:nvPicPr>
              <p:blipFill>
                <a:blip r:embed="rId117"/>
                <a:stretch>
                  <a:fillRect/>
                </a:stretch>
              </p:blipFill>
              <p:spPr>
                <a:xfrm>
                  <a:off x="2361146" y="3096913"/>
                  <a:ext cx="644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0114" name="墨迹 90113">
                  <a:extLst>
                    <a:ext uri="{FF2B5EF4-FFF2-40B4-BE49-F238E27FC236}">
                      <a16:creationId xmlns:a16="http://schemas.microsoft.com/office/drawing/2014/main" id="{5DA25E20-5FB3-B6DF-3AF1-D2996FF7055B}"/>
                    </a:ext>
                  </a:extLst>
                </p14:cNvPr>
                <p14:cNvContentPartPr/>
                <p14:nvPr/>
              </p14:nvContentPartPr>
              <p14:xfrm>
                <a:off x="2252786" y="3253873"/>
                <a:ext cx="194760" cy="182160"/>
              </p14:xfrm>
            </p:contentPart>
          </mc:Choice>
          <mc:Fallback xmlns="">
            <p:pic>
              <p:nvPicPr>
                <p:cNvPr id="90114" name="墨迹 90113">
                  <a:extLst>
                    <a:ext uri="{FF2B5EF4-FFF2-40B4-BE49-F238E27FC236}">
                      <a16:creationId xmlns:a16="http://schemas.microsoft.com/office/drawing/2014/main" id="{5DA25E20-5FB3-B6DF-3AF1-D2996FF7055B}"/>
                    </a:ext>
                  </a:extLst>
                </p:cNvPr>
                <p:cNvPicPr/>
                <p:nvPr/>
              </p:nvPicPr>
              <p:blipFill>
                <a:blip r:embed="rId119"/>
                <a:stretch>
                  <a:fillRect/>
                </a:stretch>
              </p:blipFill>
              <p:spPr>
                <a:xfrm>
                  <a:off x="2234786" y="3236233"/>
                  <a:ext cx="2304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115" name="墨迹 90114">
                  <a:extLst>
                    <a:ext uri="{FF2B5EF4-FFF2-40B4-BE49-F238E27FC236}">
                      <a16:creationId xmlns:a16="http://schemas.microsoft.com/office/drawing/2014/main" id="{9E8BDB53-CDAA-9186-1D94-16BE36432B7D}"/>
                    </a:ext>
                  </a:extLst>
                </p14:cNvPr>
                <p14:cNvContentPartPr/>
                <p14:nvPr/>
              </p14:nvContentPartPr>
              <p14:xfrm>
                <a:off x="2389946" y="3319753"/>
                <a:ext cx="165960" cy="135000"/>
              </p14:xfrm>
            </p:contentPart>
          </mc:Choice>
          <mc:Fallback xmlns="">
            <p:pic>
              <p:nvPicPr>
                <p:cNvPr id="90115" name="墨迹 90114">
                  <a:extLst>
                    <a:ext uri="{FF2B5EF4-FFF2-40B4-BE49-F238E27FC236}">
                      <a16:creationId xmlns:a16="http://schemas.microsoft.com/office/drawing/2014/main" id="{9E8BDB53-CDAA-9186-1D94-16BE36432B7D}"/>
                    </a:ext>
                  </a:extLst>
                </p:cNvPr>
                <p:cNvPicPr/>
                <p:nvPr/>
              </p:nvPicPr>
              <p:blipFill>
                <a:blip r:embed="rId121"/>
                <a:stretch>
                  <a:fillRect/>
                </a:stretch>
              </p:blipFill>
              <p:spPr>
                <a:xfrm>
                  <a:off x="2371946" y="3302113"/>
                  <a:ext cx="201600" cy="17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90120" name="墨迹 90119">
                <a:extLst>
                  <a:ext uri="{FF2B5EF4-FFF2-40B4-BE49-F238E27FC236}">
                    <a16:creationId xmlns:a16="http://schemas.microsoft.com/office/drawing/2014/main" id="{2626952A-F547-99F1-45ED-91302250C043}"/>
                  </a:ext>
                </a:extLst>
              </p14:cNvPr>
              <p14:cNvContentPartPr/>
              <p14:nvPr/>
            </p14:nvContentPartPr>
            <p14:xfrm>
              <a:off x="3750386" y="3789913"/>
              <a:ext cx="246240" cy="27360"/>
            </p14:xfrm>
          </p:contentPart>
        </mc:Choice>
        <mc:Fallback xmlns="">
          <p:pic>
            <p:nvPicPr>
              <p:cNvPr id="90120" name="墨迹 90119">
                <a:extLst>
                  <a:ext uri="{FF2B5EF4-FFF2-40B4-BE49-F238E27FC236}">
                    <a16:creationId xmlns:a16="http://schemas.microsoft.com/office/drawing/2014/main" id="{2626952A-F547-99F1-45ED-91302250C043}"/>
                  </a:ext>
                </a:extLst>
              </p:cNvPr>
              <p:cNvPicPr/>
              <p:nvPr/>
            </p:nvPicPr>
            <p:blipFill>
              <a:blip r:embed="rId123"/>
              <a:stretch>
                <a:fillRect/>
              </a:stretch>
            </p:blipFill>
            <p:spPr>
              <a:xfrm>
                <a:off x="3732746" y="3771913"/>
                <a:ext cx="281880" cy="63000"/>
              </a:xfrm>
              <a:prstGeom prst="rect">
                <a:avLst/>
              </a:prstGeom>
            </p:spPr>
          </p:pic>
        </mc:Fallback>
      </mc:AlternateContent>
      <p:grpSp>
        <p:nvGrpSpPr>
          <p:cNvPr id="90200" name="组合 90199">
            <a:extLst>
              <a:ext uri="{FF2B5EF4-FFF2-40B4-BE49-F238E27FC236}">
                <a16:creationId xmlns:a16="http://schemas.microsoft.com/office/drawing/2014/main" id="{C0F69862-F743-1AF0-25A2-0E6E86A9377D}"/>
              </a:ext>
            </a:extLst>
          </p:cNvPr>
          <p:cNvGrpSpPr/>
          <p:nvPr/>
        </p:nvGrpSpPr>
        <p:grpSpPr>
          <a:xfrm>
            <a:off x="2269253" y="3525240"/>
            <a:ext cx="703440" cy="218880"/>
            <a:chOff x="2269253" y="3525240"/>
            <a:chExt cx="703440" cy="218880"/>
          </a:xfrm>
        </p:grpSpPr>
        <mc:AlternateContent xmlns:mc="http://schemas.openxmlformats.org/markup-compatibility/2006" xmlns:p14="http://schemas.microsoft.com/office/powerpoint/2010/main">
          <mc:Choice Requires="p14">
            <p:contentPart p14:bwMode="auto" r:id="rId124">
              <p14:nvContentPartPr>
                <p14:cNvPr id="90171" name="墨迹 90170">
                  <a:extLst>
                    <a:ext uri="{FF2B5EF4-FFF2-40B4-BE49-F238E27FC236}">
                      <a16:creationId xmlns:a16="http://schemas.microsoft.com/office/drawing/2014/main" id="{1D6CF1E7-5A08-F2B8-1D4B-7D8331B7AB54}"/>
                    </a:ext>
                  </a:extLst>
                </p14:cNvPr>
                <p14:cNvContentPartPr/>
                <p14:nvPr/>
              </p14:nvContentPartPr>
              <p14:xfrm>
                <a:off x="2351333" y="3567360"/>
                <a:ext cx="80280" cy="41400"/>
              </p14:xfrm>
            </p:contentPart>
          </mc:Choice>
          <mc:Fallback xmlns="">
            <p:pic>
              <p:nvPicPr>
                <p:cNvPr id="90171" name="墨迹 90170">
                  <a:extLst>
                    <a:ext uri="{FF2B5EF4-FFF2-40B4-BE49-F238E27FC236}">
                      <a16:creationId xmlns:a16="http://schemas.microsoft.com/office/drawing/2014/main" id="{1D6CF1E7-5A08-F2B8-1D4B-7D8331B7AB54}"/>
                    </a:ext>
                  </a:extLst>
                </p:cNvPr>
                <p:cNvPicPr/>
                <p:nvPr/>
              </p:nvPicPr>
              <p:blipFill>
                <a:blip r:embed="rId125"/>
                <a:stretch>
                  <a:fillRect/>
                </a:stretch>
              </p:blipFill>
              <p:spPr>
                <a:xfrm>
                  <a:off x="2342333" y="3558720"/>
                  <a:ext cx="979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0172" name="墨迹 90171">
                  <a:extLst>
                    <a:ext uri="{FF2B5EF4-FFF2-40B4-BE49-F238E27FC236}">
                      <a16:creationId xmlns:a16="http://schemas.microsoft.com/office/drawing/2014/main" id="{28D525AB-AF97-E2BE-EF06-63A1797FE3CB}"/>
                    </a:ext>
                  </a:extLst>
                </p14:cNvPr>
                <p14:cNvContentPartPr/>
                <p14:nvPr/>
              </p14:nvContentPartPr>
              <p14:xfrm>
                <a:off x="2397413" y="3609480"/>
                <a:ext cx="10800" cy="82440"/>
              </p14:xfrm>
            </p:contentPart>
          </mc:Choice>
          <mc:Fallback xmlns="">
            <p:pic>
              <p:nvPicPr>
                <p:cNvPr id="90172" name="墨迹 90171">
                  <a:extLst>
                    <a:ext uri="{FF2B5EF4-FFF2-40B4-BE49-F238E27FC236}">
                      <a16:creationId xmlns:a16="http://schemas.microsoft.com/office/drawing/2014/main" id="{28D525AB-AF97-E2BE-EF06-63A1797FE3CB}"/>
                    </a:ext>
                  </a:extLst>
                </p:cNvPr>
                <p:cNvPicPr/>
                <p:nvPr/>
              </p:nvPicPr>
              <p:blipFill>
                <a:blip r:embed="rId127"/>
                <a:stretch>
                  <a:fillRect/>
                </a:stretch>
              </p:blipFill>
              <p:spPr>
                <a:xfrm>
                  <a:off x="2388773" y="3600480"/>
                  <a:ext cx="2844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0173" name="墨迹 90172">
                  <a:extLst>
                    <a:ext uri="{FF2B5EF4-FFF2-40B4-BE49-F238E27FC236}">
                      <a16:creationId xmlns:a16="http://schemas.microsoft.com/office/drawing/2014/main" id="{D9C7B5BB-A5BC-05EC-E194-EB8C860DCE07}"/>
                    </a:ext>
                  </a:extLst>
                </p14:cNvPr>
                <p14:cNvContentPartPr/>
                <p14:nvPr/>
              </p14:nvContentPartPr>
              <p14:xfrm>
                <a:off x="2408213" y="3641160"/>
                <a:ext cx="30960" cy="9000"/>
              </p14:xfrm>
            </p:contentPart>
          </mc:Choice>
          <mc:Fallback xmlns="">
            <p:pic>
              <p:nvPicPr>
                <p:cNvPr id="90173" name="墨迹 90172">
                  <a:extLst>
                    <a:ext uri="{FF2B5EF4-FFF2-40B4-BE49-F238E27FC236}">
                      <a16:creationId xmlns:a16="http://schemas.microsoft.com/office/drawing/2014/main" id="{D9C7B5BB-A5BC-05EC-E194-EB8C860DCE07}"/>
                    </a:ext>
                  </a:extLst>
                </p:cNvPr>
                <p:cNvPicPr/>
                <p:nvPr/>
              </p:nvPicPr>
              <p:blipFill>
                <a:blip r:embed="rId129"/>
                <a:stretch>
                  <a:fillRect/>
                </a:stretch>
              </p:blipFill>
              <p:spPr>
                <a:xfrm>
                  <a:off x="2399573" y="3632520"/>
                  <a:ext cx="486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0174" name="墨迹 90173">
                  <a:extLst>
                    <a:ext uri="{FF2B5EF4-FFF2-40B4-BE49-F238E27FC236}">
                      <a16:creationId xmlns:a16="http://schemas.microsoft.com/office/drawing/2014/main" id="{E827CCB9-E316-F814-61C1-74CF60219E60}"/>
                    </a:ext>
                  </a:extLst>
                </p14:cNvPr>
                <p14:cNvContentPartPr/>
                <p14:nvPr/>
              </p14:nvContentPartPr>
              <p14:xfrm>
                <a:off x="2362493" y="3642600"/>
                <a:ext cx="70560" cy="70200"/>
              </p14:xfrm>
            </p:contentPart>
          </mc:Choice>
          <mc:Fallback xmlns="">
            <p:pic>
              <p:nvPicPr>
                <p:cNvPr id="90174" name="墨迹 90173">
                  <a:extLst>
                    <a:ext uri="{FF2B5EF4-FFF2-40B4-BE49-F238E27FC236}">
                      <a16:creationId xmlns:a16="http://schemas.microsoft.com/office/drawing/2014/main" id="{E827CCB9-E316-F814-61C1-74CF60219E60}"/>
                    </a:ext>
                  </a:extLst>
                </p:cNvPr>
                <p:cNvPicPr/>
                <p:nvPr/>
              </p:nvPicPr>
              <p:blipFill>
                <a:blip r:embed="rId131"/>
                <a:stretch>
                  <a:fillRect/>
                </a:stretch>
              </p:blipFill>
              <p:spPr>
                <a:xfrm>
                  <a:off x="2353853" y="3633960"/>
                  <a:ext cx="882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175" name="墨迹 90174">
                  <a:extLst>
                    <a:ext uri="{FF2B5EF4-FFF2-40B4-BE49-F238E27FC236}">
                      <a16:creationId xmlns:a16="http://schemas.microsoft.com/office/drawing/2014/main" id="{562694DB-44E0-033E-6696-D59AA52C57B5}"/>
                    </a:ext>
                  </a:extLst>
                </p14:cNvPr>
                <p14:cNvContentPartPr/>
                <p14:nvPr/>
              </p14:nvContentPartPr>
              <p14:xfrm>
                <a:off x="2269253" y="3603360"/>
                <a:ext cx="56520" cy="133560"/>
              </p14:xfrm>
            </p:contentPart>
          </mc:Choice>
          <mc:Fallback xmlns="">
            <p:pic>
              <p:nvPicPr>
                <p:cNvPr id="90175" name="墨迹 90174">
                  <a:extLst>
                    <a:ext uri="{FF2B5EF4-FFF2-40B4-BE49-F238E27FC236}">
                      <a16:creationId xmlns:a16="http://schemas.microsoft.com/office/drawing/2014/main" id="{562694DB-44E0-033E-6696-D59AA52C57B5}"/>
                    </a:ext>
                  </a:extLst>
                </p:cNvPr>
                <p:cNvPicPr/>
                <p:nvPr/>
              </p:nvPicPr>
              <p:blipFill>
                <a:blip r:embed="rId133"/>
                <a:stretch>
                  <a:fillRect/>
                </a:stretch>
              </p:blipFill>
              <p:spPr>
                <a:xfrm>
                  <a:off x="2260253" y="3594720"/>
                  <a:ext cx="74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0176" name="墨迹 90175">
                  <a:extLst>
                    <a:ext uri="{FF2B5EF4-FFF2-40B4-BE49-F238E27FC236}">
                      <a16:creationId xmlns:a16="http://schemas.microsoft.com/office/drawing/2014/main" id="{2AC5DFF8-D09F-8BED-F6A2-274BBEF48F72}"/>
                    </a:ext>
                  </a:extLst>
                </p14:cNvPr>
                <p14:cNvContentPartPr/>
                <p14:nvPr/>
              </p14:nvContentPartPr>
              <p14:xfrm>
                <a:off x="2283293" y="3673560"/>
                <a:ext cx="249480" cy="70560"/>
              </p14:xfrm>
            </p:contentPart>
          </mc:Choice>
          <mc:Fallback xmlns="">
            <p:pic>
              <p:nvPicPr>
                <p:cNvPr id="90176" name="墨迹 90175">
                  <a:extLst>
                    <a:ext uri="{FF2B5EF4-FFF2-40B4-BE49-F238E27FC236}">
                      <a16:creationId xmlns:a16="http://schemas.microsoft.com/office/drawing/2014/main" id="{2AC5DFF8-D09F-8BED-F6A2-274BBEF48F72}"/>
                    </a:ext>
                  </a:extLst>
                </p:cNvPr>
                <p:cNvPicPr/>
                <p:nvPr/>
              </p:nvPicPr>
              <p:blipFill>
                <a:blip r:embed="rId135"/>
                <a:stretch>
                  <a:fillRect/>
                </a:stretch>
              </p:blipFill>
              <p:spPr>
                <a:xfrm>
                  <a:off x="2274653" y="3664920"/>
                  <a:ext cx="2671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0177" name="墨迹 90176">
                  <a:extLst>
                    <a:ext uri="{FF2B5EF4-FFF2-40B4-BE49-F238E27FC236}">
                      <a16:creationId xmlns:a16="http://schemas.microsoft.com/office/drawing/2014/main" id="{EF64211E-60DA-AA4F-B3C7-4CB2BE85796A}"/>
                    </a:ext>
                  </a:extLst>
                </p14:cNvPr>
                <p14:cNvContentPartPr/>
                <p14:nvPr/>
              </p14:nvContentPartPr>
              <p14:xfrm>
                <a:off x="2571293" y="3525240"/>
                <a:ext cx="93240" cy="75600"/>
              </p14:xfrm>
            </p:contentPart>
          </mc:Choice>
          <mc:Fallback xmlns="">
            <p:pic>
              <p:nvPicPr>
                <p:cNvPr id="90177" name="墨迹 90176">
                  <a:extLst>
                    <a:ext uri="{FF2B5EF4-FFF2-40B4-BE49-F238E27FC236}">
                      <a16:creationId xmlns:a16="http://schemas.microsoft.com/office/drawing/2014/main" id="{EF64211E-60DA-AA4F-B3C7-4CB2BE85796A}"/>
                    </a:ext>
                  </a:extLst>
                </p:cNvPr>
                <p:cNvPicPr/>
                <p:nvPr/>
              </p:nvPicPr>
              <p:blipFill>
                <a:blip r:embed="rId137"/>
                <a:stretch>
                  <a:fillRect/>
                </a:stretch>
              </p:blipFill>
              <p:spPr>
                <a:xfrm>
                  <a:off x="2562293" y="3516600"/>
                  <a:ext cx="1108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178" name="墨迹 90177">
                  <a:extLst>
                    <a:ext uri="{FF2B5EF4-FFF2-40B4-BE49-F238E27FC236}">
                      <a16:creationId xmlns:a16="http://schemas.microsoft.com/office/drawing/2014/main" id="{87DEF9D0-E474-7C34-C147-F9FEBA666DFC}"/>
                    </a:ext>
                  </a:extLst>
                </p14:cNvPr>
                <p14:cNvContentPartPr/>
                <p14:nvPr/>
              </p14:nvContentPartPr>
              <p14:xfrm>
                <a:off x="2551853" y="3560160"/>
                <a:ext cx="56520" cy="146160"/>
              </p14:xfrm>
            </p:contentPart>
          </mc:Choice>
          <mc:Fallback xmlns="">
            <p:pic>
              <p:nvPicPr>
                <p:cNvPr id="90178" name="墨迹 90177">
                  <a:extLst>
                    <a:ext uri="{FF2B5EF4-FFF2-40B4-BE49-F238E27FC236}">
                      <a16:creationId xmlns:a16="http://schemas.microsoft.com/office/drawing/2014/main" id="{87DEF9D0-E474-7C34-C147-F9FEBA666DFC}"/>
                    </a:ext>
                  </a:extLst>
                </p:cNvPr>
                <p:cNvPicPr/>
                <p:nvPr/>
              </p:nvPicPr>
              <p:blipFill>
                <a:blip r:embed="rId139"/>
                <a:stretch>
                  <a:fillRect/>
                </a:stretch>
              </p:blipFill>
              <p:spPr>
                <a:xfrm>
                  <a:off x="2543213" y="3551520"/>
                  <a:ext cx="7416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0179" name="墨迹 90178">
                  <a:extLst>
                    <a:ext uri="{FF2B5EF4-FFF2-40B4-BE49-F238E27FC236}">
                      <a16:creationId xmlns:a16="http://schemas.microsoft.com/office/drawing/2014/main" id="{C9311DFD-9AD6-088F-0616-9320AD33B7F8}"/>
                    </a:ext>
                  </a:extLst>
                </p14:cNvPr>
                <p14:cNvContentPartPr/>
                <p14:nvPr/>
              </p14:nvContentPartPr>
              <p14:xfrm>
                <a:off x="2619533" y="3621360"/>
                <a:ext cx="65880" cy="57960"/>
              </p14:xfrm>
            </p:contentPart>
          </mc:Choice>
          <mc:Fallback xmlns="">
            <p:pic>
              <p:nvPicPr>
                <p:cNvPr id="90179" name="墨迹 90178">
                  <a:extLst>
                    <a:ext uri="{FF2B5EF4-FFF2-40B4-BE49-F238E27FC236}">
                      <a16:creationId xmlns:a16="http://schemas.microsoft.com/office/drawing/2014/main" id="{C9311DFD-9AD6-088F-0616-9320AD33B7F8}"/>
                    </a:ext>
                  </a:extLst>
                </p:cNvPr>
                <p:cNvPicPr/>
                <p:nvPr/>
              </p:nvPicPr>
              <p:blipFill>
                <a:blip r:embed="rId141"/>
                <a:stretch>
                  <a:fillRect/>
                </a:stretch>
              </p:blipFill>
              <p:spPr>
                <a:xfrm>
                  <a:off x="2610533" y="3612360"/>
                  <a:ext cx="835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0180" name="墨迹 90179">
                  <a:extLst>
                    <a:ext uri="{FF2B5EF4-FFF2-40B4-BE49-F238E27FC236}">
                      <a16:creationId xmlns:a16="http://schemas.microsoft.com/office/drawing/2014/main" id="{555A1A3C-EE01-78ED-0E25-34DE80AACA23}"/>
                    </a:ext>
                  </a:extLst>
                </p14:cNvPr>
                <p14:cNvContentPartPr/>
                <p14:nvPr/>
              </p14:nvContentPartPr>
              <p14:xfrm>
                <a:off x="2508653" y="3561960"/>
                <a:ext cx="52560" cy="7920"/>
              </p14:xfrm>
            </p:contentPart>
          </mc:Choice>
          <mc:Fallback xmlns="">
            <p:pic>
              <p:nvPicPr>
                <p:cNvPr id="90180" name="墨迹 90179">
                  <a:extLst>
                    <a:ext uri="{FF2B5EF4-FFF2-40B4-BE49-F238E27FC236}">
                      <a16:creationId xmlns:a16="http://schemas.microsoft.com/office/drawing/2014/main" id="{555A1A3C-EE01-78ED-0E25-34DE80AACA23}"/>
                    </a:ext>
                  </a:extLst>
                </p:cNvPr>
                <p:cNvPicPr/>
                <p:nvPr/>
              </p:nvPicPr>
              <p:blipFill>
                <a:blip r:embed="rId143"/>
                <a:stretch>
                  <a:fillRect/>
                </a:stretch>
              </p:blipFill>
              <p:spPr>
                <a:xfrm>
                  <a:off x="2499653" y="3553320"/>
                  <a:ext cx="702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181" name="墨迹 90180">
                  <a:extLst>
                    <a:ext uri="{FF2B5EF4-FFF2-40B4-BE49-F238E27FC236}">
                      <a16:creationId xmlns:a16="http://schemas.microsoft.com/office/drawing/2014/main" id="{03F141EE-3FB1-DC84-C311-1E5A65F493FA}"/>
                    </a:ext>
                  </a:extLst>
                </p14:cNvPr>
                <p14:cNvContentPartPr/>
                <p14:nvPr/>
              </p14:nvContentPartPr>
              <p14:xfrm>
                <a:off x="2503613" y="3622440"/>
                <a:ext cx="251280" cy="110880"/>
              </p14:xfrm>
            </p:contentPart>
          </mc:Choice>
          <mc:Fallback xmlns="">
            <p:pic>
              <p:nvPicPr>
                <p:cNvPr id="90181" name="墨迹 90180">
                  <a:extLst>
                    <a:ext uri="{FF2B5EF4-FFF2-40B4-BE49-F238E27FC236}">
                      <a16:creationId xmlns:a16="http://schemas.microsoft.com/office/drawing/2014/main" id="{03F141EE-3FB1-DC84-C311-1E5A65F493FA}"/>
                    </a:ext>
                  </a:extLst>
                </p:cNvPr>
                <p:cNvPicPr/>
                <p:nvPr/>
              </p:nvPicPr>
              <p:blipFill>
                <a:blip r:embed="rId145"/>
                <a:stretch>
                  <a:fillRect/>
                </a:stretch>
              </p:blipFill>
              <p:spPr>
                <a:xfrm>
                  <a:off x="2494613" y="3613440"/>
                  <a:ext cx="2689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195" name="墨迹 90194">
                  <a:extLst>
                    <a:ext uri="{FF2B5EF4-FFF2-40B4-BE49-F238E27FC236}">
                      <a16:creationId xmlns:a16="http://schemas.microsoft.com/office/drawing/2014/main" id="{0DA35688-D67A-32D6-0482-42896A0B6FD3}"/>
                    </a:ext>
                  </a:extLst>
                </p14:cNvPr>
                <p14:cNvContentPartPr/>
                <p14:nvPr/>
              </p14:nvContentPartPr>
              <p14:xfrm>
                <a:off x="2765333" y="3651240"/>
                <a:ext cx="191880" cy="21960"/>
              </p14:xfrm>
            </p:contentPart>
          </mc:Choice>
          <mc:Fallback xmlns="">
            <p:pic>
              <p:nvPicPr>
                <p:cNvPr id="90195" name="墨迹 90194">
                  <a:extLst>
                    <a:ext uri="{FF2B5EF4-FFF2-40B4-BE49-F238E27FC236}">
                      <a16:creationId xmlns:a16="http://schemas.microsoft.com/office/drawing/2014/main" id="{0DA35688-D67A-32D6-0482-42896A0B6FD3}"/>
                    </a:ext>
                  </a:extLst>
                </p:cNvPr>
                <p:cNvPicPr/>
                <p:nvPr/>
              </p:nvPicPr>
              <p:blipFill>
                <a:blip r:embed="rId147"/>
                <a:stretch>
                  <a:fillRect/>
                </a:stretch>
              </p:blipFill>
              <p:spPr>
                <a:xfrm>
                  <a:off x="2756333" y="3642240"/>
                  <a:ext cx="2095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0196" name="墨迹 90195">
                  <a:extLst>
                    <a:ext uri="{FF2B5EF4-FFF2-40B4-BE49-F238E27FC236}">
                      <a16:creationId xmlns:a16="http://schemas.microsoft.com/office/drawing/2014/main" id="{687D0638-E8CF-73A5-5A20-576AB6AC09B8}"/>
                    </a:ext>
                  </a:extLst>
                </p14:cNvPr>
                <p14:cNvContentPartPr/>
                <p14:nvPr/>
              </p14:nvContentPartPr>
              <p14:xfrm>
                <a:off x="2911853" y="3615240"/>
                <a:ext cx="60840" cy="91440"/>
              </p14:xfrm>
            </p:contentPart>
          </mc:Choice>
          <mc:Fallback xmlns="">
            <p:pic>
              <p:nvPicPr>
                <p:cNvPr id="90196" name="墨迹 90195">
                  <a:extLst>
                    <a:ext uri="{FF2B5EF4-FFF2-40B4-BE49-F238E27FC236}">
                      <a16:creationId xmlns:a16="http://schemas.microsoft.com/office/drawing/2014/main" id="{687D0638-E8CF-73A5-5A20-576AB6AC09B8}"/>
                    </a:ext>
                  </a:extLst>
                </p:cNvPr>
                <p:cNvPicPr/>
                <p:nvPr/>
              </p:nvPicPr>
              <p:blipFill>
                <a:blip r:embed="rId149"/>
                <a:stretch>
                  <a:fillRect/>
                </a:stretch>
              </p:blipFill>
              <p:spPr>
                <a:xfrm>
                  <a:off x="2903213" y="3606240"/>
                  <a:ext cx="78480" cy="109080"/>
                </a:xfrm>
                <a:prstGeom prst="rect">
                  <a:avLst/>
                </a:prstGeom>
              </p:spPr>
            </p:pic>
          </mc:Fallback>
        </mc:AlternateContent>
      </p:grpSp>
      <p:grpSp>
        <p:nvGrpSpPr>
          <p:cNvPr id="90199" name="组合 90198">
            <a:extLst>
              <a:ext uri="{FF2B5EF4-FFF2-40B4-BE49-F238E27FC236}">
                <a16:creationId xmlns:a16="http://schemas.microsoft.com/office/drawing/2014/main" id="{2710457C-8545-2AB6-BC87-1E3B7818633C}"/>
              </a:ext>
            </a:extLst>
          </p:cNvPr>
          <p:cNvGrpSpPr/>
          <p:nvPr/>
        </p:nvGrpSpPr>
        <p:grpSpPr>
          <a:xfrm>
            <a:off x="1971173" y="4143198"/>
            <a:ext cx="1023840" cy="229482"/>
            <a:chOff x="1971173" y="4143198"/>
            <a:chExt cx="1023840" cy="229482"/>
          </a:xfrm>
        </p:grpSpPr>
        <mc:AlternateContent xmlns:mc="http://schemas.openxmlformats.org/markup-compatibility/2006" xmlns:p14="http://schemas.microsoft.com/office/powerpoint/2010/main">
          <mc:Choice Requires="p14">
            <p:contentPart p14:bwMode="auto" r:id="rId150">
              <p14:nvContentPartPr>
                <p14:cNvPr id="90121" name="墨迹 90120">
                  <a:extLst>
                    <a:ext uri="{FF2B5EF4-FFF2-40B4-BE49-F238E27FC236}">
                      <a16:creationId xmlns:a16="http://schemas.microsoft.com/office/drawing/2014/main" id="{96F78FE6-A421-926B-A2A2-F8B91AC937DD}"/>
                    </a:ext>
                  </a:extLst>
                </p14:cNvPr>
                <p14:cNvContentPartPr/>
                <p14:nvPr/>
              </p14:nvContentPartPr>
              <p14:xfrm>
                <a:off x="2296202" y="4175598"/>
                <a:ext cx="91080" cy="61560"/>
              </p14:xfrm>
            </p:contentPart>
          </mc:Choice>
          <mc:Fallback xmlns="">
            <p:pic>
              <p:nvPicPr>
                <p:cNvPr id="90121" name="墨迹 90120">
                  <a:extLst>
                    <a:ext uri="{FF2B5EF4-FFF2-40B4-BE49-F238E27FC236}">
                      <a16:creationId xmlns:a16="http://schemas.microsoft.com/office/drawing/2014/main" id="{96F78FE6-A421-926B-A2A2-F8B91AC937DD}"/>
                    </a:ext>
                  </a:extLst>
                </p:cNvPr>
                <p:cNvPicPr/>
                <p:nvPr/>
              </p:nvPicPr>
              <p:blipFill>
                <a:blip r:embed="rId151"/>
                <a:stretch>
                  <a:fillRect/>
                </a:stretch>
              </p:blipFill>
              <p:spPr>
                <a:xfrm>
                  <a:off x="2287202" y="4166958"/>
                  <a:ext cx="1087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0131" name="墨迹 90130">
                  <a:extLst>
                    <a:ext uri="{FF2B5EF4-FFF2-40B4-BE49-F238E27FC236}">
                      <a16:creationId xmlns:a16="http://schemas.microsoft.com/office/drawing/2014/main" id="{4A1100A7-F618-5D86-36E1-E02B93E08765}"/>
                    </a:ext>
                  </a:extLst>
                </p14:cNvPr>
                <p14:cNvContentPartPr/>
                <p14:nvPr/>
              </p14:nvContentPartPr>
              <p14:xfrm>
                <a:off x="2325002" y="4229238"/>
                <a:ext cx="30600" cy="101160"/>
              </p14:xfrm>
            </p:contentPart>
          </mc:Choice>
          <mc:Fallback xmlns="">
            <p:pic>
              <p:nvPicPr>
                <p:cNvPr id="90131" name="墨迹 90130">
                  <a:extLst>
                    <a:ext uri="{FF2B5EF4-FFF2-40B4-BE49-F238E27FC236}">
                      <a16:creationId xmlns:a16="http://schemas.microsoft.com/office/drawing/2014/main" id="{4A1100A7-F618-5D86-36E1-E02B93E08765}"/>
                    </a:ext>
                  </a:extLst>
                </p:cNvPr>
                <p:cNvPicPr/>
                <p:nvPr/>
              </p:nvPicPr>
              <p:blipFill>
                <a:blip r:embed="rId153"/>
                <a:stretch>
                  <a:fillRect/>
                </a:stretch>
              </p:blipFill>
              <p:spPr>
                <a:xfrm>
                  <a:off x="2316002" y="4220598"/>
                  <a:ext cx="482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0132" name="墨迹 90131">
                  <a:extLst>
                    <a:ext uri="{FF2B5EF4-FFF2-40B4-BE49-F238E27FC236}">
                      <a16:creationId xmlns:a16="http://schemas.microsoft.com/office/drawing/2014/main" id="{D5B1A181-8CF4-79E7-DB06-038CC6F4BB7F}"/>
                    </a:ext>
                  </a:extLst>
                </p14:cNvPr>
                <p14:cNvContentPartPr/>
                <p14:nvPr/>
              </p14:nvContentPartPr>
              <p14:xfrm>
                <a:off x="2395922" y="4209078"/>
                <a:ext cx="58680" cy="39960"/>
              </p14:xfrm>
            </p:contentPart>
          </mc:Choice>
          <mc:Fallback xmlns="">
            <p:pic>
              <p:nvPicPr>
                <p:cNvPr id="90132" name="墨迹 90131">
                  <a:extLst>
                    <a:ext uri="{FF2B5EF4-FFF2-40B4-BE49-F238E27FC236}">
                      <a16:creationId xmlns:a16="http://schemas.microsoft.com/office/drawing/2014/main" id="{D5B1A181-8CF4-79E7-DB06-038CC6F4BB7F}"/>
                    </a:ext>
                  </a:extLst>
                </p:cNvPr>
                <p:cNvPicPr/>
                <p:nvPr/>
              </p:nvPicPr>
              <p:blipFill>
                <a:blip r:embed="rId155"/>
                <a:stretch>
                  <a:fillRect/>
                </a:stretch>
              </p:blipFill>
              <p:spPr>
                <a:xfrm>
                  <a:off x="2386922" y="4200438"/>
                  <a:ext cx="763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156" name="墨迹 90155">
                  <a:extLst>
                    <a:ext uri="{FF2B5EF4-FFF2-40B4-BE49-F238E27FC236}">
                      <a16:creationId xmlns:a16="http://schemas.microsoft.com/office/drawing/2014/main" id="{C795F430-A593-C927-87F3-4F9211D47CE8}"/>
                    </a:ext>
                  </a:extLst>
                </p14:cNvPr>
                <p14:cNvContentPartPr/>
                <p14:nvPr/>
              </p14:nvContentPartPr>
              <p14:xfrm>
                <a:off x="2375402" y="4174878"/>
                <a:ext cx="63360" cy="150840"/>
              </p14:xfrm>
            </p:contentPart>
          </mc:Choice>
          <mc:Fallback xmlns="">
            <p:pic>
              <p:nvPicPr>
                <p:cNvPr id="90156" name="墨迹 90155">
                  <a:extLst>
                    <a:ext uri="{FF2B5EF4-FFF2-40B4-BE49-F238E27FC236}">
                      <a16:creationId xmlns:a16="http://schemas.microsoft.com/office/drawing/2014/main" id="{C795F430-A593-C927-87F3-4F9211D47CE8}"/>
                    </a:ext>
                  </a:extLst>
                </p:cNvPr>
                <p:cNvPicPr/>
                <p:nvPr/>
              </p:nvPicPr>
              <p:blipFill>
                <a:blip r:embed="rId157"/>
                <a:stretch>
                  <a:fillRect/>
                </a:stretch>
              </p:blipFill>
              <p:spPr>
                <a:xfrm>
                  <a:off x="2366762" y="4165878"/>
                  <a:ext cx="810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0157" name="墨迹 90156">
                  <a:extLst>
                    <a:ext uri="{FF2B5EF4-FFF2-40B4-BE49-F238E27FC236}">
                      <a16:creationId xmlns:a16="http://schemas.microsoft.com/office/drawing/2014/main" id="{A31C9481-0EED-5493-C165-21DEE192C790}"/>
                    </a:ext>
                  </a:extLst>
                </p14:cNvPr>
                <p14:cNvContentPartPr/>
                <p14:nvPr/>
              </p14:nvContentPartPr>
              <p14:xfrm>
                <a:off x="2433362" y="4254798"/>
                <a:ext cx="50400" cy="68400"/>
              </p14:xfrm>
            </p:contentPart>
          </mc:Choice>
          <mc:Fallback xmlns="">
            <p:pic>
              <p:nvPicPr>
                <p:cNvPr id="90157" name="墨迹 90156">
                  <a:extLst>
                    <a:ext uri="{FF2B5EF4-FFF2-40B4-BE49-F238E27FC236}">
                      <a16:creationId xmlns:a16="http://schemas.microsoft.com/office/drawing/2014/main" id="{A31C9481-0EED-5493-C165-21DEE192C790}"/>
                    </a:ext>
                  </a:extLst>
                </p:cNvPr>
                <p:cNvPicPr/>
                <p:nvPr/>
              </p:nvPicPr>
              <p:blipFill>
                <a:blip r:embed="rId159"/>
                <a:stretch>
                  <a:fillRect/>
                </a:stretch>
              </p:blipFill>
              <p:spPr>
                <a:xfrm>
                  <a:off x="2424722" y="4246158"/>
                  <a:ext cx="680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0158" name="墨迹 90157">
                  <a:extLst>
                    <a:ext uri="{FF2B5EF4-FFF2-40B4-BE49-F238E27FC236}">
                      <a16:creationId xmlns:a16="http://schemas.microsoft.com/office/drawing/2014/main" id="{B3248B84-2A64-1CC6-9112-A1D24F1E4C31}"/>
                    </a:ext>
                  </a:extLst>
                </p14:cNvPr>
                <p14:cNvContentPartPr/>
                <p14:nvPr/>
              </p14:nvContentPartPr>
              <p14:xfrm>
                <a:off x="2470802" y="4175598"/>
                <a:ext cx="9720" cy="15840"/>
              </p14:xfrm>
            </p:contentPart>
          </mc:Choice>
          <mc:Fallback xmlns="">
            <p:pic>
              <p:nvPicPr>
                <p:cNvPr id="90158" name="墨迹 90157">
                  <a:extLst>
                    <a:ext uri="{FF2B5EF4-FFF2-40B4-BE49-F238E27FC236}">
                      <a16:creationId xmlns:a16="http://schemas.microsoft.com/office/drawing/2014/main" id="{B3248B84-2A64-1CC6-9112-A1D24F1E4C31}"/>
                    </a:ext>
                  </a:extLst>
                </p:cNvPr>
                <p:cNvPicPr/>
                <p:nvPr/>
              </p:nvPicPr>
              <p:blipFill>
                <a:blip r:embed="rId161"/>
                <a:stretch>
                  <a:fillRect/>
                </a:stretch>
              </p:blipFill>
              <p:spPr>
                <a:xfrm>
                  <a:off x="2461802" y="4166958"/>
                  <a:ext cx="273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0159" name="墨迹 90158">
                  <a:extLst>
                    <a:ext uri="{FF2B5EF4-FFF2-40B4-BE49-F238E27FC236}">
                      <a16:creationId xmlns:a16="http://schemas.microsoft.com/office/drawing/2014/main" id="{5619547E-B08B-3511-99B9-045570C4A701}"/>
                    </a:ext>
                  </a:extLst>
                </p14:cNvPr>
                <p14:cNvContentPartPr/>
                <p14:nvPr/>
              </p14:nvContentPartPr>
              <p14:xfrm>
                <a:off x="2526962" y="4180638"/>
                <a:ext cx="50040" cy="46800"/>
              </p14:xfrm>
            </p:contentPart>
          </mc:Choice>
          <mc:Fallback xmlns="">
            <p:pic>
              <p:nvPicPr>
                <p:cNvPr id="90159" name="墨迹 90158">
                  <a:extLst>
                    <a:ext uri="{FF2B5EF4-FFF2-40B4-BE49-F238E27FC236}">
                      <a16:creationId xmlns:a16="http://schemas.microsoft.com/office/drawing/2014/main" id="{5619547E-B08B-3511-99B9-045570C4A701}"/>
                    </a:ext>
                  </a:extLst>
                </p:cNvPr>
                <p:cNvPicPr/>
                <p:nvPr/>
              </p:nvPicPr>
              <p:blipFill>
                <a:blip r:embed="rId163"/>
                <a:stretch>
                  <a:fillRect/>
                </a:stretch>
              </p:blipFill>
              <p:spPr>
                <a:xfrm>
                  <a:off x="2517962" y="4171998"/>
                  <a:ext cx="676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0160" name="墨迹 90159">
                  <a:extLst>
                    <a:ext uri="{FF2B5EF4-FFF2-40B4-BE49-F238E27FC236}">
                      <a16:creationId xmlns:a16="http://schemas.microsoft.com/office/drawing/2014/main" id="{A7A2D82B-9692-11E3-E792-F5C57C9B8288}"/>
                    </a:ext>
                  </a:extLst>
                </p14:cNvPr>
                <p14:cNvContentPartPr/>
                <p14:nvPr/>
              </p14:nvContentPartPr>
              <p14:xfrm>
                <a:off x="2545322" y="4166958"/>
                <a:ext cx="27360" cy="95400"/>
              </p14:xfrm>
            </p:contentPart>
          </mc:Choice>
          <mc:Fallback xmlns="">
            <p:pic>
              <p:nvPicPr>
                <p:cNvPr id="90160" name="墨迹 90159">
                  <a:extLst>
                    <a:ext uri="{FF2B5EF4-FFF2-40B4-BE49-F238E27FC236}">
                      <a16:creationId xmlns:a16="http://schemas.microsoft.com/office/drawing/2014/main" id="{A7A2D82B-9692-11E3-E792-F5C57C9B8288}"/>
                    </a:ext>
                  </a:extLst>
                </p:cNvPr>
                <p:cNvPicPr/>
                <p:nvPr/>
              </p:nvPicPr>
              <p:blipFill>
                <a:blip r:embed="rId165"/>
                <a:stretch>
                  <a:fillRect/>
                </a:stretch>
              </p:blipFill>
              <p:spPr>
                <a:xfrm>
                  <a:off x="2536682" y="4158318"/>
                  <a:ext cx="4500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0161" name="墨迹 90160">
                  <a:extLst>
                    <a:ext uri="{FF2B5EF4-FFF2-40B4-BE49-F238E27FC236}">
                      <a16:creationId xmlns:a16="http://schemas.microsoft.com/office/drawing/2014/main" id="{EB2AE299-32DA-BDFF-DF1F-E75F1196C778}"/>
                    </a:ext>
                  </a:extLst>
                </p14:cNvPr>
                <p14:cNvContentPartPr/>
                <p14:nvPr/>
              </p14:nvContentPartPr>
              <p14:xfrm>
                <a:off x="2470802" y="4244358"/>
                <a:ext cx="93240" cy="81360"/>
              </p14:xfrm>
            </p:contentPart>
          </mc:Choice>
          <mc:Fallback xmlns="">
            <p:pic>
              <p:nvPicPr>
                <p:cNvPr id="90161" name="墨迹 90160">
                  <a:extLst>
                    <a:ext uri="{FF2B5EF4-FFF2-40B4-BE49-F238E27FC236}">
                      <a16:creationId xmlns:a16="http://schemas.microsoft.com/office/drawing/2014/main" id="{EB2AE299-32DA-BDFF-DF1F-E75F1196C778}"/>
                    </a:ext>
                  </a:extLst>
                </p:cNvPr>
                <p:cNvPicPr/>
                <p:nvPr/>
              </p:nvPicPr>
              <p:blipFill>
                <a:blip r:embed="rId167"/>
                <a:stretch>
                  <a:fillRect/>
                </a:stretch>
              </p:blipFill>
              <p:spPr>
                <a:xfrm>
                  <a:off x="2461802" y="4235358"/>
                  <a:ext cx="11088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0162" name="墨迹 90161">
                  <a:extLst>
                    <a:ext uri="{FF2B5EF4-FFF2-40B4-BE49-F238E27FC236}">
                      <a16:creationId xmlns:a16="http://schemas.microsoft.com/office/drawing/2014/main" id="{5A8BD7F4-AECC-8AFC-08E4-3A49F2C125C2}"/>
                    </a:ext>
                  </a:extLst>
                </p14:cNvPr>
                <p14:cNvContentPartPr/>
                <p14:nvPr/>
              </p14:nvContentPartPr>
              <p14:xfrm>
                <a:off x="2555042" y="4264878"/>
                <a:ext cx="51840" cy="49680"/>
              </p14:xfrm>
            </p:contentPart>
          </mc:Choice>
          <mc:Fallback xmlns="">
            <p:pic>
              <p:nvPicPr>
                <p:cNvPr id="90162" name="墨迹 90161">
                  <a:extLst>
                    <a:ext uri="{FF2B5EF4-FFF2-40B4-BE49-F238E27FC236}">
                      <a16:creationId xmlns:a16="http://schemas.microsoft.com/office/drawing/2014/main" id="{5A8BD7F4-AECC-8AFC-08E4-3A49F2C125C2}"/>
                    </a:ext>
                  </a:extLst>
                </p:cNvPr>
                <p:cNvPicPr/>
                <p:nvPr/>
              </p:nvPicPr>
              <p:blipFill>
                <a:blip r:embed="rId169"/>
                <a:stretch>
                  <a:fillRect/>
                </a:stretch>
              </p:blipFill>
              <p:spPr>
                <a:xfrm>
                  <a:off x="2546402" y="4256238"/>
                  <a:ext cx="6948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0163" name="墨迹 90162">
                  <a:extLst>
                    <a:ext uri="{FF2B5EF4-FFF2-40B4-BE49-F238E27FC236}">
                      <a16:creationId xmlns:a16="http://schemas.microsoft.com/office/drawing/2014/main" id="{A632B29F-319D-AE9C-210F-C21AB6B59E79}"/>
                    </a:ext>
                  </a:extLst>
                </p14:cNvPr>
                <p14:cNvContentPartPr/>
                <p14:nvPr/>
              </p14:nvContentPartPr>
              <p14:xfrm>
                <a:off x="2628482" y="4189638"/>
                <a:ext cx="47880" cy="39960"/>
              </p14:xfrm>
            </p:contentPart>
          </mc:Choice>
          <mc:Fallback xmlns="">
            <p:pic>
              <p:nvPicPr>
                <p:cNvPr id="90163" name="墨迹 90162">
                  <a:extLst>
                    <a:ext uri="{FF2B5EF4-FFF2-40B4-BE49-F238E27FC236}">
                      <a16:creationId xmlns:a16="http://schemas.microsoft.com/office/drawing/2014/main" id="{A632B29F-319D-AE9C-210F-C21AB6B59E79}"/>
                    </a:ext>
                  </a:extLst>
                </p:cNvPr>
                <p:cNvPicPr/>
                <p:nvPr/>
              </p:nvPicPr>
              <p:blipFill>
                <a:blip r:embed="rId171"/>
                <a:stretch>
                  <a:fillRect/>
                </a:stretch>
              </p:blipFill>
              <p:spPr>
                <a:xfrm>
                  <a:off x="2619842" y="4180998"/>
                  <a:ext cx="65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0164" name="墨迹 90163">
                  <a:extLst>
                    <a:ext uri="{FF2B5EF4-FFF2-40B4-BE49-F238E27FC236}">
                      <a16:creationId xmlns:a16="http://schemas.microsoft.com/office/drawing/2014/main" id="{96526893-F633-5158-AE04-4DDEBB2FFFD5}"/>
                    </a:ext>
                  </a:extLst>
                </p14:cNvPr>
                <p14:cNvContentPartPr/>
                <p14:nvPr/>
              </p14:nvContentPartPr>
              <p14:xfrm>
                <a:off x="2637122" y="4143198"/>
                <a:ext cx="25560" cy="72360"/>
              </p14:xfrm>
            </p:contentPart>
          </mc:Choice>
          <mc:Fallback xmlns="">
            <p:pic>
              <p:nvPicPr>
                <p:cNvPr id="90164" name="墨迹 90163">
                  <a:extLst>
                    <a:ext uri="{FF2B5EF4-FFF2-40B4-BE49-F238E27FC236}">
                      <a16:creationId xmlns:a16="http://schemas.microsoft.com/office/drawing/2014/main" id="{96526893-F633-5158-AE04-4DDEBB2FFFD5}"/>
                    </a:ext>
                  </a:extLst>
                </p:cNvPr>
                <p:cNvPicPr/>
                <p:nvPr/>
              </p:nvPicPr>
              <p:blipFill>
                <a:blip r:embed="rId173"/>
                <a:stretch>
                  <a:fillRect/>
                </a:stretch>
              </p:blipFill>
              <p:spPr>
                <a:xfrm>
                  <a:off x="2628122" y="4134558"/>
                  <a:ext cx="432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0165" name="墨迹 90164">
                  <a:extLst>
                    <a:ext uri="{FF2B5EF4-FFF2-40B4-BE49-F238E27FC236}">
                      <a16:creationId xmlns:a16="http://schemas.microsoft.com/office/drawing/2014/main" id="{E47533F9-B1C3-9553-4154-8DA1B1D95D45}"/>
                    </a:ext>
                  </a:extLst>
                </p14:cNvPr>
                <p14:cNvContentPartPr/>
                <p14:nvPr/>
              </p14:nvContentPartPr>
              <p14:xfrm>
                <a:off x="2648282" y="4184238"/>
                <a:ext cx="38520" cy="85680"/>
              </p14:xfrm>
            </p:contentPart>
          </mc:Choice>
          <mc:Fallback xmlns="">
            <p:pic>
              <p:nvPicPr>
                <p:cNvPr id="90165" name="墨迹 90164">
                  <a:extLst>
                    <a:ext uri="{FF2B5EF4-FFF2-40B4-BE49-F238E27FC236}">
                      <a16:creationId xmlns:a16="http://schemas.microsoft.com/office/drawing/2014/main" id="{E47533F9-B1C3-9553-4154-8DA1B1D95D45}"/>
                    </a:ext>
                  </a:extLst>
                </p:cNvPr>
                <p:cNvPicPr/>
                <p:nvPr/>
              </p:nvPicPr>
              <p:blipFill>
                <a:blip r:embed="rId175"/>
                <a:stretch>
                  <a:fillRect/>
                </a:stretch>
              </p:blipFill>
              <p:spPr>
                <a:xfrm>
                  <a:off x="2639642" y="4175598"/>
                  <a:ext cx="561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0166" name="墨迹 90165">
                  <a:extLst>
                    <a:ext uri="{FF2B5EF4-FFF2-40B4-BE49-F238E27FC236}">
                      <a16:creationId xmlns:a16="http://schemas.microsoft.com/office/drawing/2014/main" id="{A091CEEC-35D7-DCE3-AB46-766BE59471DB}"/>
                    </a:ext>
                  </a:extLst>
                </p14:cNvPr>
                <p14:cNvContentPartPr/>
                <p14:nvPr/>
              </p14:nvContentPartPr>
              <p14:xfrm>
                <a:off x="2644322" y="4274238"/>
                <a:ext cx="37440" cy="54360"/>
              </p14:xfrm>
            </p:contentPart>
          </mc:Choice>
          <mc:Fallback xmlns="">
            <p:pic>
              <p:nvPicPr>
                <p:cNvPr id="90166" name="墨迹 90165">
                  <a:extLst>
                    <a:ext uri="{FF2B5EF4-FFF2-40B4-BE49-F238E27FC236}">
                      <a16:creationId xmlns:a16="http://schemas.microsoft.com/office/drawing/2014/main" id="{A091CEEC-35D7-DCE3-AB46-766BE59471DB}"/>
                    </a:ext>
                  </a:extLst>
                </p:cNvPr>
                <p:cNvPicPr/>
                <p:nvPr/>
              </p:nvPicPr>
              <p:blipFill>
                <a:blip r:embed="rId177"/>
                <a:stretch>
                  <a:fillRect/>
                </a:stretch>
              </p:blipFill>
              <p:spPr>
                <a:xfrm>
                  <a:off x="2635322" y="4265238"/>
                  <a:ext cx="550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0167" name="墨迹 90166">
                  <a:extLst>
                    <a:ext uri="{FF2B5EF4-FFF2-40B4-BE49-F238E27FC236}">
                      <a16:creationId xmlns:a16="http://schemas.microsoft.com/office/drawing/2014/main" id="{3F33A002-286A-0751-25A6-8D9FE7185128}"/>
                    </a:ext>
                  </a:extLst>
                </p14:cNvPr>
                <p14:cNvContentPartPr/>
                <p14:nvPr/>
              </p14:nvContentPartPr>
              <p14:xfrm>
                <a:off x="2696522" y="4166238"/>
                <a:ext cx="72720" cy="149040"/>
              </p14:xfrm>
            </p:contentPart>
          </mc:Choice>
          <mc:Fallback xmlns="">
            <p:pic>
              <p:nvPicPr>
                <p:cNvPr id="90167" name="墨迹 90166">
                  <a:extLst>
                    <a:ext uri="{FF2B5EF4-FFF2-40B4-BE49-F238E27FC236}">
                      <a16:creationId xmlns:a16="http://schemas.microsoft.com/office/drawing/2014/main" id="{3F33A002-286A-0751-25A6-8D9FE7185128}"/>
                    </a:ext>
                  </a:extLst>
                </p:cNvPr>
                <p:cNvPicPr/>
                <p:nvPr/>
              </p:nvPicPr>
              <p:blipFill>
                <a:blip r:embed="rId179"/>
                <a:stretch>
                  <a:fillRect/>
                </a:stretch>
              </p:blipFill>
              <p:spPr>
                <a:xfrm>
                  <a:off x="2687522" y="4157238"/>
                  <a:ext cx="903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0168" name="墨迹 90167">
                  <a:extLst>
                    <a:ext uri="{FF2B5EF4-FFF2-40B4-BE49-F238E27FC236}">
                      <a16:creationId xmlns:a16="http://schemas.microsoft.com/office/drawing/2014/main" id="{2BC07D46-D9E8-C3F3-7CE0-98F68C39FBAC}"/>
                    </a:ext>
                  </a:extLst>
                </p14:cNvPr>
                <p14:cNvContentPartPr/>
                <p14:nvPr/>
              </p14:nvContentPartPr>
              <p14:xfrm>
                <a:off x="2679962" y="4207278"/>
                <a:ext cx="50760" cy="91800"/>
              </p14:xfrm>
            </p:contentPart>
          </mc:Choice>
          <mc:Fallback xmlns="">
            <p:pic>
              <p:nvPicPr>
                <p:cNvPr id="90168" name="墨迹 90167">
                  <a:extLst>
                    <a:ext uri="{FF2B5EF4-FFF2-40B4-BE49-F238E27FC236}">
                      <a16:creationId xmlns:a16="http://schemas.microsoft.com/office/drawing/2014/main" id="{2BC07D46-D9E8-C3F3-7CE0-98F68C39FBAC}"/>
                    </a:ext>
                  </a:extLst>
                </p:cNvPr>
                <p:cNvPicPr/>
                <p:nvPr/>
              </p:nvPicPr>
              <p:blipFill>
                <a:blip r:embed="rId181"/>
                <a:stretch>
                  <a:fillRect/>
                </a:stretch>
              </p:blipFill>
              <p:spPr>
                <a:xfrm>
                  <a:off x="2671322" y="4198278"/>
                  <a:ext cx="684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0169" name="墨迹 90168">
                  <a:extLst>
                    <a:ext uri="{FF2B5EF4-FFF2-40B4-BE49-F238E27FC236}">
                      <a16:creationId xmlns:a16="http://schemas.microsoft.com/office/drawing/2014/main" id="{FA3EB143-DEFB-1FA5-D218-58827F483F44}"/>
                    </a:ext>
                  </a:extLst>
                </p14:cNvPr>
                <p14:cNvContentPartPr/>
                <p14:nvPr/>
              </p14:nvContentPartPr>
              <p14:xfrm>
                <a:off x="2708762" y="4273518"/>
                <a:ext cx="153720" cy="47160"/>
              </p14:xfrm>
            </p:contentPart>
          </mc:Choice>
          <mc:Fallback xmlns="">
            <p:pic>
              <p:nvPicPr>
                <p:cNvPr id="90169" name="墨迹 90168">
                  <a:extLst>
                    <a:ext uri="{FF2B5EF4-FFF2-40B4-BE49-F238E27FC236}">
                      <a16:creationId xmlns:a16="http://schemas.microsoft.com/office/drawing/2014/main" id="{FA3EB143-DEFB-1FA5-D218-58827F483F44}"/>
                    </a:ext>
                  </a:extLst>
                </p:cNvPr>
                <p:cNvPicPr/>
                <p:nvPr/>
              </p:nvPicPr>
              <p:blipFill>
                <a:blip r:embed="rId183"/>
                <a:stretch>
                  <a:fillRect/>
                </a:stretch>
              </p:blipFill>
              <p:spPr>
                <a:xfrm>
                  <a:off x="2699762" y="4264878"/>
                  <a:ext cx="17136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90183" name="墨迹 90182">
                  <a:extLst>
                    <a:ext uri="{FF2B5EF4-FFF2-40B4-BE49-F238E27FC236}">
                      <a16:creationId xmlns:a16="http://schemas.microsoft.com/office/drawing/2014/main" id="{4015EAEB-264A-55DC-AA2C-A75D9F8EFDD1}"/>
                    </a:ext>
                  </a:extLst>
                </p14:cNvPr>
                <p14:cNvContentPartPr/>
                <p14:nvPr/>
              </p14:nvContentPartPr>
              <p14:xfrm>
                <a:off x="1971173" y="4191960"/>
                <a:ext cx="106200" cy="73080"/>
              </p14:xfrm>
            </p:contentPart>
          </mc:Choice>
          <mc:Fallback xmlns="">
            <p:pic>
              <p:nvPicPr>
                <p:cNvPr id="90183" name="墨迹 90182">
                  <a:extLst>
                    <a:ext uri="{FF2B5EF4-FFF2-40B4-BE49-F238E27FC236}">
                      <a16:creationId xmlns:a16="http://schemas.microsoft.com/office/drawing/2014/main" id="{4015EAEB-264A-55DC-AA2C-A75D9F8EFDD1}"/>
                    </a:ext>
                  </a:extLst>
                </p:cNvPr>
                <p:cNvPicPr/>
                <p:nvPr/>
              </p:nvPicPr>
              <p:blipFill>
                <a:blip r:embed="rId185"/>
                <a:stretch>
                  <a:fillRect/>
                </a:stretch>
              </p:blipFill>
              <p:spPr>
                <a:xfrm>
                  <a:off x="1962173" y="4182960"/>
                  <a:ext cx="1238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90184" name="墨迹 90183">
                  <a:extLst>
                    <a:ext uri="{FF2B5EF4-FFF2-40B4-BE49-F238E27FC236}">
                      <a16:creationId xmlns:a16="http://schemas.microsoft.com/office/drawing/2014/main" id="{1467180F-3752-9D6B-7774-1B798FC51DAC}"/>
                    </a:ext>
                  </a:extLst>
                </p14:cNvPr>
                <p14:cNvContentPartPr/>
                <p14:nvPr/>
              </p14:nvContentPartPr>
              <p14:xfrm>
                <a:off x="2019053" y="4251720"/>
                <a:ext cx="5400" cy="120960"/>
              </p14:xfrm>
            </p:contentPart>
          </mc:Choice>
          <mc:Fallback xmlns="">
            <p:pic>
              <p:nvPicPr>
                <p:cNvPr id="90184" name="墨迹 90183">
                  <a:extLst>
                    <a:ext uri="{FF2B5EF4-FFF2-40B4-BE49-F238E27FC236}">
                      <a16:creationId xmlns:a16="http://schemas.microsoft.com/office/drawing/2014/main" id="{1467180F-3752-9D6B-7774-1B798FC51DAC}"/>
                    </a:ext>
                  </a:extLst>
                </p:cNvPr>
                <p:cNvPicPr/>
                <p:nvPr/>
              </p:nvPicPr>
              <p:blipFill>
                <a:blip r:embed="rId187"/>
                <a:stretch>
                  <a:fillRect/>
                </a:stretch>
              </p:blipFill>
              <p:spPr>
                <a:xfrm>
                  <a:off x="2010413" y="4243080"/>
                  <a:ext cx="230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90185" name="墨迹 90184">
                  <a:extLst>
                    <a:ext uri="{FF2B5EF4-FFF2-40B4-BE49-F238E27FC236}">
                      <a16:creationId xmlns:a16="http://schemas.microsoft.com/office/drawing/2014/main" id="{528F1472-58B1-2E3F-FD9E-EBF90CD37425}"/>
                    </a:ext>
                  </a:extLst>
                </p14:cNvPr>
                <p14:cNvContentPartPr/>
                <p14:nvPr/>
              </p14:nvContentPartPr>
              <p14:xfrm>
                <a:off x="2070173" y="4197000"/>
                <a:ext cx="64080" cy="34560"/>
              </p14:xfrm>
            </p:contentPart>
          </mc:Choice>
          <mc:Fallback xmlns="">
            <p:pic>
              <p:nvPicPr>
                <p:cNvPr id="90185" name="墨迹 90184">
                  <a:extLst>
                    <a:ext uri="{FF2B5EF4-FFF2-40B4-BE49-F238E27FC236}">
                      <a16:creationId xmlns:a16="http://schemas.microsoft.com/office/drawing/2014/main" id="{528F1472-58B1-2E3F-FD9E-EBF90CD37425}"/>
                    </a:ext>
                  </a:extLst>
                </p:cNvPr>
                <p:cNvPicPr/>
                <p:nvPr/>
              </p:nvPicPr>
              <p:blipFill>
                <a:blip r:embed="rId189"/>
                <a:stretch>
                  <a:fillRect/>
                </a:stretch>
              </p:blipFill>
              <p:spPr>
                <a:xfrm>
                  <a:off x="2061533" y="4188000"/>
                  <a:ext cx="8172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90186" name="墨迹 90185">
                  <a:extLst>
                    <a:ext uri="{FF2B5EF4-FFF2-40B4-BE49-F238E27FC236}">
                      <a16:creationId xmlns:a16="http://schemas.microsoft.com/office/drawing/2014/main" id="{0B58E649-D678-154F-AC6A-B669DFCFD9F2}"/>
                    </a:ext>
                  </a:extLst>
                </p14:cNvPr>
                <p14:cNvContentPartPr/>
                <p14:nvPr/>
              </p14:nvContentPartPr>
              <p14:xfrm>
                <a:off x="2048213" y="4259640"/>
                <a:ext cx="72720" cy="36360"/>
              </p14:xfrm>
            </p:contentPart>
          </mc:Choice>
          <mc:Fallback xmlns="">
            <p:pic>
              <p:nvPicPr>
                <p:cNvPr id="90186" name="墨迹 90185">
                  <a:extLst>
                    <a:ext uri="{FF2B5EF4-FFF2-40B4-BE49-F238E27FC236}">
                      <a16:creationId xmlns:a16="http://schemas.microsoft.com/office/drawing/2014/main" id="{0B58E649-D678-154F-AC6A-B669DFCFD9F2}"/>
                    </a:ext>
                  </a:extLst>
                </p:cNvPr>
                <p:cNvPicPr/>
                <p:nvPr/>
              </p:nvPicPr>
              <p:blipFill>
                <a:blip r:embed="rId191"/>
                <a:stretch>
                  <a:fillRect/>
                </a:stretch>
              </p:blipFill>
              <p:spPr>
                <a:xfrm>
                  <a:off x="2039213" y="4250640"/>
                  <a:ext cx="903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90187" name="墨迹 90186">
                  <a:extLst>
                    <a:ext uri="{FF2B5EF4-FFF2-40B4-BE49-F238E27FC236}">
                      <a16:creationId xmlns:a16="http://schemas.microsoft.com/office/drawing/2014/main" id="{BC262ED7-7D42-86F0-5B09-17C7A694CB38}"/>
                    </a:ext>
                  </a:extLst>
                </p14:cNvPr>
                <p14:cNvContentPartPr/>
                <p14:nvPr/>
              </p14:nvContentPartPr>
              <p14:xfrm>
                <a:off x="2100053" y="4235520"/>
                <a:ext cx="9360" cy="88200"/>
              </p14:xfrm>
            </p:contentPart>
          </mc:Choice>
          <mc:Fallback xmlns="">
            <p:pic>
              <p:nvPicPr>
                <p:cNvPr id="90187" name="墨迹 90186">
                  <a:extLst>
                    <a:ext uri="{FF2B5EF4-FFF2-40B4-BE49-F238E27FC236}">
                      <a16:creationId xmlns:a16="http://schemas.microsoft.com/office/drawing/2014/main" id="{BC262ED7-7D42-86F0-5B09-17C7A694CB38}"/>
                    </a:ext>
                  </a:extLst>
                </p:cNvPr>
                <p:cNvPicPr/>
                <p:nvPr/>
              </p:nvPicPr>
              <p:blipFill>
                <a:blip r:embed="rId193"/>
                <a:stretch>
                  <a:fillRect/>
                </a:stretch>
              </p:blipFill>
              <p:spPr>
                <a:xfrm>
                  <a:off x="2091413" y="4226520"/>
                  <a:ext cx="270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90188" name="墨迹 90187">
                  <a:extLst>
                    <a:ext uri="{FF2B5EF4-FFF2-40B4-BE49-F238E27FC236}">
                      <a16:creationId xmlns:a16="http://schemas.microsoft.com/office/drawing/2014/main" id="{7D65C770-1C17-F5B5-D0FB-609AD519743B}"/>
                    </a:ext>
                  </a:extLst>
                </p14:cNvPr>
                <p14:cNvContentPartPr/>
                <p14:nvPr/>
              </p14:nvContentPartPr>
              <p14:xfrm>
                <a:off x="2062613" y="4311120"/>
                <a:ext cx="83160" cy="24120"/>
              </p14:xfrm>
            </p:contentPart>
          </mc:Choice>
          <mc:Fallback xmlns="">
            <p:pic>
              <p:nvPicPr>
                <p:cNvPr id="90188" name="墨迹 90187">
                  <a:extLst>
                    <a:ext uri="{FF2B5EF4-FFF2-40B4-BE49-F238E27FC236}">
                      <a16:creationId xmlns:a16="http://schemas.microsoft.com/office/drawing/2014/main" id="{7D65C770-1C17-F5B5-D0FB-609AD519743B}"/>
                    </a:ext>
                  </a:extLst>
                </p:cNvPr>
                <p:cNvPicPr/>
                <p:nvPr/>
              </p:nvPicPr>
              <p:blipFill>
                <a:blip r:embed="rId195"/>
                <a:stretch>
                  <a:fillRect/>
                </a:stretch>
              </p:blipFill>
              <p:spPr>
                <a:xfrm>
                  <a:off x="2053973" y="4302120"/>
                  <a:ext cx="1008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0189" name="墨迹 90188">
                  <a:extLst>
                    <a:ext uri="{FF2B5EF4-FFF2-40B4-BE49-F238E27FC236}">
                      <a16:creationId xmlns:a16="http://schemas.microsoft.com/office/drawing/2014/main" id="{31FF6ED1-11C6-5FD9-F144-E757734CE1B1}"/>
                    </a:ext>
                  </a:extLst>
                </p14:cNvPr>
                <p14:cNvContentPartPr/>
                <p14:nvPr/>
              </p14:nvContentPartPr>
              <p14:xfrm>
                <a:off x="2150453" y="4156680"/>
                <a:ext cx="114480" cy="151200"/>
              </p14:xfrm>
            </p:contentPart>
          </mc:Choice>
          <mc:Fallback xmlns="">
            <p:pic>
              <p:nvPicPr>
                <p:cNvPr id="90189" name="墨迹 90188">
                  <a:extLst>
                    <a:ext uri="{FF2B5EF4-FFF2-40B4-BE49-F238E27FC236}">
                      <a16:creationId xmlns:a16="http://schemas.microsoft.com/office/drawing/2014/main" id="{31FF6ED1-11C6-5FD9-F144-E757734CE1B1}"/>
                    </a:ext>
                  </a:extLst>
                </p:cNvPr>
                <p:cNvPicPr/>
                <p:nvPr/>
              </p:nvPicPr>
              <p:blipFill>
                <a:blip r:embed="rId197"/>
                <a:stretch>
                  <a:fillRect/>
                </a:stretch>
              </p:blipFill>
              <p:spPr>
                <a:xfrm>
                  <a:off x="2141453" y="4147680"/>
                  <a:ext cx="13212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90190" name="墨迹 90189">
                  <a:extLst>
                    <a:ext uri="{FF2B5EF4-FFF2-40B4-BE49-F238E27FC236}">
                      <a16:creationId xmlns:a16="http://schemas.microsoft.com/office/drawing/2014/main" id="{C9681CDA-5081-BB17-C0B0-5F8FF54A470C}"/>
                    </a:ext>
                  </a:extLst>
                </p14:cNvPr>
                <p14:cNvContentPartPr/>
                <p14:nvPr/>
              </p14:nvContentPartPr>
              <p14:xfrm>
                <a:off x="2206253" y="4230480"/>
                <a:ext cx="87120" cy="37080"/>
              </p14:xfrm>
            </p:contentPart>
          </mc:Choice>
          <mc:Fallback xmlns="">
            <p:pic>
              <p:nvPicPr>
                <p:cNvPr id="90190" name="墨迹 90189">
                  <a:extLst>
                    <a:ext uri="{FF2B5EF4-FFF2-40B4-BE49-F238E27FC236}">
                      <a16:creationId xmlns:a16="http://schemas.microsoft.com/office/drawing/2014/main" id="{C9681CDA-5081-BB17-C0B0-5F8FF54A470C}"/>
                    </a:ext>
                  </a:extLst>
                </p:cNvPr>
                <p:cNvPicPr/>
                <p:nvPr/>
              </p:nvPicPr>
              <p:blipFill>
                <a:blip r:embed="rId199"/>
                <a:stretch>
                  <a:fillRect/>
                </a:stretch>
              </p:blipFill>
              <p:spPr>
                <a:xfrm>
                  <a:off x="2197613" y="4221480"/>
                  <a:ext cx="1047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90191" name="墨迹 90190">
                  <a:extLst>
                    <a:ext uri="{FF2B5EF4-FFF2-40B4-BE49-F238E27FC236}">
                      <a16:creationId xmlns:a16="http://schemas.microsoft.com/office/drawing/2014/main" id="{EB46D947-873E-DE55-89E3-3DC626F3E33F}"/>
                    </a:ext>
                  </a:extLst>
                </p14:cNvPr>
                <p14:cNvContentPartPr/>
                <p14:nvPr/>
              </p14:nvContentPartPr>
              <p14:xfrm>
                <a:off x="2185013" y="4286640"/>
                <a:ext cx="94320" cy="61200"/>
              </p14:xfrm>
            </p:contentPart>
          </mc:Choice>
          <mc:Fallback xmlns="">
            <p:pic>
              <p:nvPicPr>
                <p:cNvPr id="90191" name="墨迹 90190">
                  <a:extLst>
                    <a:ext uri="{FF2B5EF4-FFF2-40B4-BE49-F238E27FC236}">
                      <a16:creationId xmlns:a16="http://schemas.microsoft.com/office/drawing/2014/main" id="{EB46D947-873E-DE55-89E3-3DC626F3E33F}"/>
                    </a:ext>
                  </a:extLst>
                </p:cNvPr>
                <p:cNvPicPr/>
                <p:nvPr/>
              </p:nvPicPr>
              <p:blipFill>
                <a:blip r:embed="rId201"/>
                <a:stretch>
                  <a:fillRect/>
                </a:stretch>
              </p:blipFill>
              <p:spPr>
                <a:xfrm>
                  <a:off x="2176373" y="4277640"/>
                  <a:ext cx="11196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90192" name="墨迹 90191">
                  <a:extLst>
                    <a:ext uri="{FF2B5EF4-FFF2-40B4-BE49-F238E27FC236}">
                      <a16:creationId xmlns:a16="http://schemas.microsoft.com/office/drawing/2014/main" id="{095A19D2-0AC2-2C90-187B-C156B0BCF526}"/>
                    </a:ext>
                  </a:extLst>
                </p14:cNvPr>
                <p14:cNvContentPartPr/>
                <p14:nvPr/>
              </p14:nvContentPartPr>
              <p14:xfrm>
                <a:off x="2172413" y="4257120"/>
                <a:ext cx="60120" cy="99720"/>
              </p14:xfrm>
            </p:contentPart>
          </mc:Choice>
          <mc:Fallback xmlns="">
            <p:pic>
              <p:nvPicPr>
                <p:cNvPr id="90192" name="墨迹 90191">
                  <a:extLst>
                    <a:ext uri="{FF2B5EF4-FFF2-40B4-BE49-F238E27FC236}">
                      <a16:creationId xmlns:a16="http://schemas.microsoft.com/office/drawing/2014/main" id="{095A19D2-0AC2-2C90-187B-C156B0BCF526}"/>
                    </a:ext>
                  </a:extLst>
                </p:cNvPr>
                <p:cNvPicPr/>
                <p:nvPr/>
              </p:nvPicPr>
              <p:blipFill>
                <a:blip r:embed="rId203"/>
                <a:stretch>
                  <a:fillRect/>
                </a:stretch>
              </p:blipFill>
              <p:spPr>
                <a:xfrm>
                  <a:off x="2163773" y="4248120"/>
                  <a:ext cx="77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90197" name="墨迹 90196">
                  <a:extLst>
                    <a:ext uri="{FF2B5EF4-FFF2-40B4-BE49-F238E27FC236}">
                      <a16:creationId xmlns:a16="http://schemas.microsoft.com/office/drawing/2014/main" id="{5F5386E9-9C3E-EE64-7BBF-293CC20E1978}"/>
                    </a:ext>
                  </a:extLst>
                </p14:cNvPr>
                <p14:cNvContentPartPr/>
                <p14:nvPr/>
              </p14:nvContentPartPr>
              <p14:xfrm>
                <a:off x="2816453" y="4251000"/>
                <a:ext cx="157320" cy="4680"/>
              </p14:xfrm>
            </p:contentPart>
          </mc:Choice>
          <mc:Fallback xmlns="">
            <p:pic>
              <p:nvPicPr>
                <p:cNvPr id="90197" name="墨迹 90196">
                  <a:extLst>
                    <a:ext uri="{FF2B5EF4-FFF2-40B4-BE49-F238E27FC236}">
                      <a16:creationId xmlns:a16="http://schemas.microsoft.com/office/drawing/2014/main" id="{5F5386E9-9C3E-EE64-7BBF-293CC20E1978}"/>
                    </a:ext>
                  </a:extLst>
                </p:cNvPr>
                <p:cNvPicPr/>
                <p:nvPr/>
              </p:nvPicPr>
              <p:blipFill>
                <a:blip r:embed="rId205"/>
                <a:stretch>
                  <a:fillRect/>
                </a:stretch>
              </p:blipFill>
              <p:spPr>
                <a:xfrm>
                  <a:off x="2807453" y="4242360"/>
                  <a:ext cx="1749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0198" name="墨迹 90197">
                  <a:extLst>
                    <a:ext uri="{FF2B5EF4-FFF2-40B4-BE49-F238E27FC236}">
                      <a16:creationId xmlns:a16="http://schemas.microsoft.com/office/drawing/2014/main" id="{728369C9-F68E-72C7-C4D2-C40F862C31B8}"/>
                    </a:ext>
                  </a:extLst>
                </p14:cNvPr>
                <p14:cNvContentPartPr/>
                <p14:nvPr/>
              </p14:nvContentPartPr>
              <p14:xfrm>
                <a:off x="2923733" y="4198440"/>
                <a:ext cx="71280" cy="93600"/>
              </p14:xfrm>
            </p:contentPart>
          </mc:Choice>
          <mc:Fallback xmlns="">
            <p:pic>
              <p:nvPicPr>
                <p:cNvPr id="90198" name="墨迹 90197">
                  <a:extLst>
                    <a:ext uri="{FF2B5EF4-FFF2-40B4-BE49-F238E27FC236}">
                      <a16:creationId xmlns:a16="http://schemas.microsoft.com/office/drawing/2014/main" id="{728369C9-F68E-72C7-C4D2-C40F862C31B8}"/>
                    </a:ext>
                  </a:extLst>
                </p:cNvPr>
                <p:cNvPicPr/>
                <p:nvPr/>
              </p:nvPicPr>
              <p:blipFill>
                <a:blip r:embed="rId207"/>
                <a:stretch>
                  <a:fillRect/>
                </a:stretch>
              </p:blipFill>
              <p:spPr>
                <a:xfrm>
                  <a:off x="2914733" y="4189800"/>
                  <a:ext cx="88920" cy="11124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0142"/>
                                        </p:tgtEl>
                                        <p:attrNameLst>
                                          <p:attrName>style.visibility</p:attrName>
                                        </p:attrNameLst>
                                      </p:cBhvr>
                                      <p:to>
                                        <p:strVal val="visible"/>
                                      </p:to>
                                    </p:set>
                                    <p:animEffect transition="in" filter="dissolve">
                                      <p:cBhvr>
                                        <p:cTn id="10" dur="500"/>
                                        <p:tgtEl>
                                          <p:spTgt spid="9014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0143"/>
                                        </p:tgtEl>
                                        <p:attrNameLst>
                                          <p:attrName>style.visibility</p:attrName>
                                        </p:attrNameLst>
                                      </p:cBhvr>
                                      <p:to>
                                        <p:strVal val="visible"/>
                                      </p:to>
                                    </p:set>
                                    <p:animEffect transition="in" filter="dissolve">
                                      <p:cBhvr>
                                        <p:cTn id="13" dur="500"/>
                                        <p:tgtEl>
                                          <p:spTgt spid="9014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0144"/>
                                        </p:tgtEl>
                                        <p:attrNameLst>
                                          <p:attrName>style.visibility</p:attrName>
                                        </p:attrNameLst>
                                      </p:cBhvr>
                                      <p:to>
                                        <p:strVal val="visible"/>
                                      </p:to>
                                    </p:set>
                                    <p:animEffect transition="in" filter="dissolve">
                                      <p:cBhvr>
                                        <p:cTn id="16" dur="500"/>
                                        <p:tgtEl>
                                          <p:spTgt spid="9014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0145"/>
                                        </p:tgtEl>
                                        <p:attrNameLst>
                                          <p:attrName>style.visibility</p:attrName>
                                        </p:attrNameLst>
                                      </p:cBhvr>
                                      <p:to>
                                        <p:strVal val="visible"/>
                                      </p:to>
                                    </p:set>
                                    <p:animEffect transition="in" filter="dissolve">
                                      <p:cBhvr>
                                        <p:cTn id="19" dur="500"/>
                                        <p:tgtEl>
                                          <p:spTgt spid="9014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0146"/>
                                        </p:tgtEl>
                                        <p:attrNameLst>
                                          <p:attrName>style.visibility</p:attrName>
                                        </p:attrNameLst>
                                      </p:cBhvr>
                                      <p:to>
                                        <p:strVal val="visible"/>
                                      </p:to>
                                    </p:set>
                                    <p:animEffect transition="in" filter="dissolve">
                                      <p:cBhvr>
                                        <p:cTn id="22" dur="500"/>
                                        <p:tgtEl>
                                          <p:spTgt spid="9014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0147"/>
                                        </p:tgtEl>
                                        <p:attrNameLst>
                                          <p:attrName>style.visibility</p:attrName>
                                        </p:attrNameLst>
                                      </p:cBhvr>
                                      <p:to>
                                        <p:strVal val="visible"/>
                                      </p:to>
                                    </p:set>
                                    <p:animEffect transition="in" filter="dissolve">
                                      <p:cBhvr>
                                        <p:cTn id="25" dur="500"/>
                                        <p:tgtEl>
                                          <p:spTgt spid="9014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0148"/>
                                        </p:tgtEl>
                                        <p:attrNameLst>
                                          <p:attrName>style.visibility</p:attrName>
                                        </p:attrNameLst>
                                      </p:cBhvr>
                                      <p:to>
                                        <p:strVal val="visible"/>
                                      </p:to>
                                    </p:set>
                                    <p:animEffect transition="in" filter="dissolve">
                                      <p:cBhvr>
                                        <p:cTn id="28" dur="500"/>
                                        <p:tgtEl>
                                          <p:spTgt spid="9014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90149"/>
                                        </p:tgtEl>
                                        <p:attrNameLst>
                                          <p:attrName>style.visibility</p:attrName>
                                        </p:attrNameLst>
                                      </p:cBhvr>
                                      <p:to>
                                        <p:strVal val="visible"/>
                                      </p:to>
                                    </p:set>
                                    <p:animEffect transition="in" filter="dissolve">
                                      <p:cBhvr>
                                        <p:cTn id="31" dur="500"/>
                                        <p:tgtEl>
                                          <p:spTgt spid="9014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0150"/>
                                        </p:tgtEl>
                                        <p:attrNameLst>
                                          <p:attrName>style.visibility</p:attrName>
                                        </p:attrNameLst>
                                      </p:cBhvr>
                                      <p:to>
                                        <p:strVal val="visible"/>
                                      </p:to>
                                    </p:set>
                                    <p:animEffect transition="in" filter="dissolve">
                                      <p:cBhvr>
                                        <p:cTn id="34" dur="500"/>
                                        <p:tgtEl>
                                          <p:spTgt spid="90150"/>
                                        </p:tgtEl>
                                      </p:cBhvr>
                                    </p:animEffect>
                                  </p:childTnLst>
                                </p:cTn>
                              </p:par>
                            </p:childTnLst>
                          </p:cTn>
                        </p:par>
                        <p:par>
                          <p:cTn id="35" fill="hold">
                            <p:stCondLst>
                              <p:cond delay="500"/>
                            </p:stCondLst>
                            <p:childTnLst>
                              <p:par>
                                <p:cTn id="36" presetID="29" presetClass="entr" presetSubtype="0" fill="hold" grpId="0" nodeType="afterEffect">
                                  <p:stCondLst>
                                    <p:cond delay="0"/>
                                  </p:stCondLst>
                                  <p:childTnLst>
                                    <p:set>
                                      <p:cBhvr>
                                        <p:cTn id="37" dur="1" fill="hold">
                                          <p:stCondLst>
                                            <p:cond delay="0"/>
                                          </p:stCondLst>
                                        </p:cTn>
                                        <p:tgtEl>
                                          <p:spTgt spid="90119"/>
                                        </p:tgtEl>
                                        <p:attrNameLst>
                                          <p:attrName>style.visibility</p:attrName>
                                        </p:attrNameLst>
                                      </p:cBhvr>
                                      <p:to>
                                        <p:strVal val="visible"/>
                                      </p:to>
                                    </p:set>
                                    <p:anim calcmode="lin" valueType="num">
                                      <p:cBhvr>
                                        <p:cTn id="38" dur="500" fill="hold"/>
                                        <p:tgtEl>
                                          <p:spTgt spid="90119"/>
                                        </p:tgtEl>
                                        <p:attrNameLst>
                                          <p:attrName>ppt_x</p:attrName>
                                        </p:attrNameLst>
                                      </p:cBhvr>
                                      <p:tavLst>
                                        <p:tav tm="0">
                                          <p:val>
                                            <p:strVal val="#ppt_x-.2"/>
                                          </p:val>
                                        </p:tav>
                                        <p:tav tm="100000">
                                          <p:val>
                                            <p:strVal val="#ppt_x"/>
                                          </p:val>
                                        </p:tav>
                                      </p:tavLst>
                                    </p:anim>
                                    <p:anim calcmode="lin" valueType="num">
                                      <p:cBhvr>
                                        <p:cTn id="39" dur="500" fill="hold"/>
                                        <p:tgtEl>
                                          <p:spTgt spid="90119"/>
                                        </p:tgtEl>
                                        <p:attrNameLst>
                                          <p:attrName>ppt_y</p:attrName>
                                        </p:attrNameLst>
                                      </p:cBhvr>
                                      <p:tavLst>
                                        <p:tav tm="0">
                                          <p:val>
                                            <p:strVal val="#ppt_y"/>
                                          </p:val>
                                        </p:tav>
                                        <p:tav tm="100000">
                                          <p:val>
                                            <p:strVal val="#ppt_y"/>
                                          </p:val>
                                        </p:tav>
                                      </p:tavLst>
                                    </p:anim>
                                    <p:animEffect transition="in" filter="wipe(right)" prLst="gradientSize: 0.1">
                                      <p:cBhvr>
                                        <p:cTn id="40" dur="500"/>
                                        <p:tgtEl>
                                          <p:spTgt spid="90119"/>
                                        </p:tgtEl>
                                      </p:cBhvr>
                                    </p:animEffect>
                                  </p:childTnLst>
                                </p:cTn>
                              </p:par>
                            </p:childTnLst>
                          </p:cTn>
                        </p:par>
                        <p:par>
                          <p:cTn id="41" fill="hold">
                            <p:stCondLst>
                              <p:cond delay="1000"/>
                            </p:stCondLst>
                            <p:childTnLst>
                              <p:par>
                                <p:cTn id="42" presetID="12" presetClass="entr" presetSubtype="1" fill="hold" grpId="0" nodeType="afterEffect">
                                  <p:stCondLst>
                                    <p:cond delay="0"/>
                                  </p:stCondLst>
                                  <p:childTnLst>
                                    <p:set>
                                      <p:cBhvr>
                                        <p:cTn id="43" dur="1" fill="hold">
                                          <p:stCondLst>
                                            <p:cond delay="0"/>
                                          </p:stCondLst>
                                        </p:cTn>
                                        <p:tgtEl>
                                          <p:spTgt spid="90117"/>
                                        </p:tgtEl>
                                        <p:attrNameLst>
                                          <p:attrName>style.visibility</p:attrName>
                                        </p:attrNameLst>
                                      </p:cBhvr>
                                      <p:to>
                                        <p:strVal val="visible"/>
                                      </p:to>
                                    </p:set>
                                    <p:animEffect transition="in" filter="slide(fromTop)">
                                      <p:cBhvr>
                                        <p:cTn id="44" dur="500"/>
                                        <p:tgtEl>
                                          <p:spTgt spid="90117"/>
                                        </p:tgtEl>
                                      </p:cBhvr>
                                    </p:animEffect>
                                  </p:childTnLst>
                                </p:cTn>
                              </p:par>
                            </p:childTnLst>
                          </p:cTn>
                        </p:par>
                        <p:par>
                          <p:cTn id="45" fill="hold">
                            <p:stCondLst>
                              <p:cond delay="1500"/>
                            </p:stCondLst>
                            <p:childTnLst>
                              <p:par>
                                <p:cTn id="46" presetID="29" presetClass="entr" presetSubtype="0" fill="hold" grpId="0" nodeType="afterEffect">
                                  <p:stCondLst>
                                    <p:cond delay="0"/>
                                  </p:stCondLst>
                                  <p:childTnLst>
                                    <p:set>
                                      <p:cBhvr>
                                        <p:cTn id="47" dur="1" fill="hold">
                                          <p:stCondLst>
                                            <p:cond delay="0"/>
                                          </p:stCondLst>
                                        </p:cTn>
                                        <p:tgtEl>
                                          <p:spTgt spid="90118"/>
                                        </p:tgtEl>
                                        <p:attrNameLst>
                                          <p:attrName>style.visibility</p:attrName>
                                        </p:attrNameLst>
                                      </p:cBhvr>
                                      <p:to>
                                        <p:strVal val="visible"/>
                                      </p:to>
                                    </p:set>
                                    <p:anim calcmode="lin" valueType="num">
                                      <p:cBhvr>
                                        <p:cTn id="48" dur="500" fill="hold"/>
                                        <p:tgtEl>
                                          <p:spTgt spid="90118"/>
                                        </p:tgtEl>
                                        <p:attrNameLst>
                                          <p:attrName>ppt_x</p:attrName>
                                        </p:attrNameLst>
                                      </p:cBhvr>
                                      <p:tavLst>
                                        <p:tav tm="0">
                                          <p:val>
                                            <p:strVal val="#ppt_x-.2"/>
                                          </p:val>
                                        </p:tav>
                                        <p:tav tm="100000">
                                          <p:val>
                                            <p:strVal val="#ppt_x"/>
                                          </p:val>
                                        </p:tav>
                                      </p:tavLst>
                                    </p:anim>
                                    <p:anim calcmode="lin" valueType="num">
                                      <p:cBhvr>
                                        <p:cTn id="49" dur="500" fill="hold"/>
                                        <p:tgtEl>
                                          <p:spTgt spid="90118"/>
                                        </p:tgtEl>
                                        <p:attrNameLst>
                                          <p:attrName>ppt_y</p:attrName>
                                        </p:attrNameLst>
                                      </p:cBhvr>
                                      <p:tavLst>
                                        <p:tav tm="0">
                                          <p:val>
                                            <p:strVal val="#ppt_y"/>
                                          </p:val>
                                        </p:tav>
                                        <p:tav tm="100000">
                                          <p:val>
                                            <p:strVal val="#ppt_y"/>
                                          </p:val>
                                        </p:tav>
                                      </p:tavLst>
                                    </p:anim>
                                    <p:animEffect transition="in" filter="wipe(right)" prLst="gradientSize: 0.1">
                                      <p:cBhvr>
                                        <p:cTn id="50" dur="500"/>
                                        <p:tgtEl>
                                          <p:spTgt spid="9011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01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0118"/>
                                        </p:tgtEl>
                                        <p:attrNameLst>
                                          <p:attrName>style.visibility</p:attrName>
                                        </p:attrNameLst>
                                      </p:cBhvr>
                                      <p:to>
                                        <p:strVal val="hidden"/>
                                      </p:to>
                                    </p:set>
                                  </p:childTnLst>
                                </p:cTn>
                              </p:par>
                              <p:par>
                                <p:cTn id="57" presetID="3" presetClass="emph" presetSubtype="2" fill="hold" grpId="1" nodeType="withEffect">
                                  <p:stCondLst>
                                    <p:cond delay="0"/>
                                  </p:stCondLst>
                                  <p:childTnLst>
                                    <p:animClr clrSpc="rgb" dir="cw">
                                      <p:cBhvr override="childStyle">
                                        <p:cTn id="58" dur="500" fill="hold"/>
                                        <p:tgtEl>
                                          <p:spTgt spid="90142"/>
                                        </p:tgtEl>
                                        <p:attrNameLst>
                                          <p:attrName>style.color</p:attrName>
                                        </p:attrNameLst>
                                      </p:cBhvr>
                                      <p:to>
                                        <a:srgbClr val="FF0000"/>
                                      </p:to>
                                    </p:animClr>
                                  </p:childTnLst>
                                </p:cTn>
                              </p:par>
                            </p:childTnLst>
                          </p:cTn>
                        </p:par>
                        <p:par>
                          <p:cTn id="59" fill="hold">
                            <p:stCondLst>
                              <p:cond delay="0"/>
                            </p:stCondLst>
                            <p:childTnLst>
                              <p:par>
                                <p:cTn id="60" presetID="27" presetClass="entr" presetSubtype="0" fill="hold" grpId="0" nodeType="afterEffect">
                                  <p:stCondLst>
                                    <p:cond delay="0"/>
                                  </p:stCondLst>
                                  <p:iterate type="lt">
                                    <p:tmPct val="50000"/>
                                  </p:iterate>
                                  <p:childTnLst>
                                    <p:set>
                                      <p:cBhvr>
                                        <p:cTn id="61" dur="1" fill="hold">
                                          <p:stCondLst>
                                            <p:cond delay="0"/>
                                          </p:stCondLst>
                                        </p:cTn>
                                        <p:tgtEl>
                                          <p:spTgt spid="90151"/>
                                        </p:tgtEl>
                                        <p:attrNameLst>
                                          <p:attrName>style.visibility</p:attrName>
                                        </p:attrNameLst>
                                      </p:cBhvr>
                                      <p:to>
                                        <p:strVal val="visible"/>
                                      </p:to>
                                    </p:set>
                                    <p:anim calcmode="discrete" valueType="clr">
                                      <p:cBhvr override="childStyle">
                                        <p:cTn id="62" dur="80"/>
                                        <p:tgtEl>
                                          <p:spTgt spid="90151"/>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90151"/>
                                        </p:tgtEl>
                                        <p:attrNameLst>
                                          <p:attrName>fillcolor</p:attrName>
                                        </p:attrNameLst>
                                      </p:cBhvr>
                                      <p:tavLst>
                                        <p:tav tm="0">
                                          <p:val>
                                            <p:clrVal>
                                              <a:schemeClr val="accent2"/>
                                            </p:clrVal>
                                          </p:val>
                                        </p:tav>
                                        <p:tav tm="50000">
                                          <p:val>
                                            <p:clrVal>
                                              <a:schemeClr val="hlink"/>
                                            </p:clrVal>
                                          </p:val>
                                        </p:tav>
                                      </p:tavLst>
                                    </p:anim>
                                    <p:set>
                                      <p:cBhvr>
                                        <p:cTn id="64" dur="80"/>
                                        <p:tgtEl>
                                          <p:spTgt spid="90151"/>
                                        </p:tgtEl>
                                        <p:attrNameLst>
                                          <p:attrName>fill.type</p:attrName>
                                        </p:attrNameLst>
                                      </p:cBhvr>
                                      <p:to>
                                        <p:strVal val="solid"/>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iterate type="lt">
                                    <p:tmAbs val="0"/>
                                  </p:iterate>
                                  <p:childTnLst>
                                    <p:set>
                                      <p:cBhvr>
                                        <p:cTn id="68" dur="1" fill="hold">
                                          <p:stCondLst>
                                            <p:cond delay="0"/>
                                          </p:stCondLst>
                                        </p:cTn>
                                        <p:tgtEl>
                                          <p:spTgt spid="90151"/>
                                        </p:tgtEl>
                                        <p:attrNameLst>
                                          <p:attrName>style.visibility</p:attrName>
                                        </p:attrNameLst>
                                      </p:cBhvr>
                                      <p:to>
                                        <p:strVal val="hidden"/>
                                      </p:to>
                                    </p:set>
                                  </p:childTnLst>
                                </p:cTn>
                              </p:par>
                              <p:par>
                                <p:cTn id="69" presetID="3" presetClass="emph" presetSubtype="2" fill="hold" grpId="2" nodeType="withEffect">
                                  <p:stCondLst>
                                    <p:cond delay="0"/>
                                  </p:stCondLst>
                                  <p:childTnLst>
                                    <p:animClr clrSpc="rgb" dir="cw">
                                      <p:cBhvr override="childStyle">
                                        <p:cTn id="70" dur="500" fill="hold"/>
                                        <p:tgtEl>
                                          <p:spTgt spid="90142"/>
                                        </p:tgtEl>
                                        <p:attrNameLst>
                                          <p:attrName>style.color</p:attrName>
                                        </p:attrNameLst>
                                      </p:cBhvr>
                                      <p:to>
                                        <a:srgbClr val="000000"/>
                                      </p:to>
                                    </p:animClr>
                                  </p:childTnLst>
                                </p:cTn>
                              </p:par>
                              <p:par>
                                <p:cTn id="71" presetID="3" presetClass="emph" presetSubtype="2" fill="hold" grpId="1" nodeType="withEffect">
                                  <p:stCondLst>
                                    <p:cond delay="0"/>
                                  </p:stCondLst>
                                  <p:childTnLst>
                                    <p:animClr clrSpc="rgb" dir="cw">
                                      <p:cBhvr override="childStyle">
                                        <p:cTn id="72" dur="500" fill="hold"/>
                                        <p:tgtEl>
                                          <p:spTgt spid="90143"/>
                                        </p:tgtEl>
                                        <p:attrNameLst>
                                          <p:attrName>style.color</p:attrName>
                                        </p:attrNameLst>
                                      </p:cBhvr>
                                      <p:to>
                                        <a:srgbClr val="FF0000"/>
                                      </p:to>
                                    </p:animClr>
                                  </p:childTnLst>
                                </p:cTn>
                              </p:par>
                            </p:childTnLst>
                          </p:cTn>
                        </p:par>
                        <p:par>
                          <p:cTn id="73" fill="hold">
                            <p:stCondLst>
                              <p:cond delay="500"/>
                            </p:stCondLst>
                            <p:childTnLst>
                              <p:par>
                                <p:cTn id="74" presetID="27" presetClass="entr" presetSubtype="0" fill="hold" grpId="0" nodeType="afterEffect">
                                  <p:stCondLst>
                                    <p:cond delay="0"/>
                                  </p:stCondLst>
                                  <p:iterate type="lt">
                                    <p:tmPct val="50000"/>
                                  </p:iterate>
                                  <p:childTnLst>
                                    <p:set>
                                      <p:cBhvr>
                                        <p:cTn id="75" dur="1" fill="hold">
                                          <p:stCondLst>
                                            <p:cond delay="0"/>
                                          </p:stCondLst>
                                        </p:cTn>
                                        <p:tgtEl>
                                          <p:spTgt spid="90152"/>
                                        </p:tgtEl>
                                        <p:attrNameLst>
                                          <p:attrName>style.visibility</p:attrName>
                                        </p:attrNameLst>
                                      </p:cBhvr>
                                      <p:to>
                                        <p:strVal val="visible"/>
                                      </p:to>
                                    </p:set>
                                    <p:anim calcmode="discrete" valueType="clr">
                                      <p:cBhvr override="childStyle">
                                        <p:cTn id="76" dur="80"/>
                                        <p:tgtEl>
                                          <p:spTgt spid="90152"/>
                                        </p:tgtEl>
                                        <p:attrNameLst>
                                          <p:attrName>style.color</p:attrName>
                                        </p:attrNameLst>
                                      </p:cBhvr>
                                      <p:tavLst>
                                        <p:tav tm="0">
                                          <p:val>
                                            <p:clrVal>
                                              <a:schemeClr val="accent2"/>
                                            </p:clrVal>
                                          </p:val>
                                        </p:tav>
                                        <p:tav tm="50000">
                                          <p:val>
                                            <p:clrVal>
                                              <a:schemeClr val="hlink"/>
                                            </p:clrVal>
                                          </p:val>
                                        </p:tav>
                                      </p:tavLst>
                                    </p:anim>
                                    <p:anim calcmode="discrete" valueType="clr">
                                      <p:cBhvr>
                                        <p:cTn id="77" dur="80"/>
                                        <p:tgtEl>
                                          <p:spTgt spid="90152"/>
                                        </p:tgtEl>
                                        <p:attrNameLst>
                                          <p:attrName>fillcolor</p:attrName>
                                        </p:attrNameLst>
                                      </p:cBhvr>
                                      <p:tavLst>
                                        <p:tav tm="0">
                                          <p:val>
                                            <p:clrVal>
                                              <a:schemeClr val="accent2"/>
                                            </p:clrVal>
                                          </p:val>
                                        </p:tav>
                                        <p:tav tm="50000">
                                          <p:val>
                                            <p:clrVal>
                                              <a:schemeClr val="hlink"/>
                                            </p:clrVal>
                                          </p:val>
                                        </p:tav>
                                      </p:tavLst>
                                    </p:anim>
                                    <p:set>
                                      <p:cBhvr>
                                        <p:cTn id="78" dur="80"/>
                                        <p:tgtEl>
                                          <p:spTgt spid="90152"/>
                                        </p:tgtEl>
                                        <p:attrNameLst>
                                          <p:attrName>fill.type</p:attrName>
                                        </p:attrNameLst>
                                      </p:cBhvr>
                                      <p:to>
                                        <p:strVal val="solid"/>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iterate type="lt">
                                    <p:tmAbs val="0"/>
                                  </p:iterate>
                                  <p:childTnLst>
                                    <p:set>
                                      <p:cBhvr>
                                        <p:cTn id="82" dur="1" fill="hold">
                                          <p:stCondLst>
                                            <p:cond delay="0"/>
                                          </p:stCondLst>
                                        </p:cTn>
                                        <p:tgtEl>
                                          <p:spTgt spid="90152"/>
                                        </p:tgtEl>
                                        <p:attrNameLst>
                                          <p:attrName>style.visibility</p:attrName>
                                        </p:attrNameLst>
                                      </p:cBhvr>
                                      <p:to>
                                        <p:strVal val="hidden"/>
                                      </p:to>
                                    </p:set>
                                  </p:childTnLst>
                                </p:cTn>
                              </p:par>
                              <p:par>
                                <p:cTn id="83" presetID="3" presetClass="emph" presetSubtype="2" fill="hold" grpId="2" nodeType="withEffect">
                                  <p:stCondLst>
                                    <p:cond delay="0"/>
                                  </p:stCondLst>
                                  <p:childTnLst>
                                    <p:animClr clrSpc="rgb" dir="cw">
                                      <p:cBhvr override="childStyle">
                                        <p:cTn id="84" dur="500" fill="hold"/>
                                        <p:tgtEl>
                                          <p:spTgt spid="90143"/>
                                        </p:tgtEl>
                                        <p:attrNameLst>
                                          <p:attrName>style.color</p:attrName>
                                        </p:attrNameLst>
                                      </p:cBhvr>
                                      <p:to>
                                        <a:srgbClr val="000000"/>
                                      </p:to>
                                    </p:animClr>
                                  </p:childTnLst>
                                </p:cTn>
                              </p:par>
                              <p:par>
                                <p:cTn id="85" presetID="3" presetClass="emph" presetSubtype="2" fill="hold" grpId="1" nodeType="withEffect">
                                  <p:stCondLst>
                                    <p:cond delay="0"/>
                                  </p:stCondLst>
                                  <p:childTnLst>
                                    <p:animClr clrSpc="rgb" dir="cw">
                                      <p:cBhvr override="childStyle">
                                        <p:cTn id="86" dur="500" fill="hold"/>
                                        <p:tgtEl>
                                          <p:spTgt spid="90144"/>
                                        </p:tgtEl>
                                        <p:attrNameLst>
                                          <p:attrName>style.color</p:attrName>
                                        </p:attrNameLst>
                                      </p:cBhvr>
                                      <p:to>
                                        <a:srgbClr val="FF0000"/>
                                      </p:to>
                                    </p:animClr>
                                  </p:childTnLst>
                                </p:cTn>
                              </p:par>
                            </p:childTnLst>
                          </p:cTn>
                        </p:par>
                        <p:par>
                          <p:cTn id="87" fill="hold">
                            <p:stCondLst>
                              <p:cond delay="500"/>
                            </p:stCondLst>
                            <p:childTnLst>
                              <p:par>
                                <p:cTn id="88" presetID="27" presetClass="entr" presetSubtype="0" fill="hold" grpId="0" nodeType="afterEffect">
                                  <p:stCondLst>
                                    <p:cond delay="0"/>
                                  </p:stCondLst>
                                  <p:iterate type="lt">
                                    <p:tmPct val="50000"/>
                                  </p:iterate>
                                  <p:childTnLst>
                                    <p:set>
                                      <p:cBhvr>
                                        <p:cTn id="89" dur="1" fill="hold">
                                          <p:stCondLst>
                                            <p:cond delay="0"/>
                                          </p:stCondLst>
                                        </p:cTn>
                                        <p:tgtEl>
                                          <p:spTgt spid="90153"/>
                                        </p:tgtEl>
                                        <p:attrNameLst>
                                          <p:attrName>style.visibility</p:attrName>
                                        </p:attrNameLst>
                                      </p:cBhvr>
                                      <p:to>
                                        <p:strVal val="visible"/>
                                      </p:to>
                                    </p:set>
                                    <p:anim calcmode="discrete" valueType="clr">
                                      <p:cBhvr override="childStyle">
                                        <p:cTn id="90" dur="80"/>
                                        <p:tgtEl>
                                          <p:spTgt spid="90153"/>
                                        </p:tgtEl>
                                        <p:attrNameLst>
                                          <p:attrName>style.color</p:attrName>
                                        </p:attrNameLst>
                                      </p:cBhvr>
                                      <p:tavLst>
                                        <p:tav tm="0">
                                          <p:val>
                                            <p:clrVal>
                                              <a:schemeClr val="accent2"/>
                                            </p:clrVal>
                                          </p:val>
                                        </p:tav>
                                        <p:tav tm="50000">
                                          <p:val>
                                            <p:clrVal>
                                              <a:schemeClr val="hlink"/>
                                            </p:clrVal>
                                          </p:val>
                                        </p:tav>
                                      </p:tavLst>
                                    </p:anim>
                                    <p:anim calcmode="discrete" valueType="clr">
                                      <p:cBhvr>
                                        <p:cTn id="91" dur="80"/>
                                        <p:tgtEl>
                                          <p:spTgt spid="90153"/>
                                        </p:tgtEl>
                                        <p:attrNameLst>
                                          <p:attrName>fillcolor</p:attrName>
                                        </p:attrNameLst>
                                      </p:cBhvr>
                                      <p:tavLst>
                                        <p:tav tm="0">
                                          <p:val>
                                            <p:clrVal>
                                              <a:schemeClr val="accent2"/>
                                            </p:clrVal>
                                          </p:val>
                                        </p:tav>
                                        <p:tav tm="50000">
                                          <p:val>
                                            <p:clrVal>
                                              <a:schemeClr val="hlink"/>
                                            </p:clrVal>
                                          </p:val>
                                        </p:tav>
                                      </p:tavLst>
                                    </p:anim>
                                    <p:set>
                                      <p:cBhvr>
                                        <p:cTn id="92" dur="80"/>
                                        <p:tgtEl>
                                          <p:spTgt spid="90153"/>
                                        </p:tgtEl>
                                        <p:attrNameLst>
                                          <p:attrName>fill.type</p:attrName>
                                        </p:attrNameLst>
                                      </p:cBhvr>
                                      <p:to>
                                        <p:strVal val="solid"/>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iterate type="lt">
                                    <p:tmAbs val="0"/>
                                  </p:iterate>
                                  <p:childTnLst>
                                    <p:set>
                                      <p:cBhvr>
                                        <p:cTn id="96" dur="1" fill="hold">
                                          <p:stCondLst>
                                            <p:cond delay="0"/>
                                          </p:stCondLst>
                                        </p:cTn>
                                        <p:tgtEl>
                                          <p:spTgt spid="90153"/>
                                        </p:tgtEl>
                                        <p:attrNameLst>
                                          <p:attrName>style.visibility</p:attrName>
                                        </p:attrNameLst>
                                      </p:cBhvr>
                                      <p:to>
                                        <p:strVal val="hidden"/>
                                      </p:to>
                                    </p:set>
                                  </p:childTnLst>
                                </p:cTn>
                              </p:par>
                              <p:par>
                                <p:cTn id="97" presetID="3" presetClass="emph" presetSubtype="2" fill="hold" grpId="2" nodeType="withEffect">
                                  <p:stCondLst>
                                    <p:cond delay="0"/>
                                  </p:stCondLst>
                                  <p:childTnLst>
                                    <p:animClr clrSpc="rgb" dir="cw">
                                      <p:cBhvr override="childStyle">
                                        <p:cTn id="98" dur="500" fill="hold"/>
                                        <p:tgtEl>
                                          <p:spTgt spid="90144"/>
                                        </p:tgtEl>
                                        <p:attrNameLst>
                                          <p:attrName>style.color</p:attrName>
                                        </p:attrNameLst>
                                      </p:cBhvr>
                                      <p:to>
                                        <a:srgbClr val="000000"/>
                                      </p:to>
                                    </p:animClr>
                                  </p:childTnLst>
                                </p:cTn>
                              </p:par>
                              <p:par>
                                <p:cTn id="99" presetID="3" presetClass="emph" presetSubtype="2" fill="hold" grpId="1" nodeType="withEffect">
                                  <p:stCondLst>
                                    <p:cond delay="0"/>
                                  </p:stCondLst>
                                  <p:childTnLst>
                                    <p:animClr clrSpc="rgb" dir="cw">
                                      <p:cBhvr override="childStyle">
                                        <p:cTn id="100" dur="500" fill="hold"/>
                                        <p:tgtEl>
                                          <p:spTgt spid="90145"/>
                                        </p:tgtEl>
                                        <p:attrNameLst>
                                          <p:attrName>style.color</p:attrName>
                                        </p:attrNameLst>
                                      </p:cBhvr>
                                      <p:to>
                                        <a:srgbClr val="FF0000"/>
                                      </p:to>
                                    </p:animClr>
                                  </p:childTnLst>
                                </p:cTn>
                              </p:par>
                            </p:childTnLst>
                          </p:cTn>
                        </p:par>
                        <p:par>
                          <p:cTn id="101" fill="hold">
                            <p:stCondLst>
                              <p:cond delay="500"/>
                            </p:stCondLst>
                            <p:childTnLst>
                              <p:par>
                                <p:cTn id="102" presetID="27" presetClass="entr" presetSubtype="0" fill="hold" grpId="0" nodeType="afterEffect">
                                  <p:stCondLst>
                                    <p:cond delay="0"/>
                                  </p:stCondLst>
                                  <p:iterate type="lt">
                                    <p:tmPct val="50000"/>
                                  </p:iterate>
                                  <p:childTnLst>
                                    <p:set>
                                      <p:cBhvr>
                                        <p:cTn id="103" dur="1" fill="hold">
                                          <p:stCondLst>
                                            <p:cond delay="0"/>
                                          </p:stCondLst>
                                        </p:cTn>
                                        <p:tgtEl>
                                          <p:spTgt spid="90154"/>
                                        </p:tgtEl>
                                        <p:attrNameLst>
                                          <p:attrName>style.visibility</p:attrName>
                                        </p:attrNameLst>
                                      </p:cBhvr>
                                      <p:to>
                                        <p:strVal val="visible"/>
                                      </p:to>
                                    </p:set>
                                    <p:anim calcmode="discrete" valueType="clr">
                                      <p:cBhvr override="childStyle">
                                        <p:cTn id="104" dur="80"/>
                                        <p:tgtEl>
                                          <p:spTgt spid="90154"/>
                                        </p:tgtEl>
                                        <p:attrNameLst>
                                          <p:attrName>style.color</p:attrName>
                                        </p:attrNameLst>
                                      </p:cBhvr>
                                      <p:tavLst>
                                        <p:tav tm="0">
                                          <p:val>
                                            <p:clrVal>
                                              <a:schemeClr val="accent2"/>
                                            </p:clrVal>
                                          </p:val>
                                        </p:tav>
                                        <p:tav tm="50000">
                                          <p:val>
                                            <p:clrVal>
                                              <a:schemeClr val="hlink"/>
                                            </p:clrVal>
                                          </p:val>
                                        </p:tav>
                                      </p:tavLst>
                                    </p:anim>
                                    <p:anim calcmode="discrete" valueType="clr">
                                      <p:cBhvr>
                                        <p:cTn id="105" dur="80"/>
                                        <p:tgtEl>
                                          <p:spTgt spid="90154"/>
                                        </p:tgtEl>
                                        <p:attrNameLst>
                                          <p:attrName>fillcolor</p:attrName>
                                        </p:attrNameLst>
                                      </p:cBhvr>
                                      <p:tavLst>
                                        <p:tav tm="0">
                                          <p:val>
                                            <p:clrVal>
                                              <a:schemeClr val="accent2"/>
                                            </p:clrVal>
                                          </p:val>
                                        </p:tav>
                                        <p:tav tm="50000">
                                          <p:val>
                                            <p:clrVal>
                                              <a:schemeClr val="hlink"/>
                                            </p:clrVal>
                                          </p:val>
                                        </p:tav>
                                      </p:tavLst>
                                    </p:anim>
                                    <p:set>
                                      <p:cBhvr>
                                        <p:cTn id="106" dur="80"/>
                                        <p:tgtEl>
                                          <p:spTgt spid="90154"/>
                                        </p:tgtEl>
                                        <p:attrNameLst>
                                          <p:attrName>fill.type</p:attrName>
                                        </p:attrNameLst>
                                      </p:cBhvr>
                                      <p:to>
                                        <p:strVal val="solid"/>
                                      </p:to>
                                    </p:set>
                                  </p:childTnLst>
                                </p:cTn>
                              </p:par>
                            </p:childTnLst>
                          </p:cTn>
                        </p:par>
                      </p:childTnLst>
                    </p:cTn>
                  </p:par>
                  <p:par>
                    <p:cTn id="107" fill="hold">
                      <p:stCondLst>
                        <p:cond delay="indefinite"/>
                      </p:stCondLst>
                      <p:childTnLst>
                        <p:par>
                          <p:cTn id="108" fill="hold">
                            <p:stCondLst>
                              <p:cond delay="0"/>
                            </p:stCondLst>
                            <p:childTnLst>
                              <p:par>
                                <p:cTn id="109" presetID="12" presetClass="entr" presetSubtype="1" fill="hold" nodeType="clickEffect">
                                  <p:stCondLst>
                                    <p:cond delay="0"/>
                                  </p:stCondLst>
                                  <p:childTnLst>
                                    <p:set>
                                      <p:cBhvr>
                                        <p:cTn id="110" dur="1" fill="hold">
                                          <p:stCondLst>
                                            <p:cond delay="0"/>
                                          </p:stCondLst>
                                        </p:cTn>
                                        <p:tgtEl>
                                          <p:spTgt spid="90155"/>
                                        </p:tgtEl>
                                        <p:attrNameLst>
                                          <p:attrName>style.visibility</p:attrName>
                                        </p:attrNameLst>
                                      </p:cBhvr>
                                      <p:to>
                                        <p:strVal val="visible"/>
                                      </p:to>
                                    </p:set>
                                    <p:animEffect transition="in" filter="slide(fromTop)">
                                      <p:cBhvr>
                                        <p:cTn id="111" dur="500"/>
                                        <p:tgtEl>
                                          <p:spTgt spid="9015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iterate type="lt">
                                    <p:tmAbs val="0"/>
                                  </p:iterate>
                                  <p:childTnLst>
                                    <p:set>
                                      <p:cBhvr>
                                        <p:cTn id="115" dur="1" fill="hold">
                                          <p:stCondLst>
                                            <p:cond delay="0"/>
                                          </p:stCondLst>
                                        </p:cTn>
                                        <p:tgtEl>
                                          <p:spTgt spid="90154"/>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90155"/>
                                        </p:tgtEl>
                                        <p:attrNameLst>
                                          <p:attrName>style.visibility</p:attrName>
                                        </p:attrNameLst>
                                      </p:cBhvr>
                                      <p:to>
                                        <p:strVal val="hidden"/>
                                      </p:to>
                                    </p:set>
                                  </p:childTnLst>
                                </p:cTn>
                              </p:par>
                              <p:par>
                                <p:cTn id="118" presetID="3" presetClass="emph" presetSubtype="2" fill="hold" grpId="2" nodeType="withEffect">
                                  <p:stCondLst>
                                    <p:cond delay="0"/>
                                  </p:stCondLst>
                                  <p:childTnLst>
                                    <p:animClr clrSpc="rgb" dir="cw">
                                      <p:cBhvr override="childStyle">
                                        <p:cTn id="119" dur="500" fill="hold"/>
                                        <p:tgtEl>
                                          <p:spTgt spid="90145"/>
                                        </p:tgtEl>
                                        <p:attrNameLst>
                                          <p:attrName>style.color</p:attrName>
                                        </p:attrNameLst>
                                      </p:cBhvr>
                                      <p:to>
                                        <a:srgbClr val="000000"/>
                                      </p:to>
                                    </p:animClr>
                                  </p:childTnLst>
                                </p:cTn>
                              </p:par>
                              <p:par>
                                <p:cTn id="120" presetID="3" presetClass="emph" presetSubtype="2" fill="hold" grpId="1" nodeType="withEffect">
                                  <p:stCondLst>
                                    <p:cond delay="0"/>
                                  </p:stCondLst>
                                  <p:childTnLst>
                                    <p:animClr clrSpc="rgb" dir="cw">
                                      <p:cBhvr override="childStyle">
                                        <p:cTn id="121" dur="500" fill="hold"/>
                                        <p:tgtEl>
                                          <p:spTgt spid="90146"/>
                                        </p:tgtEl>
                                        <p:attrNameLst>
                                          <p:attrName>style.color</p:attrName>
                                        </p:attrNameLst>
                                      </p:cBhvr>
                                      <p:to>
                                        <a:srgbClr val="FF0000"/>
                                      </p:to>
                                    </p:animClr>
                                  </p:childTnLst>
                                </p:cTn>
                              </p:par>
                            </p:childTnLst>
                          </p:cTn>
                        </p:par>
                        <p:par>
                          <p:cTn id="122" fill="hold">
                            <p:stCondLst>
                              <p:cond delay="500"/>
                            </p:stCondLst>
                            <p:childTnLst>
                              <p:par>
                                <p:cTn id="123" presetID="27" presetClass="entr" presetSubtype="0" fill="hold" grpId="0" nodeType="afterEffect">
                                  <p:stCondLst>
                                    <p:cond delay="0"/>
                                  </p:stCondLst>
                                  <p:iterate type="lt">
                                    <p:tmPct val="50000"/>
                                  </p:iterate>
                                  <p:childTnLst>
                                    <p:set>
                                      <p:cBhvr>
                                        <p:cTn id="124" dur="1" fill="hold">
                                          <p:stCondLst>
                                            <p:cond delay="0"/>
                                          </p:stCondLst>
                                        </p:cTn>
                                        <p:tgtEl>
                                          <p:spTgt spid="90193"/>
                                        </p:tgtEl>
                                        <p:attrNameLst>
                                          <p:attrName>style.visibility</p:attrName>
                                        </p:attrNameLst>
                                      </p:cBhvr>
                                      <p:to>
                                        <p:strVal val="visible"/>
                                      </p:to>
                                    </p:set>
                                    <p:anim calcmode="discrete" valueType="clr">
                                      <p:cBhvr override="childStyle">
                                        <p:cTn id="125" dur="80"/>
                                        <p:tgtEl>
                                          <p:spTgt spid="90193"/>
                                        </p:tgtEl>
                                        <p:attrNameLst>
                                          <p:attrName>style.color</p:attrName>
                                        </p:attrNameLst>
                                      </p:cBhvr>
                                      <p:tavLst>
                                        <p:tav tm="0">
                                          <p:val>
                                            <p:clrVal>
                                              <a:schemeClr val="accent2"/>
                                            </p:clrVal>
                                          </p:val>
                                        </p:tav>
                                        <p:tav tm="50000">
                                          <p:val>
                                            <p:clrVal>
                                              <a:schemeClr val="hlink"/>
                                            </p:clrVal>
                                          </p:val>
                                        </p:tav>
                                      </p:tavLst>
                                    </p:anim>
                                    <p:anim calcmode="discrete" valueType="clr">
                                      <p:cBhvr>
                                        <p:cTn id="126" dur="80"/>
                                        <p:tgtEl>
                                          <p:spTgt spid="90193"/>
                                        </p:tgtEl>
                                        <p:attrNameLst>
                                          <p:attrName>fillcolor</p:attrName>
                                        </p:attrNameLst>
                                      </p:cBhvr>
                                      <p:tavLst>
                                        <p:tav tm="0">
                                          <p:val>
                                            <p:clrVal>
                                              <a:schemeClr val="accent2"/>
                                            </p:clrVal>
                                          </p:val>
                                        </p:tav>
                                        <p:tav tm="50000">
                                          <p:val>
                                            <p:clrVal>
                                              <a:schemeClr val="hlink"/>
                                            </p:clrVal>
                                          </p:val>
                                        </p:tav>
                                      </p:tavLst>
                                    </p:anim>
                                    <p:set>
                                      <p:cBhvr>
                                        <p:cTn id="127" dur="80"/>
                                        <p:tgtEl>
                                          <p:spTgt spid="90193"/>
                                        </p:tgtEl>
                                        <p:attrNameLst>
                                          <p:attrName>fill.type</p:attrName>
                                        </p:attrNameLst>
                                      </p:cBhvr>
                                      <p:to>
                                        <p:strVal val="solid"/>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iterate type="lt">
                                    <p:tmAbs val="0"/>
                                  </p:iterate>
                                  <p:childTnLst>
                                    <p:set>
                                      <p:cBhvr>
                                        <p:cTn id="131" dur="1" fill="hold">
                                          <p:stCondLst>
                                            <p:cond delay="0"/>
                                          </p:stCondLst>
                                        </p:cTn>
                                        <p:tgtEl>
                                          <p:spTgt spid="90193"/>
                                        </p:tgtEl>
                                        <p:attrNameLst>
                                          <p:attrName>style.visibility</p:attrName>
                                        </p:attrNameLst>
                                      </p:cBhvr>
                                      <p:to>
                                        <p:strVal val="hidden"/>
                                      </p:to>
                                    </p:set>
                                  </p:childTnLst>
                                </p:cTn>
                              </p:par>
                              <p:par>
                                <p:cTn id="132" presetID="3" presetClass="emph" presetSubtype="2" fill="hold" grpId="2" nodeType="withEffect">
                                  <p:stCondLst>
                                    <p:cond delay="0"/>
                                  </p:stCondLst>
                                  <p:childTnLst>
                                    <p:animClr clrSpc="rgb" dir="cw">
                                      <p:cBhvr override="childStyle">
                                        <p:cTn id="133" dur="500" fill="hold"/>
                                        <p:tgtEl>
                                          <p:spTgt spid="90146"/>
                                        </p:tgtEl>
                                        <p:attrNameLst>
                                          <p:attrName>style.color</p:attrName>
                                        </p:attrNameLst>
                                      </p:cBhvr>
                                      <p:to>
                                        <a:srgbClr val="0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7" grpId="1" animBg="1"/>
      <p:bldP spid="90118" grpId="0"/>
      <p:bldP spid="90118" grpId="1"/>
      <p:bldP spid="90119" grpId="0"/>
      <p:bldP spid="90142" grpId="0"/>
      <p:bldP spid="90142" grpId="1"/>
      <p:bldP spid="90142" grpId="2"/>
      <p:bldP spid="90143" grpId="0"/>
      <p:bldP spid="90143" grpId="1"/>
      <p:bldP spid="90143" grpId="2"/>
      <p:bldP spid="90144" grpId="0"/>
      <p:bldP spid="90144" grpId="1"/>
      <p:bldP spid="90144" grpId="2"/>
      <p:bldP spid="90145" grpId="0"/>
      <p:bldP spid="90145" grpId="1"/>
      <p:bldP spid="90145" grpId="2"/>
      <p:bldP spid="90146" grpId="0"/>
      <p:bldP spid="90146" grpId="1"/>
      <p:bldP spid="90146" grpId="2"/>
      <p:bldP spid="90147" grpId="0"/>
      <p:bldP spid="90148" grpId="0"/>
      <p:bldP spid="90149" grpId="0"/>
      <p:bldP spid="90150" grpId="0"/>
      <p:bldP spid="90151" grpId="0" animBg="1"/>
      <p:bldP spid="90151" grpId="1" animBg="1"/>
      <p:bldP spid="90152" grpId="0" animBg="1"/>
      <p:bldP spid="90152" grpId="1" animBg="1"/>
      <p:bldP spid="90153" grpId="0" animBg="1"/>
      <p:bldP spid="90153" grpId="1" animBg="1"/>
      <p:bldP spid="90154" grpId="0" animBg="1"/>
      <p:bldP spid="90154" grpId="1" animBg="1"/>
      <p:bldP spid="90193" grpId="0" animBg="1"/>
      <p:bldP spid="9019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1">
            <a:extLst>
              <a:ext uri="{FF2B5EF4-FFF2-40B4-BE49-F238E27FC236}">
                <a16:creationId xmlns:a16="http://schemas.microsoft.com/office/drawing/2014/main" id="{EEDB6F49-B4DF-6C9C-AB69-01D10107F0B9}"/>
              </a:ext>
            </a:extLst>
          </p:cNvPr>
          <p:cNvSpPr>
            <a:spLocks noChangeArrowheads="1"/>
          </p:cNvSpPr>
          <p:nvPr/>
        </p:nvSpPr>
        <p:spPr bwMode="auto">
          <a:xfrm>
            <a:off x="2432695" y="2460079"/>
            <a:ext cx="7335194" cy="2457083"/>
          </a:xfrm>
          <a:prstGeom prst="rect">
            <a:avLst/>
          </a:prstGeom>
          <a:solidFill>
            <a:schemeClr val="bg1"/>
          </a:solidFill>
          <a:ln w="19050" algn="ctr">
            <a:solidFill>
              <a:srgbClr val="007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13000"/>
              </a:lnSpc>
            </a:pPr>
            <a:r>
              <a:rPr kumimoji="1" lang="en-US" altLang="zh-CN" sz="1700" dirty="0">
                <a:latin typeface="Arial" panose="020B0604020202020204" pitchFamily="34" charset="0"/>
                <a:ea typeface="宋体" panose="02010600030101010101" pitchFamily="2" charset="-122"/>
              </a:rPr>
              <a:t>OS_EXT  OS_TCB    *OSTCBCur; </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OSTCBFreeList</a:t>
            </a:r>
            <a:r>
              <a:rPr kumimoji="1" lang="en-US" altLang="zh-CN" sz="1700" dirty="0">
                <a:latin typeface="Arial" panose="020B0604020202020204" pitchFamily="34" charset="0"/>
                <a:ea typeface="宋体" panose="02010600030101010101" pitchFamily="2" charset="-122"/>
              </a:rPr>
              <a:t>; </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OSTCBHighRdy</a:t>
            </a:r>
            <a:r>
              <a:rPr kumimoji="1" lang="en-US" altLang="zh-CN" sz="1700" dirty="0">
                <a:latin typeface="Arial" panose="020B0604020202020204" pitchFamily="34" charset="0"/>
                <a:ea typeface="宋体" panose="02010600030101010101" pitchFamily="2" charset="-122"/>
              </a:rPr>
              <a:t>;</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OSTCBList</a:t>
            </a:r>
            <a:r>
              <a:rPr kumimoji="1" lang="en-US" altLang="zh-CN" sz="1700" dirty="0">
                <a:latin typeface="Arial" panose="020B0604020202020204" pitchFamily="34" charset="0"/>
                <a:ea typeface="宋体" panose="02010600030101010101" pitchFamily="2" charset="-122"/>
              </a:rPr>
              <a:t>; </a:t>
            </a:r>
          </a:p>
          <a:p>
            <a:pPr algn="just">
              <a:lnSpc>
                <a:spcPct val="113000"/>
              </a:lnSpc>
            </a:pPr>
            <a:r>
              <a:rPr kumimoji="1" lang="en-US" altLang="zh-CN" sz="1700" dirty="0">
                <a:latin typeface="Arial" panose="020B0604020202020204" pitchFamily="34" charset="0"/>
                <a:ea typeface="宋体" panose="02010600030101010101" pitchFamily="2" charset="-122"/>
              </a:rPr>
              <a:t>OS_EXT  OS_TCB    *OSTCBPrioTbl[OS_LOWEST_PRIO + 1]; </a:t>
            </a:r>
          </a:p>
          <a:p>
            <a:pPr algn="just">
              <a:lnSpc>
                <a:spcPct val="113000"/>
              </a:lnSpc>
            </a:pPr>
            <a:endParaRPr kumimoji="1" lang="en-US" altLang="zh-CN" sz="1700" dirty="0">
              <a:latin typeface="Arial" panose="020B0604020202020204" pitchFamily="34" charset="0"/>
              <a:ea typeface="宋体" panose="02010600030101010101" pitchFamily="2" charset="-122"/>
            </a:endParaRPr>
          </a:p>
          <a:p>
            <a:pPr>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OSTCBTbl</a:t>
            </a:r>
            <a:r>
              <a:rPr kumimoji="1" lang="en-US" altLang="zh-CN" sz="1700" dirty="0">
                <a:latin typeface="Arial" panose="020B0604020202020204" pitchFamily="34" charset="0"/>
                <a:ea typeface="宋体" panose="02010600030101010101" pitchFamily="2" charset="-122"/>
              </a:rPr>
              <a:t>[OS_MAX_TASKS+OS_N_SYS_TASKS];</a:t>
            </a:r>
          </a:p>
          <a:p>
            <a:pPr algn="just">
              <a:lnSpc>
                <a:spcPct val="113000"/>
              </a:lnSpc>
            </a:pPr>
            <a:endParaRPr kumimoji="1" lang="en-US" altLang="zh-CN" sz="1700" dirty="0">
              <a:latin typeface="Arial" panose="020B0604020202020204" pitchFamily="34" charset="0"/>
              <a:ea typeface="宋体" panose="02010600030101010101" pitchFamily="2" charset="-122"/>
            </a:endParaRPr>
          </a:p>
        </p:txBody>
      </p:sp>
      <p:grpSp>
        <p:nvGrpSpPr>
          <p:cNvPr id="5" name="Group 9">
            <a:extLst>
              <a:ext uri="{FF2B5EF4-FFF2-40B4-BE49-F238E27FC236}">
                <a16:creationId xmlns:a16="http://schemas.microsoft.com/office/drawing/2014/main" id="{A69AFB5B-B179-C01D-91AC-63A0C60B7A21}"/>
              </a:ext>
            </a:extLst>
          </p:cNvPr>
          <p:cNvGrpSpPr/>
          <p:nvPr/>
        </p:nvGrpSpPr>
        <p:grpSpPr bwMode="auto">
          <a:xfrm>
            <a:off x="2433638" y="2516738"/>
            <a:ext cx="7321550" cy="288925"/>
            <a:chOff x="627" y="2075"/>
            <a:chExt cx="4612" cy="182"/>
          </a:xfrm>
        </p:grpSpPr>
        <p:sp>
          <p:nvSpPr>
            <p:cNvPr id="6" name="Rectangle 10">
              <a:extLst>
                <a:ext uri="{FF2B5EF4-FFF2-40B4-BE49-F238E27FC236}">
                  <a16:creationId xmlns:a16="http://schemas.microsoft.com/office/drawing/2014/main" id="{6DC0A9CA-9D9B-261C-522C-273A22005184}"/>
                </a:ext>
              </a:extLst>
            </p:cNvPr>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11">
              <a:extLst>
                <a:ext uri="{FF2B5EF4-FFF2-40B4-BE49-F238E27FC236}">
                  <a16:creationId xmlns:a16="http://schemas.microsoft.com/office/drawing/2014/main" id="{4675F49F-2614-9482-F94F-10BC410DD2A7}"/>
                </a:ext>
              </a:extLst>
            </p:cNvPr>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指向当前运行的</a:t>
              </a:r>
              <a:r>
                <a:rPr kumimoji="1" lang="en-US" altLang="zh-CN" dirty="0">
                  <a:ea typeface="宋体" panose="02010600030101010101" pitchFamily="2" charset="-122"/>
                </a:rPr>
                <a:t>TCB</a:t>
              </a:r>
              <a:r>
                <a:rPr kumimoji="1" lang="zh-CN" altLang="pt-BR" dirty="0">
                  <a:ea typeface="宋体" panose="02010600030101010101" pitchFamily="2" charset="-122"/>
                </a:rPr>
                <a:t>的指针</a:t>
              </a:r>
              <a:endParaRPr kumimoji="1" lang="zh-CN" altLang="en-US" dirty="0">
                <a:ea typeface="宋体" panose="02010600030101010101" pitchFamily="2" charset="-122"/>
              </a:endParaRPr>
            </a:p>
          </p:txBody>
        </p:sp>
      </p:grpSp>
      <p:sp>
        <p:nvSpPr>
          <p:cNvPr id="8" name="AutoShape 3">
            <a:extLst>
              <a:ext uri="{FF2B5EF4-FFF2-40B4-BE49-F238E27FC236}">
                <a16:creationId xmlns:a16="http://schemas.microsoft.com/office/drawing/2014/main" id="{1453DF82-F5C6-EED8-0825-F90426459C8E}"/>
              </a:ext>
            </a:extLst>
          </p:cNvPr>
          <p:cNvSpPr>
            <a:spLocks noChangeArrowheads="1"/>
          </p:cNvSpPr>
          <p:nvPr/>
        </p:nvSpPr>
        <p:spPr bwMode="auto">
          <a:xfrm>
            <a:off x="1911306" y="396680"/>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最小内核</a:t>
            </a:r>
            <a:r>
              <a:rPr lang="zh-CN" altLang="en-US" sz="1400">
                <a:ea typeface="宋体" panose="02010600030101010101" pitchFamily="2" charset="-122"/>
              </a:rPr>
              <a:t> </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r>
              <a:rPr lang="zh-CN" altLang="en-US">
                <a:latin typeface="Arial" panose="020B0604020202020204" pitchFamily="34" charset="0"/>
                <a:ea typeface="宋体" panose="02010600030101010101" pitchFamily="2" charset="-122"/>
              </a:rPr>
              <a:t> </a:t>
            </a:r>
          </a:p>
        </p:txBody>
      </p:sp>
      <p:sp>
        <p:nvSpPr>
          <p:cNvPr id="9" name="Line 4">
            <a:extLst>
              <a:ext uri="{FF2B5EF4-FFF2-40B4-BE49-F238E27FC236}">
                <a16:creationId xmlns:a16="http://schemas.microsoft.com/office/drawing/2014/main" id="{0CDCA0B5-23C6-E840-319B-D3F0165F1C20}"/>
              </a:ext>
            </a:extLst>
          </p:cNvPr>
          <p:cNvSpPr>
            <a:spLocks noChangeShapeType="1"/>
          </p:cNvSpPr>
          <p:nvPr/>
        </p:nvSpPr>
        <p:spPr bwMode="auto">
          <a:xfrm>
            <a:off x="4864056" y="899917"/>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AutoShape 5">
            <a:extLst>
              <a:ext uri="{FF2B5EF4-FFF2-40B4-BE49-F238E27FC236}">
                <a16:creationId xmlns:a16="http://schemas.microsoft.com/office/drawing/2014/main" id="{DF13F6A8-1E5A-AD58-BDE4-B316B6169A72}"/>
              </a:ext>
            </a:extLst>
          </p:cNvPr>
          <p:cNvSpPr>
            <a:spLocks noChangeArrowheads="1"/>
          </p:cNvSpPr>
          <p:nvPr/>
        </p:nvSpPr>
        <p:spPr bwMode="gray">
          <a:xfrm>
            <a:off x="5602243" y="283372"/>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任务控制块（</a:t>
            </a:r>
            <a:r>
              <a:rPr lang="en-US" altLang="zh-CN" sz="2400" b="1">
                <a:solidFill>
                  <a:schemeClr val="bg1"/>
                </a:solidFill>
                <a:latin typeface="Arial" panose="020B0604020202020204" pitchFamily="34" charset="0"/>
                <a:ea typeface="宋体" panose="02010600030101010101" pitchFamily="2" charset="-122"/>
              </a:rPr>
              <a:t>OS_TCB</a:t>
            </a:r>
            <a:r>
              <a:rPr lang="zh-CN" altLang="en-US" sz="2400" b="1">
                <a:solidFill>
                  <a:schemeClr val="bg1"/>
                </a:solidFill>
                <a:latin typeface="Arial" panose="020B0604020202020204" pitchFamily="34" charset="0"/>
                <a:ea typeface="宋体" panose="02010600030101010101" pitchFamily="2" charset="-122"/>
              </a:rPr>
              <a:t>）</a:t>
            </a:r>
            <a:r>
              <a:rPr lang="zh-CN" altLang="en-US">
                <a:ea typeface="宋体" panose="02010600030101010101" pitchFamily="2" charset="-122"/>
              </a:rPr>
              <a:t> </a:t>
            </a:r>
            <a:r>
              <a:rPr lang="zh-CN" altLang="en-US" sz="2400" b="1">
                <a:solidFill>
                  <a:schemeClr val="bg1"/>
                </a:solidFill>
                <a:latin typeface="Arial" panose="020B0604020202020204" pitchFamily="34" charset="0"/>
                <a:ea typeface="宋体" panose="02010600030101010101" pitchFamily="2" charset="-122"/>
              </a:rPr>
              <a:t> </a:t>
            </a:r>
            <a:r>
              <a:rPr lang="zh-CN" altLang="en-US" sz="2400" b="1">
                <a:solidFill>
                  <a:schemeClr val="bg1"/>
                </a:solidFill>
                <a:latin typeface="Arial" panose="020B0604020202020204" pitchFamily="34" charset="0"/>
                <a:ea typeface="宋体" panose="02010600030101010101" pitchFamily="2" charset="-122"/>
                <a:hlinkClick r:id="rId2" action="ppaction://hlinksldjump"/>
              </a:rPr>
              <a:t> </a:t>
            </a:r>
            <a:endParaRPr lang="zh-CN" altLang="en-US" sz="2400" b="1">
              <a:solidFill>
                <a:schemeClr val="bg1"/>
              </a:solidFill>
              <a:latin typeface="Arial" panose="020B0604020202020204" pitchFamily="34" charset="0"/>
              <a:ea typeface="宋体" panose="02010600030101010101" pitchFamily="2" charset="-122"/>
            </a:endParaRPr>
          </a:p>
        </p:txBody>
      </p:sp>
      <p:sp>
        <p:nvSpPr>
          <p:cNvPr id="11" name="Rectangle 6">
            <a:extLst>
              <a:ext uri="{FF2B5EF4-FFF2-40B4-BE49-F238E27FC236}">
                <a16:creationId xmlns:a16="http://schemas.microsoft.com/office/drawing/2014/main" id="{31C5A1AB-7EFD-3049-AE9A-2F6CD14C08EB}"/>
              </a:ext>
            </a:extLst>
          </p:cNvPr>
          <p:cNvSpPr>
            <a:spLocks noChangeArrowheads="1"/>
          </p:cNvSpPr>
          <p:nvPr/>
        </p:nvSpPr>
        <p:spPr bwMode="auto">
          <a:xfrm>
            <a:off x="1524001" y="3003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Rectangle 7">
            <a:extLst>
              <a:ext uri="{FF2B5EF4-FFF2-40B4-BE49-F238E27FC236}">
                <a16:creationId xmlns:a16="http://schemas.microsoft.com/office/drawing/2014/main" id="{8BDBF276-2F8D-F95D-774F-6538DE8F0FDE}"/>
              </a:ext>
            </a:extLst>
          </p:cNvPr>
          <p:cNvSpPr>
            <a:spLocks noChangeArrowheads="1"/>
          </p:cNvSpPr>
          <p:nvPr/>
        </p:nvSpPr>
        <p:spPr bwMode="auto">
          <a:xfrm>
            <a:off x="1524001" y="1377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 name="Group 15">
            <a:extLst>
              <a:ext uri="{FF2B5EF4-FFF2-40B4-BE49-F238E27FC236}">
                <a16:creationId xmlns:a16="http://schemas.microsoft.com/office/drawing/2014/main" id="{6AEE1C15-FEA6-9388-ECF5-267202955393}"/>
              </a:ext>
            </a:extLst>
          </p:cNvPr>
          <p:cNvGrpSpPr/>
          <p:nvPr/>
        </p:nvGrpSpPr>
        <p:grpSpPr bwMode="auto">
          <a:xfrm>
            <a:off x="2433638" y="2805662"/>
            <a:ext cx="7321550" cy="287338"/>
            <a:chOff x="627" y="2256"/>
            <a:chExt cx="4612" cy="182"/>
          </a:xfrm>
        </p:grpSpPr>
        <p:sp>
          <p:nvSpPr>
            <p:cNvPr id="14" name="Rectangle 16">
              <a:extLst>
                <a:ext uri="{FF2B5EF4-FFF2-40B4-BE49-F238E27FC236}">
                  <a16:creationId xmlns:a16="http://schemas.microsoft.com/office/drawing/2014/main" id="{82CCDBE6-96CC-156D-9E38-E3C68A3E2D8C}"/>
                </a:ext>
              </a:extLst>
            </p:cNvPr>
            <p:cNvSpPr>
              <a:spLocks noChangeArrowheads="1"/>
            </p:cNvSpPr>
            <p:nvPr/>
          </p:nvSpPr>
          <p:spPr bwMode="auto">
            <a:xfrm>
              <a:off x="627" y="2256"/>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Text Box 17">
              <a:extLst>
                <a:ext uri="{FF2B5EF4-FFF2-40B4-BE49-F238E27FC236}">
                  <a16:creationId xmlns:a16="http://schemas.microsoft.com/office/drawing/2014/main" id="{195D28D2-D2D5-99A7-E82A-895BE871BEE7}"/>
                </a:ext>
              </a:extLst>
            </p:cNvPr>
            <p:cNvSpPr txBox="1">
              <a:spLocks noChangeArrowheads="1"/>
            </p:cNvSpPr>
            <p:nvPr/>
          </p:nvSpPr>
          <p:spPr bwMode="auto">
            <a:xfrm>
              <a:off x="636" y="225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a:ea typeface="宋体" panose="02010600030101010101" pitchFamily="2" charset="-122"/>
                </a:rPr>
                <a:t>指向空闲</a:t>
              </a:r>
              <a:r>
                <a:rPr kumimoji="1" lang="en-US" altLang="zh-CN">
                  <a:ea typeface="宋体" panose="02010600030101010101" pitchFamily="2" charset="-122"/>
                </a:rPr>
                <a:t>TCB</a:t>
              </a:r>
              <a:r>
                <a:rPr kumimoji="1" lang="zh-CN" altLang="pt-BR">
                  <a:ea typeface="宋体" panose="02010600030101010101" pitchFamily="2" charset="-122"/>
                </a:rPr>
                <a:t>链表的指针</a:t>
              </a:r>
              <a:endParaRPr kumimoji="1" lang="zh-CN" altLang="en-US">
                <a:ea typeface="宋体" panose="02010600030101010101" pitchFamily="2" charset="-122"/>
              </a:endParaRPr>
            </a:p>
          </p:txBody>
        </p:sp>
      </p:grpSp>
      <p:grpSp>
        <p:nvGrpSpPr>
          <p:cNvPr id="16" name="Group 18">
            <a:extLst>
              <a:ext uri="{FF2B5EF4-FFF2-40B4-BE49-F238E27FC236}">
                <a16:creationId xmlns:a16="http://schemas.microsoft.com/office/drawing/2014/main" id="{3323CA16-AF0D-2D37-EEF1-945EA662E193}"/>
              </a:ext>
            </a:extLst>
          </p:cNvPr>
          <p:cNvGrpSpPr/>
          <p:nvPr/>
        </p:nvGrpSpPr>
        <p:grpSpPr bwMode="auto">
          <a:xfrm>
            <a:off x="2433638" y="3091413"/>
            <a:ext cx="7321550" cy="288925"/>
            <a:chOff x="627" y="2432"/>
            <a:chExt cx="4612" cy="182"/>
          </a:xfrm>
        </p:grpSpPr>
        <p:sp>
          <p:nvSpPr>
            <p:cNvPr id="17" name="Rectangle 19">
              <a:extLst>
                <a:ext uri="{FF2B5EF4-FFF2-40B4-BE49-F238E27FC236}">
                  <a16:creationId xmlns:a16="http://schemas.microsoft.com/office/drawing/2014/main" id="{3522EC95-6C20-D183-2704-A20ABC4A0E5C}"/>
                </a:ext>
              </a:extLst>
            </p:cNvPr>
            <p:cNvSpPr>
              <a:spLocks noChangeArrowheads="1"/>
            </p:cNvSpPr>
            <p:nvPr/>
          </p:nvSpPr>
          <p:spPr bwMode="auto">
            <a:xfrm>
              <a:off x="627" y="2432"/>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Text Box 20">
              <a:extLst>
                <a:ext uri="{FF2B5EF4-FFF2-40B4-BE49-F238E27FC236}">
                  <a16:creationId xmlns:a16="http://schemas.microsoft.com/office/drawing/2014/main" id="{EDC9DD0D-598F-C004-6A42-9B623C004F31}"/>
                </a:ext>
              </a:extLst>
            </p:cNvPr>
            <p:cNvSpPr txBox="1">
              <a:spLocks noChangeArrowheads="1"/>
            </p:cNvSpPr>
            <p:nvPr/>
          </p:nvSpPr>
          <p:spPr bwMode="auto">
            <a:xfrm>
              <a:off x="636" y="2433"/>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指向将要运行的任务控制块的指针</a:t>
              </a:r>
              <a:endParaRPr kumimoji="1" lang="zh-CN" altLang="en-US" dirty="0">
                <a:ea typeface="宋体" panose="02010600030101010101" pitchFamily="2" charset="-122"/>
              </a:endParaRPr>
            </a:p>
          </p:txBody>
        </p:sp>
      </p:grpSp>
      <p:grpSp>
        <p:nvGrpSpPr>
          <p:cNvPr id="19" name="Group 21">
            <a:extLst>
              <a:ext uri="{FF2B5EF4-FFF2-40B4-BE49-F238E27FC236}">
                <a16:creationId xmlns:a16="http://schemas.microsoft.com/office/drawing/2014/main" id="{F8C18359-419F-5214-3597-0A6FA8C212ED}"/>
              </a:ext>
            </a:extLst>
          </p:cNvPr>
          <p:cNvGrpSpPr/>
          <p:nvPr/>
        </p:nvGrpSpPr>
        <p:grpSpPr bwMode="auto">
          <a:xfrm>
            <a:off x="2432050" y="3380338"/>
            <a:ext cx="7321550" cy="288925"/>
            <a:chOff x="627" y="2614"/>
            <a:chExt cx="4612" cy="182"/>
          </a:xfrm>
        </p:grpSpPr>
        <p:sp>
          <p:nvSpPr>
            <p:cNvPr id="20" name="Rectangle 22">
              <a:extLst>
                <a:ext uri="{FF2B5EF4-FFF2-40B4-BE49-F238E27FC236}">
                  <a16:creationId xmlns:a16="http://schemas.microsoft.com/office/drawing/2014/main" id="{F0A3555B-4206-7A01-CFD3-E10817029D7E}"/>
                </a:ext>
              </a:extLst>
            </p:cNvPr>
            <p:cNvSpPr>
              <a:spLocks noChangeArrowheads="1"/>
            </p:cNvSpPr>
            <p:nvPr/>
          </p:nvSpPr>
          <p:spPr bwMode="auto">
            <a:xfrm>
              <a:off x="627" y="2614"/>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3">
              <a:extLst>
                <a:ext uri="{FF2B5EF4-FFF2-40B4-BE49-F238E27FC236}">
                  <a16:creationId xmlns:a16="http://schemas.microsoft.com/office/drawing/2014/main" id="{FF3215EE-121F-E0DF-7FBC-03DE558AEE82}"/>
                </a:ext>
              </a:extLst>
            </p:cNvPr>
            <p:cNvSpPr txBox="1">
              <a:spLocks noChangeArrowheads="1"/>
            </p:cNvSpPr>
            <p:nvPr/>
          </p:nvSpPr>
          <p:spPr bwMode="auto">
            <a:xfrm>
              <a:off x="636" y="2615"/>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总是指向最后建立的任务的</a:t>
              </a:r>
              <a:r>
                <a:rPr kumimoji="1" lang="zh-CN" altLang="pt-BR">
                  <a:ea typeface="宋体" panose="02010600030101010101" pitchFamily="2" charset="-122"/>
                </a:rPr>
                <a:t>指针</a:t>
              </a:r>
              <a:endParaRPr kumimoji="1" lang="zh-CN" altLang="en-US">
                <a:ea typeface="宋体" panose="02010600030101010101" pitchFamily="2" charset="-122"/>
              </a:endParaRPr>
            </a:p>
          </p:txBody>
        </p:sp>
      </p:grpSp>
      <p:sp>
        <p:nvSpPr>
          <p:cNvPr id="22" name="Rectangle 50">
            <a:extLst>
              <a:ext uri="{FF2B5EF4-FFF2-40B4-BE49-F238E27FC236}">
                <a16:creationId xmlns:a16="http://schemas.microsoft.com/office/drawing/2014/main" id="{9E63A2DA-4201-4EDB-E5B0-3370456EDF7C}"/>
              </a:ext>
            </a:extLst>
          </p:cNvPr>
          <p:cNvSpPr>
            <a:spLocks noChangeArrowheads="1"/>
          </p:cNvSpPr>
          <p:nvPr/>
        </p:nvSpPr>
        <p:spPr bwMode="auto">
          <a:xfrm>
            <a:off x="1269242" y="1348215"/>
            <a:ext cx="94851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在</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中定义了几个与任务控制块相关的数组和指针</a:t>
            </a:r>
            <a:r>
              <a:rPr kumimoji="1" lang="en-US" altLang="zh-CN" sz="2400" dirty="0">
                <a:ea typeface="华文新魏" panose="02010800040101010101" pitchFamily="2" charset="-122"/>
              </a:rPr>
              <a:t>, </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最小内核定义了</a:t>
            </a:r>
            <a:r>
              <a:rPr kumimoji="1" lang="zh-CN" altLang="en-US" sz="2400" dirty="0">
                <a:solidFill>
                  <a:srgbClr val="00B050"/>
                </a:solidFill>
                <a:ea typeface="华文新魏" panose="02010800040101010101" pitchFamily="2" charset="-122"/>
              </a:rPr>
              <a:t>一个数组</a:t>
            </a:r>
            <a:r>
              <a:rPr kumimoji="1" lang="zh-CN" altLang="en-US" sz="2400" dirty="0">
                <a:ea typeface="华文新魏" panose="02010800040101010101" pitchFamily="2" charset="-122"/>
              </a:rPr>
              <a:t>、</a:t>
            </a:r>
            <a:r>
              <a:rPr kumimoji="1" lang="en-US" altLang="zh-CN" sz="2400" dirty="0">
                <a:solidFill>
                  <a:srgbClr val="FF0000"/>
                </a:solidFill>
                <a:ea typeface="华文新魏" panose="02010800040101010101" pitchFamily="2" charset="-122"/>
              </a:rPr>
              <a:t>4</a:t>
            </a:r>
            <a:r>
              <a:rPr kumimoji="1" lang="zh-CN" altLang="en-US" sz="2400" dirty="0">
                <a:solidFill>
                  <a:srgbClr val="FF0000"/>
                </a:solidFill>
                <a:ea typeface="华文新魏" panose="02010800040101010101" pitchFamily="2" charset="-122"/>
              </a:rPr>
              <a:t>个指针</a:t>
            </a:r>
            <a:r>
              <a:rPr kumimoji="1" lang="zh-CN" altLang="en-US" sz="2400" dirty="0">
                <a:ea typeface="华文新魏" panose="02010800040101010101" pitchFamily="2" charset="-122"/>
              </a:rPr>
              <a:t>和一个</a:t>
            </a:r>
            <a:r>
              <a:rPr kumimoji="1" lang="zh-CN" altLang="en-US" sz="2400" dirty="0">
                <a:solidFill>
                  <a:srgbClr val="0070C0"/>
                </a:solidFill>
                <a:ea typeface="华文新魏" panose="02010800040101010101" pitchFamily="2" charset="-122"/>
              </a:rPr>
              <a:t>指针数组 </a:t>
            </a:r>
            <a:r>
              <a:rPr kumimoji="1" lang="zh-CN" altLang="en-US" sz="2400" dirty="0">
                <a:ea typeface="华文新魏" panose="02010800040101010101" pitchFamily="2" charset="-122"/>
              </a:rPr>
              <a:t>。</a:t>
            </a:r>
          </a:p>
        </p:txBody>
      </p:sp>
      <p:grpSp>
        <p:nvGrpSpPr>
          <p:cNvPr id="23" name="Group 55">
            <a:extLst>
              <a:ext uri="{FF2B5EF4-FFF2-40B4-BE49-F238E27FC236}">
                <a16:creationId xmlns:a16="http://schemas.microsoft.com/office/drawing/2014/main" id="{D2198A9A-6768-4248-9006-9791C7DB7A8C}"/>
              </a:ext>
            </a:extLst>
          </p:cNvPr>
          <p:cNvGrpSpPr/>
          <p:nvPr/>
        </p:nvGrpSpPr>
        <p:grpSpPr bwMode="auto">
          <a:xfrm>
            <a:off x="2432050" y="3669263"/>
            <a:ext cx="7321550" cy="288925"/>
            <a:chOff x="627" y="2075"/>
            <a:chExt cx="4612" cy="182"/>
          </a:xfrm>
        </p:grpSpPr>
        <p:sp>
          <p:nvSpPr>
            <p:cNvPr id="24" name="Rectangle 56">
              <a:extLst>
                <a:ext uri="{FF2B5EF4-FFF2-40B4-BE49-F238E27FC236}">
                  <a16:creationId xmlns:a16="http://schemas.microsoft.com/office/drawing/2014/main" id="{4529630F-B38F-BE52-C7F5-DFBDB185C125}"/>
                </a:ext>
              </a:extLst>
            </p:cNvPr>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57">
              <a:extLst>
                <a:ext uri="{FF2B5EF4-FFF2-40B4-BE49-F238E27FC236}">
                  <a16:creationId xmlns:a16="http://schemas.microsoft.com/office/drawing/2014/main" id="{9935DD73-5CCE-EBB4-6F38-8C6312FEB2BE}"/>
                </a:ext>
              </a:extLst>
            </p:cNvPr>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endParaRPr kumimoji="1" lang="zh-CN" altLang="zh-CN">
                <a:ea typeface="宋体" panose="02010600030101010101" pitchFamily="2" charset="-122"/>
              </a:endParaRPr>
            </a:p>
          </p:txBody>
        </p:sp>
      </p:grpSp>
      <p:grpSp>
        <p:nvGrpSpPr>
          <p:cNvPr id="26" name="Group 58">
            <a:extLst>
              <a:ext uri="{FF2B5EF4-FFF2-40B4-BE49-F238E27FC236}">
                <a16:creationId xmlns:a16="http://schemas.microsoft.com/office/drawing/2014/main" id="{5D18A8A8-E46D-BA49-3560-C61093D78343}"/>
              </a:ext>
            </a:extLst>
          </p:cNvPr>
          <p:cNvGrpSpPr/>
          <p:nvPr/>
        </p:nvGrpSpPr>
        <p:grpSpPr bwMode="auto">
          <a:xfrm>
            <a:off x="2432050" y="3956601"/>
            <a:ext cx="7321550" cy="288925"/>
            <a:chOff x="627" y="2075"/>
            <a:chExt cx="4612" cy="182"/>
          </a:xfrm>
        </p:grpSpPr>
        <p:sp>
          <p:nvSpPr>
            <p:cNvPr id="27" name="Rectangle 59">
              <a:extLst>
                <a:ext uri="{FF2B5EF4-FFF2-40B4-BE49-F238E27FC236}">
                  <a16:creationId xmlns:a16="http://schemas.microsoft.com/office/drawing/2014/main" id="{0061ABDD-55BD-70DD-189A-A69D5B04D497}"/>
                </a:ext>
              </a:extLst>
            </p:cNvPr>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60">
              <a:extLst>
                <a:ext uri="{FF2B5EF4-FFF2-40B4-BE49-F238E27FC236}">
                  <a16:creationId xmlns:a16="http://schemas.microsoft.com/office/drawing/2014/main" id="{92BF455A-9724-38DC-375A-5E2B6C41C88A}"/>
                </a:ext>
              </a:extLst>
            </p:cNvPr>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指向优先级任务控制块</a:t>
              </a:r>
              <a:endParaRPr kumimoji="1" lang="zh-CN" altLang="en-US" dirty="0">
                <a:ea typeface="宋体" panose="02010600030101010101" pitchFamily="2" charset="-122"/>
              </a:endParaRPr>
            </a:p>
          </p:txBody>
        </p:sp>
      </p:grpSp>
      <p:grpSp>
        <p:nvGrpSpPr>
          <p:cNvPr id="29" name="Group 61">
            <a:extLst>
              <a:ext uri="{FF2B5EF4-FFF2-40B4-BE49-F238E27FC236}">
                <a16:creationId xmlns:a16="http://schemas.microsoft.com/office/drawing/2014/main" id="{3812B5B8-AAD8-BE89-1F1C-B59458DA9DFC}"/>
              </a:ext>
            </a:extLst>
          </p:cNvPr>
          <p:cNvGrpSpPr/>
          <p:nvPr/>
        </p:nvGrpSpPr>
        <p:grpSpPr bwMode="auto">
          <a:xfrm>
            <a:off x="2432050" y="4245526"/>
            <a:ext cx="7321550" cy="288925"/>
            <a:chOff x="627" y="2075"/>
            <a:chExt cx="4612" cy="182"/>
          </a:xfrm>
        </p:grpSpPr>
        <p:sp>
          <p:nvSpPr>
            <p:cNvPr id="30" name="Rectangle 62">
              <a:extLst>
                <a:ext uri="{FF2B5EF4-FFF2-40B4-BE49-F238E27FC236}">
                  <a16:creationId xmlns:a16="http://schemas.microsoft.com/office/drawing/2014/main" id="{9FB8C945-330B-57C3-BB54-61201FD1C77F}"/>
                </a:ext>
              </a:extLst>
            </p:cNvPr>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63">
              <a:extLst>
                <a:ext uri="{FF2B5EF4-FFF2-40B4-BE49-F238E27FC236}">
                  <a16:creationId xmlns:a16="http://schemas.microsoft.com/office/drawing/2014/main" id="{CABB8917-FAB4-1EA6-2BBD-6B7A25EC28B1}"/>
                </a:ext>
              </a:extLst>
            </p:cNvPr>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endParaRPr kumimoji="1" lang="zh-CN" altLang="zh-CN">
                <a:ea typeface="宋体" panose="02010600030101010101" pitchFamily="2" charset="-122"/>
              </a:endParaRPr>
            </a:p>
          </p:txBody>
        </p:sp>
      </p:grpSp>
      <p:grpSp>
        <p:nvGrpSpPr>
          <p:cNvPr id="32" name="Group 65">
            <a:extLst>
              <a:ext uri="{FF2B5EF4-FFF2-40B4-BE49-F238E27FC236}">
                <a16:creationId xmlns:a16="http://schemas.microsoft.com/office/drawing/2014/main" id="{75FC5015-7441-3BEA-C32F-A675FC9A7D8B}"/>
              </a:ext>
            </a:extLst>
          </p:cNvPr>
          <p:cNvGrpSpPr/>
          <p:nvPr/>
        </p:nvGrpSpPr>
        <p:grpSpPr bwMode="auto">
          <a:xfrm>
            <a:off x="2432050" y="4532863"/>
            <a:ext cx="7321550" cy="288925"/>
            <a:chOff x="627" y="2075"/>
            <a:chExt cx="4612" cy="182"/>
          </a:xfrm>
        </p:grpSpPr>
        <p:sp>
          <p:nvSpPr>
            <p:cNvPr id="33" name="Rectangle 66">
              <a:extLst>
                <a:ext uri="{FF2B5EF4-FFF2-40B4-BE49-F238E27FC236}">
                  <a16:creationId xmlns:a16="http://schemas.microsoft.com/office/drawing/2014/main" id="{92C41237-5781-4004-B5B7-1CAB57E4218E}"/>
                </a:ext>
              </a:extLst>
            </p:cNvPr>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Text Box 67">
              <a:extLst>
                <a:ext uri="{FF2B5EF4-FFF2-40B4-BE49-F238E27FC236}">
                  <a16:creationId xmlns:a16="http://schemas.microsoft.com/office/drawing/2014/main" id="{F956EF44-BC82-FD3D-E38A-32E33DA270F0}"/>
                </a:ext>
              </a:extLst>
            </p:cNvPr>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用于分配</a:t>
              </a:r>
              <a:r>
                <a:rPr kumimoji="1" lang="en-US" altLang="zh-CN" dirty="0">
                  <a:ea typeface="宋体" panose="02010600030101010101" pitchFamily="2" charset="-122"/>
                </a:rPr>
                <a:t>TCB</a:t>
              </a:r>
              <a:r>
                <a:rPr kumimoji="1" lang="zh-CN" altLang="pt-BR" dirty="0">
                  <a:ea typeface="宋体" panose="02010600030101010101" pitchFamily="2" charset="-122"/>
                </a:rPr>
                <a:t>空间</a:t>
              </a:r>
              <a:endParaRPr kumimoji="1" lang="zh-CN" altLang="en-US" dirty="0">
                <a:ea typeface="宋体" panose="02010600030101010101" pitchFamily="2" charset="-122"/>
              </a:endParaRPr>
            </a:p>
          </p:txBody>
        </p:sp>
      </p:grpSp>
      <p:sp>
        <p:nvSpPr>
          <p:cNvPr id="35" name="Rectangle 70">
            <a:extLst>
              <a:ext uri="{FF2B5EF4-FFF2-40B4-BE49-F238E27FC236}">
                <a16:creationId xmlns:a16="http://schemas.microsoft.com/office/drawing/2014/main" id="{9268C953-35DE-9DB5-3ACF-5D40A7F42928}"/>
              </a:ext>
            </a:extLst>
          </p:cNvPr>
          <p:cNvSpPr>
            <a:spLocks noChangeArrowheads="1"/>
          </p:cNvSpPr>
          <p:nvPr/>
        </p:nvSpPr>
        <p:spPr bwMode="auto">
          <a:xfrm>
            <a:off x="8412959" y="1075017"/>
            <a:ext cx="250979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指向“已使用任务控制块”链表的头指针。当正式创建一个任务时，</a:t>
            </a:r>
            <a:r>
              <a:rPr kumimoji="1" lang="en-US" altLang="zh-CN" dirty="0" err="1"/>
              <a:t>OSTCBList</a:t>
            </a:r>
            <a:r>
              <a:rPr kumimoji="1" lang="zh-CN" altLang="en-US" dirty="0"/>
              <a:t>总是指向最后建立的任务。  </a:t>
            </a:r>
          </a:p>
        </p:txBody>
      </p:sp>
      <p:sp>
        <p:nvSpPr>
          <p:cNvPr id="36" name="Rectangle 72">
            <a:extLst>
              <a:ext uri="{FF2B5EF4-FFF2-40B4-BE49-F238E27FC236}">
                <a16:creationId xmlns:a16="http://schemas.microsoft.com/office/drawing/2014/main" id="{BAC14B2D-2A2F-ABEC-06B7-21FCA7C438CC}"/>
              </a:ext>
            </a:extLst>
          </p:cNvPr>
          <p:cNvSpPr>
            <a:spLocks noChangeArrowheads="1"/>
          </p:cNvSpPr>
          <p:nvPr/>
        </p:nvSpPr>
        <p:spPr bwMode="auto">
          <a:xfrm>
            <a:off x="9349962" y="3380336"/>
            <a:ext cx="25113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用于分配任务控制块所需空间的数组，所有的任务控制块都保存在这个数组中。</a:t>
            </a:r>
            <a:endParaRPr kumimoji="1" lang="zh-CN" altLang="en-US" dirty="0">
              <a:ea typeface="宋体" panose="02010600030101010101" pitchFamily="2" charset="-122"/>
            </a:endParaRPr>
          </a:p>
        </p:txBody>
      </p:sp>
      <p:grpSp>
        <p:nvGrpSpPr>
          <p:cNvPr id="37" name="组合 36">
            <a:extLst>
              <a:ext uri="{FF2B5EF4-FFF2-40B4-BE49-F238E27FC236}">
                <a16:creationId xmlns:a16="http://schemas.microsoft.com/office/drawing/2014/main" id="{7A1E05E4-B97C-C470-5454-7809C8336AD6}"/>
              </a:ext>
            </a:extLst>
          </p:cNvPr>
          <p:cNvGrpSpPr/>
          <p:nvPr/>
        </p:nvGrpSpPr>
        <p:grpSpPr>
          <a:xfrm>
            <a:off x="2312060" y="3830363"/>
            <a:ext cx="236520" cy="986760"/>
            <a:chOff x="2312060" y="3830363"/>
            <a:chExt cx="236520" cy="986760"/>
          </a:xfrm>
        </p:grpSpPr>
        <mc:AlternateContent xmlns:mc="http://schemas.openxmlformats.org/markup-compatibility/2006" xmlns:p14="http://schemas.microsoft.com/office/powerpoint/2010/main">
          <mc:Choice Requires="p14">
            <p:contentPart p14:bwMode="auto" r:id="rId3">
              <p14:nvContentPartPr>
                <p14:cNvPr id="38" name="墨迹 37">
                  <a:extLst>
                    <a:ext uri="{FF2B5EF4-FFF2-40B4-BE49-F238E27FC236}">
                      <a16:creationId xmlns:a16="http://schemas.microsoft.com/office/drawing/2014/main" id="{4979E798-37DB-28CA-6AE5-85F4DE80FC5F}"/>
                    </a:ext>
                  </a:extLst>
                </p14:cNvPr>
                <p14:cNvContentPartPr/>
                <p14:nvPr/>
              </p14:nvContentPartPr>
              <p14:xfrm>
                <a:off x="2312060" y="3846563"/>
                <a:ext cx="192240" cy="970560"/>
              </p14:xfrm>
            </p:contentPart>
          </mc:Choice>
          <mc:Fallback xmlns="">
            <p:pic>
              <p:nvPicPr>
                <p:cNvPr id="38" name="墨迹 37">
                  <a:extLst>
                    <a:ext uri="{FF2B5EF4-FFF2-40B4-BE49-F238E27FC236}">
                      <a16:creationId xmlns:a16="http://schemas.microsoft.com/office/drawing/2014/main" id="{4979E798-37DB-28CA-6AE5-85F4DE80FC5F}"/>
                    </a:ext>
                  </a:extLst>
                </p:cNvPr>
                <p:cNvPicPr/>
                <p:nvPr/>
              </p:nvPicPr>
              <p:blipFill>
                <a:blip r:embed="rId4"/>
                <a:stretch>
                  <a:fillRect/>
                </a:stretch>
              </p:blipFill>
              <p:spPr>
                <a:xfrm>
                  <a:off x="2294060" y="3828923"/>
                  <a:ext cx="227880" cy="100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9" name="墨迹 38">
                  <a:extLst>
                    <a:ext uri="{FF2B5EF4-FFF2-40B4-BE49-F238E27FC236}">
                      <a16:creationId xmlns:a16="http://schemas.microsoft.com/office/drawing/2014/main" id="{009B8947-B50B-7638-8D25-217BD4EC88BA}"/>
                    </a:ext>
                  </a:extLst>
                </p14:cNvPr>
                <p14:cNvContentPartPr/>
                <p14:nvPr/>
              </p14:nvContentPartPr>
              <p14:xfrm>
                <a:off x="2422580" y="3830363"/>
                <a:ext cx="126000" cy="129960"/>
              </p14:xfrm>
            </p:contentPart>
          </mc:Choice>
          <mc:Fallback xmlns="">
            <p:pic>
              <p:nvPicPr>
                <p:cNvPr id="39" name="墨迹 38">
                  <a:extLst>
                    <a:ext uri="{FF2B5EF4-FFF2-40B4-BE49-F238E27FC236}">
                      <a16:creationId xmlns:a16="http://schemas.microsoft.com/office/drawing/2014/main" id="{009B8947-B50B-7638-8D25-217BD4EC88BA}"/>
                    </a:ext>
                  </a:extLst>
                </p:cNvPr>
                <p:cNvPicPr/>
                <p:nvPr/>
              </p:nvPicPr>
              <p:blipFill>
                <a:blip r:embed="rId6"/>
                <a:stretch>
                  <a:fillRect/>
                </a:stretch>
              </p:blipFill>
              <p:spPr>
                <a:xfrm>
                  <a:off x="2404580" y="3812363"/>
                  <a:ext cx="161640" cy="165600"/>
                </a:xfrm>
                <a:prstGeom prst="rect">
                  <a:avLst/>
                </a:prstGeom>
              </p:spPr>
            </p:pic>
          </mc:Fallback>
        </mc:AlternateContent>
      </p:grpSp>
      <p:grpSp>
        <p:nvGrpSpPr>
          <p:cNvPr id="40" name="组合 39">
            <a:extLst>
              <a:ext uri="{FF2B5EF4-FFF2-40B4-BE49-F238E27FC236}">
                <a16:creationId xmlns:a16="http://schemas.microsoft.com/office/drawing/2014/main" id="{26C75FBB-2358-B72F-AEA1-D18057566FF8}"/>
              </a:ext>
            </a:extLst>
          </p:cNvPr>
          <p:cNvGrpSpPr/>
          <p:nvPr/>
        </p:nvGrpSpPr>
        <p:grpSpPr>
          <a:xfrm>
            <a:off x="5188417" y="3952142"/>
            <a:ext cx="1033920" cy="284400"/>
            <a:chOff x="5188417" y="3952142"/>
            <a:chExt cx="1033920" cy="284400"/>
          </a:xfrm>
        </p:grpSpPr>
        <mc:AlternateContent xmlns:mc="http://schemas.openxmlformats.org/markup-compatibility/2006" xmlns:p14="http://schemas.microsoft.com/office/powerpoint/2010/main">
          <mc:Choice Requires="p14">
            <p:contentPart p14:bwMode="auto" r:id="rId7">
              <p14:nvContentPartPr>
                <p14:cNvPr id="41" name="墨迹 40">
                  <a:extLst>
                    <a:ext uri="{FF2B5EF4-FFF2-40B4-BE49-F238E27FC236}">
                      <a16:creationId xmlns:a16="http://schemas.microsoft.com/office/drawing/2014/main" id="{85FB5908-A146-7E0F-49A2-423C584527BC}"/>
                    </a:ext>
                  </a:extLst>
                </p14:cNvPr>
                <p14:cNvContentPartPr/>
                <p14:nvPr/>
              </p14:nvContentPartPr>
              <p14:xfrm>
                <a:off x="5200657" y="4041062"/>
                <a:ext cx="63360" cy="31680"/>
              </p14:xfrm>
            </p:contentPart>
          </mc:Choice>
          <mc:Fallback xmlns="">
            <p:pic>
              <p:nvPicPr>
                <p:cNvPr id="41" name="墨迹 40">
                  <a:extLst>
                    <a:ext uri="{FF2B5EF4-FFF2-40B4-BE49-F238E27FC236}">
                      <a16:creationId xmlns:a16="http://schemas.microsoft.com/office/drawing/2014/main" id="{85FB5908-A146-7E0F-49A2-423C584527BC}"/>
                    </a:ext>
                  </a:extLst>
                </p:cNvPr>
                <p:cNvPicPr/>
                <p:nvPr/>
              </p:nvPicPr>
              <p:blipFill>
                <a:blip r:embed="rId8"/>
                <a:stretch>
                  <a:fillRect/>
                </a:stretch>
              </p:blipFill>
              <p:spPr>
                <a:xfrm>
                  <a:off x="5192017" y="4032422"/>
                  <a:ext cx="810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墨迹 41">
                  <a:extLst>
                    <a:ext uri="{FF2B5EF4-FFF2-40B4-BE49-F238E27FC236}">
                      <a16:creationId xmlns:a16="http://schemas.microsoft.com/office/drawing/2014/main" id="{0FC13E3B-5941-F5FC-8C55-BAEFBF48548E}"/>
                    </a:ext>
                  </a:extLst>
                </p14:cNvPr>
                <p14:cNvContentPartPr/>
                <p14:nvPr/>
              </p14:nvContentPartPr>
              <p14:xfrm>
                <a:off x="5248537" y="4005782"/>
                <a:ext cx="19800" cy="213480"/>
              </p14:xfrm>
            </p:contentPart>
          </mc:Choice>
          <mc:Fallback xmlns="">
            <p:pic>
              <p:nvPicPr>
                <p:cNvPr id="42" name="墨迹 41">
                  <a:extLst>
                    <a:ext uri="{FF2B5EF4-FFF2-40B4-BE49-F238E27FC236}">
                      <a16:creationId xmlns:a16="http://schemas.microsoft.com/office/drawing/2014/main" id="{0FC13E3B-5941-F5FC-8C55-BAEFBF48548E}"/>
                    </a:ext>
                  </a:extLst>
                </p:cNvPr>
                <p:cNvPicPr/>
                <p:nvPr/>
              </p:nvPicPr>
              <p:blipFill>
                <a:blip r:embed="rId10"/>
                <a:stretch>
                  <a:fillRect/>
                </a:stretch>
              </p:blipFill>
              <p:spPr>
                <a:xfrm>
                  <a:off x="5239537" y="3997142"/>
                  <a:ext cx="374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墨迹 42">
                  <a:extLst>
                    <a:ext uri="{FF2B5EF4-FFF2-40B4-BE49-F238E27FC236}">
                      <a16:creationId xmlns:a16="http://schemas.microsoft.com/office/drawing/2014/main" id="{A5CB3452-68F3-EEF5-E501-B2F2A3540CFE}"/>
                    </a:ext>
                  </a:extLst>
                </p14:cNvPr>
                <p14:cNvContentPartPr/>
                <p14:nvPr/>
              </p14:nvContentPartPr>
              <p14:xfrm>
                <a:off x="5188417" y="4089662"/>
                <a:ext cx="74160" cy="63000"/>
              </p14:xfrm>
            </p:contentPart>
          </mc:Choice>
          <mc:Fallback xmlns="">
            <p:pic>
              <p:nvPicPr>
                <p:cNvPr id="43" name="墨迹 42">
                  <a:extLst>
                    <a:ext uri="{FF2B5EF4-FFF2-40B4-BE49-F238E27FC236}">
                      <a16:creationId xmlns:a16="http://schemas.microsoft.com/office/drawing/2014/main" id="{A5CB3452-68F3-EEF5-E501-B2F2A3540CFE}"/>
                    </a:ext>
                  </a:extLst>
                </p:cNvPr>
                <p:cNvPicPr/>
                <p:nvPr/>
              </p:nvPicPr>
              <p:blipFill>
                <a:blip r:embed="rId12"/>
                <a:stretch>
                  <a:fillRect/>
                </a:stretch>
              </p:blipFill>
              <p:spPr>
                <a:xfrm>
                  <a:off x="5179777" y="4081022"/>
                  <a:ext cx="918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4" name="墨迹 43">
                  <a:extLst>
                    <a:ext uri="{FF2B5EF4-FFF2-40B4-BE49-F238E27FC236}">
                      <a16:creationId xmlns:a16="http://schemas.microsoft.com/office/drawing/2014/main" id="{30119E58-EAC1-96FB-841B-358FE8C2ED66}"/>
                    </a:ext>
                  </a:extLst>
                </p14:cNvPr>
                <p14:cNvContentPartPr/>
                <p14:nvPr/>
              </p14:nvContentPartPr>
              <p14:xfrm>
                <a:off x="5339257" y="3982022"/>
                <a:ext cx="46440" cy="50400"/>
              </p14:xfrm>
            </p:contentPart>
          </mc:Choice>
          <mc:Fallback xmlns="">
            <p:pic>
              <p:nvPicPr>
                <p:cNvPr id="44" name="墨迹 43">
                  <a:extLst>
                    <a:ext uri="{FF2B5EF4-FFF2-40B4-BE49-F238E27FC236}">
                      <a16:creationId xmlns:a16="http://schemas.microsoft.com/office/drawing/2014/main" id="{30119E58-EAC1-96FB-841B-358FE8C2ED66}"/>
                    </a:ext>
                  </a:extLst>
                </p:cNvPr>
                <p:cNvPicPr/>
                <p:nvPr/>
              </p:nvPicPr>
              <p:blipFill>
                <a:blip r:embed="rId14"/>
                <a:stretch>
                  <a:fillRect/>
                </a:stretch>
              </p:blipFill>
              <p:spPr>
                <a:xfrm>
                  <a:off x="5330257" y="3973022"/>
                  <a:ext cx="64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墨迹 44">
                  <a:extLst>
                    <a:ext uri="{FF2B5EF4-FFF2-40B4-BE49-F238E27FC236}">
                      <a16:creationId xmlns:a16="http://schemas.microsoft.com/office/drawing/2014/main" id="{246274A3-A7F5-C89B-ED28-9CDF9C31F46C}"/>
                    </a:ext>
                  </a:extLst>
                </p14:cNvPr>
                <p14:cNvContentPartPr/>
                <p14:nvPr/>
              </p14:nvContentPartPr>
              <p14:xfrm>
                <a:off x="5333497" y="3987062"/>
                <a:ext cx="48600" cy="75960"/>
              </p14:xfrm>
            </p:contentPart>
          </mc:Choice>
          <mc:Fallback xmlns="">
            <p:pic>
              <p:nvPicPr>
                <p:cNvPr id="45" name="墨迹 44">
                  <a:extLst>
                    <a:ext uri="{FF2B5EF4-FFF2-40B4-BE49-F238E27FC236}">
                      <a16:creationId xmlns:a16="http://schemas.microsoft.com/office/drawing/2014/main" id="{246274A3-A7F5-C89B-ED28-9CDF9C31F46C}"/>
                    </a:ext>
                  </a:extLst>
                </p:cNvPr>
                <p:cNvPicPr/>
                <p:nvPr/>
              </p:nvPicPr>
              <p:blipFill>
                <a:blip r:embed="rId16"/>
                <a:stretch>
                  <a:fillRect/>
                </a:stretch>
              </p:blipFill>
              <p:spPr>
                <a:xfrm>
                  <a:off x="5324857" y="3978422"/>
                  <a:ext cx="6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墨迹 45">
                  <a:extLst>
                    <a:ext uri="{FF2B5EF4-FFF2-40B4-BE49-F238E27FC236}">
                      <a16:creationId xmlns:a16="http://schemas.microsoft.com/office/drawing/2014/main" id="{5DE6042F-E23A-F022-8EB5-BA77DA51EF15}"/>
                    </a:ext>
                  </a:extLst>
                </p14:cNvPr>
                <p14:cNvContentPartPr/>
                <p14:nvPr/>
              </p14:nvContentPartPr>
              <p14:xfrm>
                <a:off x="5339257" y="4132862"/>
                <a:ext cx="5040" cy="83520"/>
              </p14:xfrm>
            </p:contentPart>
          </mc:Choice>
          <mc:Fallback xmlns="">
            <p:pic>
              <p:nvPicPr>
                <p:cNvPr id="46" name="墨迹 45">
                  <a:extLst>
                    <a:ext uri="{FF2B5EF4-FFF2-40B4-BE49-F238E27FC236}">
                      <a16:creationId xmlns:a16="http://schemas.microsoft.com/office/drawing/2014/main" id="{5DE6042F-E23A-F022-8EB5-BA77DA51EF15}"/>
                    </a:ext>
                  </a:extLst>
                </p:cNvPr>
                <p:cNvPicPr/>
                <p:nvPr/>
              </p:nvPicPr>
              <p:blipFill>
                <a:blip r:embed="rId18"/>
                <a:stretch>
                  <a:fillRect/>
                </a:stretch>
              </p:blipFill>
              <p:spPr>
                <a:xfrm>
                  <a:off x="5330617" y="4124222"/>
                  <a:ext cx="226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7" name="墨迹 46">
                  <a:extLst>
                    <a:ext uri="{FF2B5EF4-FFF2-40B4-BE49-F238E27FC236}">
                      <a16:creationId xmlns:a16="http://schemas.microsoft.com/office/drawing/2014/main" id="{DE0CB4DA-CC9D-4AEF-EC3E-C18B4B31C365}"/>
                    </a:ext>
                  </a:extLst>
                </p14:cNvPr>
                <p14:cNvContentPartPr/>
                <p14:nvPr/>
              </p14:nvContentPartPr>
              <p14:xfrm>
                <a:off x="5350417" y="4081022"/>
                <a:ext cx="57240" cy="128160"/>
              </p14:xfrm>
            </p:contentPart>
          </mc:Choice>
          <mc:Fallback xmlns="">
            <p:pic>
              <p:nvPicPr>
                <p:cNvPr id="47" name="墨迹 46">
                  <a:extLst>
                    <a:ext uri="{FF2B5EF4-FFF2-40B4-BE49-F238E27FC236}">
                      <a16:creationId xmlns:a16="http://schemas.microsoft.com/office/drawing/2014/main" id="{DE0CB4DA-CC9D-4AEF-EC3E-C18B4B31C365}"/>
                    </a:ext>
                  </a:extLst>
                </p:cNvPr>
                <p:cNvPicPr/>
                <p:nvPr/>
              </p:nvPicPr>
              <p:blipFill>
                <a:blip r:embed="rId20"/>
                <a:stretch>
                  <a:fillRect/>
                </a:stretch>
              </p:blipFill>
              <p:spPr>
                <a:xfrm>
                  <a:off x="5341417" y="4072382"/>
                  <a:ext cx="748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8" name="墨迹 47">
                  <a:extLst>
                    <a:ext uri="{FF2B5EF4-FFF2-40B4-BE49-F238E27FC236}">
                      <a16:creationId xmlns:a16="http://schemas.microsoft.com/office/drawing/2014/main" id="{4ED3ED7C-446B-E691-5865-1A557503D0E8}"/>
                    </a:ext>
                  </a:extLst>
                </p14:cNvPr>
                <p14:cNvContentPartPr/>
                <p14:nvPr/>
              </p14:nvContentPartPr>
              <p14:xfrm>
                <a:off x="5342137" y="4133582"/>
                <a:ext cx="75240" cy="60480"/>
              </p14:xfrm>
            </p:contentPart>
          </mc:Choice>
          <mc:Fallback xmlns="">
            <p:pic>
              <p:nvPicPr>
                <p:cNvPr id="48" name="墨迹 47">
                  <a:extLst>
                    <a:ext uri="{FF2B5EF4-FFF2-40B4-BE49-F238E27FC236}">
                      <a16:creationId xmlns:a16="http://schemas.microsoft.com/office/drawing/2014/main" id="{4ED3ED7C-446B-E691-5865-1A557503D0E8}"/>
                    </a:ext>
                  </a:extLst>
                </p:cNvPr>
                <p:cNvPicPr/>
                <p:nvPr/>
              </p:nvPicPr>
              <p:blipFill>
                <a:blip r:embed="rId22"/>
                <a:stretch>
                  <a:fillRect/>
                </a:stretch>
              </p:blipFill>
              <p:spPr>
                <a:xfrm>
                  <a:off x="5333497" y="4124582"/>
                  <a:ext cx="928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9" name="墨迹 48">
                  <a:extLst>
                    <a:ext uri="{FF2B5EF4-FFF2-40B4-BE49-F238E27FC236}">
                      <a16:creationId xmlns:a16="http://schemas.microsoft.com/office/drawing/2014/main" id="{CE16C9C7-1921-F6C4-6B9E-48102AC4A626}"/>
                    </a:ext>
                  </a:extLst>
                </p14:cNvPr>
                <p14:cNvContentPartPr/>
                <p14:nvPr/>
              </p14:nvContentPartPr>
              <p14:xfrm>
                <a:off x="5485057" y="3987062"/>
                <a:ext cx="84960" cy="225000"/>
              </p14:xfrm>
            </p:contentPart>
          </mc:Choice>
          <mc:Fallback xmlns="">
            <p:pic>
              <p:nvPicPr>
                <p:cNvPr id="49" name="墨迹 48">
                  <a:extLst>
                    <a:ext uri="{FF2B5EF4-FFF2-40B4-BE49-F238E27FC236}">
                      <a16:creationId xmlns:a16="http://schemas.microsoft.com/office/drawing/2014/main" id="{CE16C9C7-1921-F6C4-6B9E-48102AC4A626}"/>
                    </a:ext>
                  </a:extLst>
                </p:cNvPr>
                <p:cNvPicPr/>
                <p:nvPr/>
              </p:nvPicPr>
              <p:blipFill>
                <a:blip r:embed="rId24"/>
                <a:stretch>
                  <a:fillRect/>
                </a:stretch>
              </p:blipFill>
              <p:spPr>
                <a:xfrm>
                  <a:off x="5476417" y="3978422"/>
                  <a:ext cx="102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0" name="墨迹 49">
                  <a:extLst>
                    <a:ext uri="{FF2B5EF4-FFF2-40B4-BE49-F238E27FC236}">
                      <a16:creationId xmlns:a16="http://schemas.microsoft.com/office/drawing/2014/main" id="{DD0087E3-794B-22D3-8C21-2461184669AA}"/>
                    </a:ext>
                  </a:extLst>
                </p14:cNvPr>
                <p14:cNvContentPartPr/>
                <p14:nvPr/>
              </p14:nvContentPartPr>
              <p14:xfrm>
                <a:off x="5583337" y="4035662"/>
                <a:ext cx="65880" cy="70560"/>
              </p14:xfrm>
            </p:contentPart>
          </mc:Choice>
          <mc:Fallback xmlns="">
            <p:pic>
              <p:nvPicPr>
                <p:cNvPr id="50" name="墨迹 49">
                  <a:extLst>
                    <a:ext uri="{FF2B5EF4-FFF2-40B4-BE49-F238E27FC236}">
                      <a16:creationId xmlns:a16="http://schemas.microsoft.com/office/drawing/2014/main" id="{DD0087E3-794B-22D3-8C21-2461184669AA}"/>
                    </a:ext>
                  </a:extLst>
                </p:cNvPr>
                <p:cNvPicPr/>
                <p:nvPr/>
              </p:nvPicPr>
              <p:blipFill>
                <a:blip r:embed="rId26"/>
                <a:stretch>
                  <a:fillRect/>
                </a:stretch>
              </p:blipFill>
              <p:spPr>
                <a:xfrm>
                  <a:off x="5574697" y="4027022"/>
                  <a:ext cx="83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1" name="墨迹 50">
                  <a:extLst>
                    <a:ext uri="{FF2B5EF4-FFF2-40B4-BE49-F238E27FC236}">
                      <a16:creationId xmlns:a16="http://schemas.microsoft.com/office/drawing/2014/main" id="{35F65974-4046-775E-12D7-8329F30FA394}"/>
                    </a:ext>
                  </a:extLst>
                </p14:cNvPr>
                <p14:cNvContentPartPr/>
                <p14:nvPr/>
              </p14:nvContentPartPr>
              <p14:xfrm>
                <a:off x="5621857" y="3993542"/>
                <a:ext cx="12600" cy="235440"/>
              </p14:xfrm>
            </p:contentPart>
          </mc:Choice>
          <mc:Fallback xmlns="">
            <p:pic>
              <p:nvPicPr>
                <p:cNvPr id="51" name="墨迹 50">
                  <a:extLst>
                    <a:ext uri="{FF2B5EF4-FFF2-40B4-BE49-F238E27FC236}">
                      <a16:creationId xmlns:a16="http://schemas.microsoft.com/office/drawing/2014/main" id="{35F65974-4046-775E-12D7-8329F30FA394}"/>
                    </a:ext>
                  </a:extLst>
                </p:cNvPr>
                <p:cNvPicPr/>
                <p:nvPr/>
              </p:nvPicPr>
              <p:blipFill>
                <a:blip r:embed="rId28"/>
                <a:stretch>
                  <a:fillRect/>
                </a:stretch>
              </p:blipFill>
              <p:spPr>
                <a:xfrm>
                  <a:off x="5613217" y="3984542"/>
                  <a:ext cx="302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2" name="墨迹 51">
                  <a:extLst>
                    <a:ext uri="{FF2B5EF4-FFF2-40B4-BE49-F238E27FC236}">
                      <a16:creationId xmlns:a16="http://schemas.microsoft.com/office/drawing/2014/main" id="{FE171413-0FF4-3E72-616F-25FD96880E0F}"/>
                    </a:ext>
                  </a:extLst>
                </p14:cNvPr>
                <p14:cNvContentPartPr/>
                <p14:nvPr/>
              </p14:nvContentPartPr>
              <p14:xfrm>
                <a:off x="5740657" y="3979862"/>
                <a:ext cx="75240" cy="83880"/>
              </p14:xfrm>
            </p:contentPart>
          </mc:Choice>
          <mc:Fallback xmlns="">
            <p:pic>
              <p:nvPicPr>
                <p:cNvPr id="52" name="墨迹 51">
                  <a:extLst>
                    <a:ext uri="{FF2B5EF4-FFF2-40B4-BE49-F238E27FC236}">
                      <a16:creationId xmlns:a16="http://schemas.microsoft.com/office/drawing/2014/main" id="{FE171413-0FF4-3E72-616F-25FD96880E0F}"/>
                    </a:ext>
                  </a:extLst>
                </p:cNvPr>
                <p:cNvPicPr/>
                <p:nvPr/>
              </p:nvPicPr>
              <p:blipFill>
                <a:blip r:embed="rId30"/>
                <a:stretch>
                  <a:fillRect/>
                </a:stretch>
              </p:blipFill>
              <p:spPr>
                <a:xfrm>
                  <a:off x="5732017" y="3970862"/>
                  <a:ext cx="928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3" name="墨迹 52">
                  <a:extLst>
                    <a:ext uri="{FF2B5EF4-FFF2-40B4-BE49-F238E27FC236}">
                      <a16:creationId xmlns:a16="http://schemas.microsoft.com/office/drawing/2014/main" id="{D38999DF-F642-6101-A4D2-EEE2C2C3D0FB}"/>
                    </a:ext>
                  </a:extLst>
                </p14:cNvPr>
                <p14:cNvContentPartPr/>
                <p14:nvPr/>
              </p14:nvContentPartPr>
              <p14:xfrm>
                <a:off x="5764417" y="3952142"/>
                <a:ext cx="32040" cy="169200"/>
              </p14:xfrm>
            </p:contentPart>
          </mc:Choice>
          <mc:Fallback xmlns="">
            <p:pic>
              <p:nvPicPr>
                <p:cNvPr id="53" name="墨迹 52">
                  <a:extLst>
                    <a:ext uri="{FF2B5EF4-FFF2-40B4-BE49-F238E27FC236}">
                      <a16:creationId xmlns:a16="http://schemas.microsoft.com/office/drawing/2014/main" id="{D38999DF-F642-6101-A4D2-EEE2C2C3D0FB}"/>
                    </a:ext>
                  </a:extLst>
                </p:cNvPr>
                <p:cNvPicPr/>
                <p:nvPr/>
              </p:nvPicPr>
              <p:blipFill>
                <a:blip r:embed="rId32"/>
                <a:stretch>
                  <a:fillRect/>
                </a:stretch>
              </p:blipFill>
              <p:spPr>
                <a:xfrm>
                  <a:off x="5755417" y="3943502"/>
                  <a:ext cx="496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4" name="墨迹 53">
                  <a:extLst>
                    <a:ext uri="{FF2B5EF4-FFF2-40B4-BE49-F238E27FC236}">
                      <a16:creationId xmlns:a16="http://schemas.microsoft.com/office/drawing/2014/main" id="{3A03D78D-D0B6-BA34-BAA2-BCA3C1F7B761}"/>
                    </a:ext>
                  </a:extLst>
                </p14:cNvPr>
                <p14:cNvContentPartPr/>
                <p14:nvPr/>
              </p14:nvContentPartPr>
              <p14:xfrm>
                <a:off x="5744977" y="4051502"/>
                <a:ext cx="41760" cy="64800"/>
              </p14:xfrm>
            </p:contentPart>
          </mc:Choice>
          <mc:Fallback xmlns="">
            <p:pic>
              <p:nvPicPr>
                <p:cNvPr id="54" name="墨迹 53">
                  <a:extLst>
                    <a:ext uri="{FF2B5EF4-FFF2-40B4-BE49-F238E27FC236}">
                      <a16:creationId xmlns:a16="http://schemas.microsoft.com/office/drawing/2014/main" id="{3A03D78D-D0B6-BA34-BAA2-BCA3C1F7B761}"/>
                    </a:ext>
                  </a:extLst>
                </p:cNvPr>
                <p:cNvPicPr/>
                <p:nvPr/>
              </p:nvPicPr>
              <p:blipFill>
                <a:blip r:embed="rId34"/>
                <a:stretch>
                  <a:fillRect/>
                </a:stretch>
              </p:blipFill>
              <p:spPr>
                <a:xfrm>
                  <a:off x="5736337" y="4042502"/>
                  <a:ext cx="594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5" name="墨迹 54">
                  <a:extLst>
                    <a:ext uri="{FF2B5EF4-FFF2-40B4-BE49-F238E27FC236}">
                      <a16:creationId xmlns:a16="http://schemas.microsoft.com/office/drawing/2014/main" id="{48656E49-FE10-9B90-C61D-BBA4BB1C8DE8}"/>
                    </a:ext>
                  </a:extLst>
                </p14:cNvPr>
                <p14:cNvContentPartPr/>
                <p14:nvPr/>
              </p14:nvContentPartPr>
              <p14:xfrm>
                <a:off x="5811937" y="4053302"/>
                <a:ext cx="38880" cy="11520"/>
              </p14:xfrm>
            </p:contentPart>
          </mc:Choice>
          <mc:Fallback xmlns="">
            <p:pic>
              <p:nvPicPr>
                <p:cNvPr id="55" name="墨迹 54">
                  <a:extLst>
                    <a:ext uri="{FF2B5EF4-FFF2-40B4-BE49-F238E27FC236}">
                      <a16:creationId xmlns:a16="http://schemas.microsoft.com/office/drawing/2014/main" id="{48656E49-FE10-9B90-C61D-BBA4BB1C8DE8}"/>
                    </a:ext>
                  </a:extLst>
                </p:cNvPr>
                <p:cNvPicPr/>
                <p:nvPr/>
              </p:nvPicPr>
              <p:blipFill>
                <a:blip r:embed="rId36"/>
                <a:stretch>
                  <a:fillRect/>
                </a:stretch>
              </p:blipFill>
              <p:spPr>
                <a:xfrm>
                  <a:off x="5803297" y="4044662"/>
                  <a:ext cx="565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6" name="墨迹 55">
                  <a:extLst>
                    <a:ext uri="{FF2B5EF4-FFF2-40B4-BE49-F238E27FC236}">
                      <a16:creationId xmlns:a16="http://schemas.microsoft.com/office/drawing/2014/main" id="{6326B18C-C66B-9F3B-3DC7-ECFFF5A50516}"/>
                    </a:ext>
                  </a:extLst>
                </p14:cNvPr>
                <p14:cNvContentPartPr/>
                <p14:nvPr/>
              </p14:nvContentPartPr>
              <p14:xfrm>
                <a:off x="5776657" y="4121342"/>
                <a:ext cx="88200" cy="105120"/>
              </p14:xfrm>
            </p:contentPart>
          </mc:Choice>
          <mc:Fallback xmlns="">
            <p:pic>
              <p:nvPicPr>
                <p:cNvPr id="56" name="墨迹 55">
                  <a:extLst>
                    <a:ext uri="{FF2B5EF4-FFF2-40B4-BE49-F238E27FC236}">
                      <a16:creationId xmlns:a16="http://schemas.microsoft.com/office/drawing/2014/main" id="{6326B18C-C66B-9F3B-3DC7-ECFFF5A50516}"/>
                    </a:ext>
                  </a:extLst>
                </p:cNvPr>
                <p:cNvPicPr/>
                <p:nvPr/>
              </p:nvPicPr>
              <p:blipFill>
                <a:blip r:embed="rId38"/>
                <a:stretch>
                  <a:fillRect/>
                </a:stretch>
              </p:blipFill>
              <p:spPr>
                <a:xfrm>
                  <a:off x="5767657" y="4112342"/>
                  <a:ext cx="1058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7" name="墨迹 56">
                  <a:extLst>
                    <a:ext uri="{FF2B5EF4-FFF2-40B4-BE49-F238E27FC236}">
                      <a16:creationId xmlns:a16="http://schemas.microsoft.com/office/drawing/2014/main" id="{A34E1E71-2581-718B-8BCF-7EEB12AB7079}"/>
                    </a:ext>
                  </a:extLst>
                </p14:cNvPr>
                <p14:cNvContentPartPr/>
                <p14:nvPr/>
              </p14:nvContentPartPr>
              <p14:xfrm>
                <a:off x="5764777" y="4111622"/>
                <a:ext cx="68760" cy="86040"/>
              </p14:xfrm>
            </p:contentPart>
          </mc:Choice>
          <mc:Fallback xmlns="">
            <p:pic>
              <p:nvPicPr>
                <p:cNvPr id="57" name="墨迹 56">
                  <a:extLst>
                    <a:ext uri="{FF2B5EF4-FFF2-40B4-BE49-F238E27FC236}">
                      <a16:creationId xmlns:a16="http://schemas.microsoft.com/office/drawing/2014/main" id="{A34E1E71-2581-718B-8BCF-7EEB12AB7079}"/>
                    </a:ext>
                  </a:extLst>
                </p:cNvPr>
                <p:cNvPicPr/>
                <p:nvPr/>
              </p:nvPicPr>
              <p:blipFill>
                <a:blip r:embed="rId40"/>
                <a:stretch>
                  <a:fillRect/>
                </a:stretch>
              </p:blipFill>
              <p:spPr>
                <a:xfrm>
                  <a:off x="5756137" y="4102622"/>
                  <a:ext cx="86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8" name="墨迹 57">
                  <a:extLst>
                    <a:ext uri="{FF2B5EF4-FFF2-40B4-BE49-F238E27FC236}">
                      <a16:creationId xmlns:a16="http://schemas.microsoft.com/office/drawing/2014/main" id="{C7831639-38F4-F092-388B-BE78C69F0835}"/>
                    </a:ext>
                  </a:extLst>
                </p14:cNvPr>
                <p14:cNvContentPartPr/>
                <p14:nvPr/>
              </p14:nvContentPartPr>
              <p14:xfrm>
                <a:off x="5703577" y="4121702"/>
                <a:ext cx="110160" cy="48240"/>
              </p14:xfrm>
            </p:contentPart>
          </mc:Choice>
          <mc:Fallback xmlns="">
            <p:pic>
              <p:nvPicPr>
                <p:cNvPr id="58" name="墨迹 57">
                  <a:extLst>
                    <a:ext uri="{FF2B5EF4-FFF2-40B4-BE49-F238E27FC236}">
                      <a16:creationId xmlns:a16="http://schemas.microsoft.com/office/drawing/2014/main" id="{C7831639-38F4-F092-388B-BE78C69F0835}"/>
                    </a:ext>
                  </a:extLst>
                </p:cNvPr>
                <p:cNvPicPr/>
                <p:nvPr/>
              </p:nvPicPr>
              <p:blipFill>
                <a:blip r:embed="rId42"/>
                <a:stretch>
                  <a:fillRect/>
                </a:stretch>
              </p:blipFill>
              <p:spPr>
                <a:xfrm>
                  <a:off x="5694577" y="4113062"/>
                  <a:ext cx="1278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墨迹 58">
                  <a:extLst>
                    <a:ext uri="{FF2B5EF4-FFF2-40B4-BE49-F238E27FC236}">
                      <a16:creationId xmlns:a16="http://schemas.microsoft.com/office/drawing/2014/main" id="{45F270A8-6710-A19E-F3C3-F4EF8A3EDD14}"/>
                    </a:ext>
                  </a:extLst>
                </p14:cNvPr>
                <p14:cNvContentPartPr/>
                <p14:nvPr/>
              </p14:nvContentPartPr>
              <p14:xfrm>
                <a:off x="5845057" y="4002902"/>
                <a:ext cx="107280" cy="212040"/>
              </p14:xfrm>
            </p:contentPart>
          </mc:Choice>
          <mc:Fallback xmlns="">
            <p:pic>
              <p:nvPicPr>
                <p:cNvPr id="59" name="墨迹 58">
                  <a:extLst>
                    <a:ext uri="{FF2B5EF4-FFF2-40B4-BE49-F238E27FC236}">
                      <a16:creationId xmlns:a16="http://schemas.microsoft.com/office/drawing/2014/main" id="{45F270A8-6710-A19E-F3C3-F4EF8A3EDD14}"/>
                    </a:ext>
                  </a:extLst>
                </p:cNvPr>
                <p:cNvPicPr/>
                <p:nvPr/>
              </p:nvPicPr>
              <p:blipFill>
                <a:blip r:embed="rId44"/>
                <a:stretch>
                  <a:fillRect/>
                </a:stretch>
              </p:blipFill>
              <p:spPr>
                <a:xfrm>
                  <a:off x="5836057" y="3993902"/>
                  <a:ext cx="124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0" name="墨迹 59">
                  <a:extLst>
                    <a:ext uri="{FF2B5EF4-FFF2-40B4-BE49-F238E27FC236}">
                      <a16:creationId xmlns:a16="http://schemas.microsoft.com/office/drawing/2014/main" id="{D1C7F349-7F36-9166-051C-EEC764C02598}"/>
                    </a:ext>
                  </a:extLst>
                </p14:cNvPr>
                <p14:cNvContentPartPr/>
                <p14:nvPr/>
              </p14:nvContentPartPr>
              <p14:xfrm>
                <a:off x="5868097" y="4114502"/>
                <a:ext cx="106200" cy="84600"/>
              </p14:xfrm>
            </p:contentPart>
          </mc:Choice>
          <mc:Fallback xmlns="">
            <p:pic>
              <p:nvPicPr>
                <p:cNvPr id="60" name="墨迹 59">
                  <a:extLst>
                    <a:ext uri="{FF2B5EF4-FFF2-40B4-BE49-F238E27FC236}">
                      <a16:creationId xmlns:a16="http://schemas.microsoft.com/office/drawing/2014/main" id="{D1C7F349-7F36-9166-051C-EEC764C02598}"/>
                    </a:ext>
                  </a:extLst>
                </p:cNvPr>
                <p:cNvPicPr/>
                <p:nvPr/>
              </p:nvPicPr>
              <p:blipFill>
                <a:blip r:embed="rId46"/>
                <a:stretch>
                  <a:fillRect/>
                </a:stretch>
              </p:blipFill>
              <p:spPr>
                <a:xfrm>
                  <a:off x="5859097" y="4105502"/>
                  <a:ext cx="1238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1" name="墨迹 60">
                  <a:extLst>
                    <a:ext uri="{FF2B5EF4-FFF2-40B4-BE49-F238E27FC236}">
                      <a16:creationId xmlns:a16="http://schemas.microsoft.com/office/drawing/2014/main" id="{CE08E074-5296-19BE-04A3-546A68EAD3AC}"/>
                    </a:ext>
                  </a:extLst>
                </p14:cNvPr>
                <p14:cNvContentPartPr/>
                <p14:nvPr/>
              </p14:nvContentPartPr>
              <p14:xfrm>
                <a:off x="5994457" y="3992102"/>
                <a:ext cx="42480" cy="146160"/>
              </p14:xfrm>
            </p:contentPart>
          </mc:Choice>
          <mc:Fallback xmlns="">
            <p:pic>
              <p:nvPicPr>
                <p:cNvPr id="61" name="墨迹 60">
                  <a:extLst>
                    <a:ext uri="{FF2B5EF4-FFF2-40B4-BE49-F238E27FC236}">
                      <a16:creationId xmlns:a16="http://schemas.microsoft.com/office/drawing/2014/main" id="{CE08E074-5296-19BE-04A3-546A68EAD3AC}"/>
                    </a:ext>
                  </a:extLst>
                </p:cNvPr>
                <p:cNvPicPr/>
                <p:nvPr/>
              </p:nvPicPr>
              <p:blipFill>
                <a:blip r:embed="rId48"/>
                <a:stretch>
                  <a:fillRect/>
                </a:stretch>
              </p:blipFill>
              <p:spPr>
                <a:xfrm>
                  <a:off x="5985457" y="3983102"/>
                  <a:ext cx="601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2" name="墨迹 61">
                  <a:extLst>
                    <a:ext uri="{FF2B5EF4-FFF2-40B4-BE49-F238E27FC236}">
                      <a16:creationId xmlns:a16="http://schemas.microsoft.com/office/drawing/2014/main" id="{700BDEDC-D933-EDFF-4781-92A8E6582448}"/>
                    </a:ext>
                  </a:extLst>
                </p14:cNvPr>
                <p14:cNvContentPartPr/>
                <p14:nvPr/>
              </p14:nvContentPartPr>
              <p14:xfrm>
                <a:off x="6017137" y="4053662"/>
                <a:ext cx="69120" cy="182880"/>
              </p14:xfrm>
            </p:contentPart>
          </mc:Choice>
          <mc:Fallback xmlns="">
            <p:pic>
              <p:nvPicPr>
                <p:cNvPr id="62" name="墨迹 61">
                  <a:extLst>
                    <a:ext uri="{FF2B5EF4-FFF2-40B4-BE49-F238E27FC236}">
                      <a16:creationId xmlns:a16="http://schemas.microsoft.com/office/drawing/2014/main" id="{700BDEDC-D933-EDFF-4781-92A8E6582448}"/>
                    </a:ext>
                  </a:extLst>
                </p:cNvPr>
                <p:cNvPicPr/>
                <p:nvPr/>
              </p:nvPicPr>
              <p:blipFill>
                <a:blip r:embed="rId50"/>
                <a:stretch>
                  <a:fillRect/>
                </a:stretch>
              </p:blipFill>
              <p:spPr>
                <a:xfrm>
                  <a:off x="6008137" y="4044662"/>
                  <a:ext cx="86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3" name="墨迹 62">
                  <a:extLst>
                    <a:ext uri="{FF2B5EF4-FFF2-40B4-BE49-F238E27FC236}">
                      <a16:creationId xmlns:a16="http://schemas.microsoft.com/office/drawing/2014/main" id="{443D8B5E-6A74-F662-926B-2E6A4EB58D32}"/>
                    </a:ext>
                  </a:extLst>
                </p14:cNvPr>
                <p14:cNvContentPartPr/>
                <p14:nvPr/>
              </p14:nvContentPartPr>
              <p14:xfrm>
                <a:off x="6090937" y="4004342"/>
                <a:ext cx="59400" cy="191880"/>
              </p14:xfrm>
            </p:contentPart>
          </mc:Choice>
          <mc:Fallback xmlns="">
            <p:pic>
              <p:nvPicPr>
                <p:cNvPr id="63" name="墨迹 62">
                  <a:extLst>
                    <a:ext uri="{FF2B5EF4-FFF2-40B4-BE49-F238E27FC236}">
                      <a16:creationId xmlns:a16="http://schemas.microsoft.com/office/drawing/2014/main" id="{443D8B5E-6A74-F662-926B-2E6A4EB58D32}"/>
                    </a:ext>
                  </a:extLst>
                </p:cNvPr>
                <p:cNvPicPr/>
                <p:nvPr/>
              </p:nvPicPr>
              <p:blipFill>
                <a:blip r:embed="rId52"/>
                <a:stretch>
                  <a:fillRect/>
                </a:stretch>
              </p:blipFill>
              <p:spPr>
                <a:xfrm>
                  <a:off x="6082297" y="3995342"/>
                  <a:ext cx="770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4" name="墨迹 63">
                  <a:extLst>
                    <a:ext uri="{FF2B5EF4-FFF2-40B4-BE49-F238E27FC236}">
                      <a16:creationId xmlns:a16="http://schemas.microsoft.com/office/drawing/2014/main" id="{80339839-12E0-89C6-D9F6-28674F29D956}"/>
                    </a:ext>
                  </a:extLst>
                </p14:cNvPr>
                <p14:cNvContentPartPr/>
                <p14:nvPr/>
              </p14:nvContentPartPr>
              <p14:xfrm>
                <a:off x="6085537" y="4074902"/>
                <a:ext cx="37440" cy="14760"/>
              </p14:xfrm>
            </p:contentPart>
          </mc:Choice>
          <mc:Fallback xmlns="">
            <p:pic>
              <p:nvPicPr>
                <p:cNvPr id="64" name="墨迹 63">
                  <a:extLst>
                    <a:ext uri="{FF2B5EF4-FFF2-40B4-BE49-F238E27FC236}">
                      <a16:creationId xmlns:a16="http://schemas.microsoft.com/office/drawing/2014/main" id="{80339839-12E0-89C6-D9F6-28674F29D956}"/>
                    </a:ext>
                  </a:extLst>
                </p:cNvPr>
                <p:cNvPicPr/>
                <p:nvPr/>
              </p:nvPicPr>
              <p:blipFill>
                <a:blip r:embed="rId54"/>
                <a:stretch>
                  <a:fillRect/>
                </a:stretch>
              </p:blipFill>
              <p:spPr>
                <a:xfrm>
                  <a:off x="6076897" y="4065902"/>
                  <a:ext cx="55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5" name="墨迹 64">
                  <a:extLst>
                    <a:ext uri="{FF2B5EF4-FFF2-40B4-BE49-F238E27FC236}">
                      <a16:creationId xmlns:a16="http://schemas.microsoft.com/office/drawing/2014/main" id="{AD738958-F081-99AF-A2A4-2B4572404599}"/>
                    </a:ext>
                  </a:extLst>
                </p14:cNvPr>
                <p14:cNvContentPartPr/>
                <p14:nvPr/>
              </p14:nvContentPartPr>
              <p14:xfrm>
                <a:off x="6091657" y="4111622"/>
                <a:ext cx="31680" cy="10440"/>
              </p14:xfrm>
            </p:contentPart>
          </mc:Choice>
          <mc:Fallback xmlns="">
            <p:pic>
              <p:nvPicPr>
                <p:cNvPr id="65" name="墨迹 64">
                  <a:extLst>
                    <a:ext uri="{FF2B5EF4-FFF2-40B4-BE49-F238E27FC236}">
                      <a16:creationId xmlns:a16="http://schemas.microsoft.com/office/drawing/2014/main" id="{AD738958-F081-99AF-A2A4-2B4572404599}"/>
                    </a:ext>
                  </a:extLst>
                </p:cNvPr>
                <p:cNvPicPr/>
                <p:nvPr/>
              </p:nvPicPr>
              <p:blipFill>
                <a:blip r:embed="rId56"/>
                <a:stretch>
                  <a:fillRect/>
                </a:stretch>
              </p:blipFill>
              <p:spPr>
                <a:xfrm>
                  <a:off x="6083017" y="4102622"/>
                  <a:ext cx="49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6" name="墨迹 65">
                  <a:extLst>
                    <a:ext uri="{FF2B5EF4-FFF2-40B4-BE49-F238E27FC236}">
                      <a16:creationId xmlns:a16="http://schemas.microsoft.com/office/drawing/2014/main" id="{0061CEE7-92E6-59F1-E34A-FB5278C9D78F}"/>
                    </a:ext>
                  </a:extLst>
                </p14:cNvPr>
                <p14:cNvContentPartPr/>
                <p14:nvPr/>
              </p14:nvContentPartPr>
              <p14:xfrm>
                <a:off x="6041977" y="4191542"/>
                <a:ext cx="180360" cy="29160"/>
              </p14:xfrm>
            </p:contentPart>
          </mc:Choice>
          <mc:Fallback xmlns="">
            <p:pic>
              <p:nvPicPr>
                <p:cNvPr id="66" name="墨迹 65">
                  <a:extLst>
                    <a:ext uri="{FF2B5EF4-FFF2-40B4-BE49-F238E27FC236}">
                      <a16:creationId xmlns:a16="http://schemas.microsoft.com/office/drawing/2014/main" id="{0061CEE7-92E6-59F1-E34A-FB5278C9D78F}"/>
                    </a:ext>
                  </a:extLst>
                </p:cNvPr>
                <p:cNvPicPr/>
                <p:nvPr/>
              </p:nvPicPr>
              <p:blipFill>
                <a:blip r:embed="rId58"/>
                <a:stretch>
                  <a:fillRect/>
                </a:stretch>
              </p:blipFill>
              <p:spPr>
                <a:xfrm>
                  <a:off x="6032977" y="4182542"/>
                  <a:ext cx="198000" cy="46800"/>
                </a:xfrm>
                <a:prstGeom prst="rect">
                  <a:avLst/>
                </a:prstGeom>
              </p:spPr>
            </p:pic>
          </mc:Fallback>
        </mc:AlternateContent>
      </p:grpSp>
    </p:spTree>
    <p:extLst>
      <p:ext uri="{BB962C8B-B14F-4D97-AF65-F5344CB8AC3E}">
        <p14:creationId xmlns:p14="http://schemas.microsoft.com/office/powerpoint/2010/main" val="221165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5"/>
                                        </p:tgtEl>
                                      </p:cBhvr>
                                    </p:animEffect>
                                    <p:animScale>
                                      <p:cBhvr>
                                        <p:cTn id="29" dur="250" autoRev="1" fill="hold"/>
                                        <p:tgtEl>
                                          <p:spTgt spid="5"/>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4">
                                            <p:txEl>
                                              <p:pRg st="0" end="0"/>
                                            </p:txEl>
                                          </p:spTgt>
                                        </p:tgtEl>
                                      </p:cBhvr>
                                    </p:animEffect>
                                    <p:animScale>
                                      <p:cBhvr>
                                        <p:cTn id="32" dur="250" autoRev="1" fill="hold"/>
                                        <p:tgtEl>
                                          <p:spTgt spid="4">
                                            <p:txEl>
                                              <p:pRg st="0" end="0"/>
                                            </p:txEl>
                                          </p:spTgt>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13"/>
                                        </p:tgtEl>
                                      </p:cBhvr>
                                    </p:animEffect>
                                    <p:animScale>
                                      <p:cBhvr>
                                        <p:cTn id="37" dur="250" autoRev="1" fill="hold"/>
                                        <p:tgtEl>
                                          <p:spTgt spid="13"/>
                                        </p:tgtEl>
                                      </p:cBhvr>
                                      <p:by x="105000" y="105000"/>
                                    </p:animScale>
                                  </p:childTnLst>
                                </p:cTn>
                              </p:par>
                              <p:par>
                                <p:cTn id="38" presetID="26" presetClass="emph" presetSubtype="0" fill="hold" nodeType="withEffect">
                                  <p:stCondLst>
                                    <p:cond delay="0"/>
                                  </p:stCondLst>
                                  <p:childTnLst>
                                    <p:animEffect transition="out" filter="fade">
                                      <p:cBhvr>
                                        <p:cTn id="39" dur="500" tmFilter="0, 0; .2, .5; .8, .5; 1, 0"/>
                                        <p:tgtEl>
                                          <p:spTgt spid="4">
                                            <p:txEl>
                                              <p:pRg st="1" end="1"/>
                                            </p:txEl>
                                          </p:spTgt>
                                        </p:tgtEl>
                                      </p:cBhvr>
                                    </p:animEffect>
                                    <p:animScale>
                                      <p:cBhvr>
                                        <p:cTn id="40" dur="250" autoRev="1" fill="hold"/>
                                        <p:tgtEl>
                                          <p:spTgt spid="4">
                                            <p:txEl>
                                              <p:pRg st="1" end="1"/>
                                            </p:txEl>
                                          </p:spTgt>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16"/>
                                        </p:tgtEl>
                                      </p:cBhvr>
                                    </p:animEffect>
                                    <p:animScale>
                                      <p:cBhvr>
                                        <p:cTn id="45" dur="250" autoRev="1" fill="hold"/>
                                        <p:tgtEl>
                                          <p:spTgt spid="16"/>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4">
                                            <p:txEl>
                                              <p:pRg st="2" end="2"/>
                                            </p:txEl>
                                          </p:spTgt>
                                        </p:tgtEl>
                                      </p:cBhvr>
                                    </p:animEffect>
                                    <p:animScale>
                                      <p:cBhvr>
                                        <p:cTn id="48" dur="250" autoRev="1" fill="hold"/>
                                        <p:tgtEl>
                                          <p:spTgt spid="4">
                                            <p:txEl>
                                              <p:pRg st="2" end="2"/>
                                            </p:txEl>
                                          </p:spTgt>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nodeType="clickEffect">
                                  <p:stCondLst>
                                    <p:cond delay="0"/>
                                  </p:stCondLst>
                                  <p:childTnLst>
                                    <p:animEffect transition="out" filter="fade">
                                      <p:cBhvr>
                                        <p:cTn id="52" dur="500" tmFilter="0, 0; .2, .5; .8, .5; 1, 0"/>
                                        <p:tgtEl>
                                          <p:spTgt spid="19"/>
                                        </p:tgtEl>
                                      </p:cBhvr>
                                    </p:animEffect>
                                    <p:animScale>
                                      <p:cBhvr>
                                        <p:cTn id="53" dur="250" autoRev="1" fill="hold"/>
                                        <p:tgtEl>
                                          <p:spTgt spid="19"/>
                                        </p:tgtEl>
                                      </p:cBhvr>
                                      <p:by x="105000" y="105000"/>
                                    </p:animScale>
                                  </p:childTnLst>
                                </p:cTn>
                              </p:par>
                              <p:par>
                                <p:cTn id="54" presetID="26" presetClass="emph" presetSubtype="0" fill="hold" nodeType="withEffect">
                                  <p:stCondLst>
                                    <p:cond delay="0"/>
                                  </p:stCondLst>
                                  <p:childTnLst>
                                    <p:animEffect transition="out" filter="fade">
                                      <p:cBhvr>
                                        <p:cTn id="55" dur="500" tmFilter="0, 0; .2, .5; .8, .5; 1, 0"/>
                                        <p:tgtEl>
                                          <p:spTgt spid="4">
                                            <p:txEl>
                                              <p:pRg st="3" end="3"/>
                                            </p:txEl>
                                          </p:spTgt>
                                        </p:tgtEl>
                                      </p:cBhvr>
                                    </p:animEffect>
                                    <p:animScale>
                                      <p:cBhvr>
                                        <p:cTn id="56" dur="250" autoRev="1" fill="hold"/>
                                        <p:tgtEl>
                                          <p:spTgt spid="4">
                                            <p:txEl>
                                              <p:pRg st="3" end="3"/>
                                            </p:txEl>
                                          </p:spTgt>
                                        </p:tgtEl>
                                      </p:cBhvr>
                                      <p:by x="105000" y="105000"/>
                                    </p:animScale>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27" presetClass="emph" presetSubtype="0" fill="hold" grpId="1" nodeType="withEffect">
                                  <p:stCondLst>
                                    <p:cond delay="0"/>
                                  </p:stCondLst>
                                  <p:childTnLst>
                                    <p:animClr clrSpc="rgb" dir="cw">
                                      <p:cBhvr override="childStyle">
                                        <p:cTn id="60" dur="250" autoRev="1" fill="hold"/>
                                        <p:tgtEl>
                                          <p:spTgt spid="35"/>
                                        </p:tgtEl>
                                        <p:attrNameLst>
                                          <p:attrName>style.color</p:attrName>
                                        </p:attrNameLst>
                                      </p:cBhvr>
                                      <p:to>
                                        <a:schemeClr val="bg1"/>
                                      </p:to>
                                    </p:animClr>
                                    <p:animClr clrSpc="rgb" dir="cw">
                                      <p:cBhvr>
                                        <p:cTn id="61" dur="250" autoRev="1" fill="hold"/>
                                        <p:tgtEl>
                                          <p:spTgt spid="35"/>
                                        </p:tgtEl>
                                        <p:attrNameLst>
                                          <p:attrName>fillcolor</p:attrName>
                                        </p:attrNameLst>
                                      </p:cBhvr>
                                      <p:to>
                                        <a:schemeClr val="bg1"/>
                                      </p:to>
                                    </p:animClr>
                                    <p:set>
                                      <p:cBhvr>
                                        <p:cTn id="62" dur="250" autoRev="1" fill="hold"/>
                                        <p:tgtEl>
                                          <p:spTgt spid="35"/>
                                        </p:tgtEl>
                                        <p:attrNameLst>
                                          <p:attrName>fill.type</p:attrName>
                                        </p:attrNameLst>
                                      </p:cBhvr>
                                      <p:to>
                                        <p:strVal val="solid"/>
                                      </p:to>
                                    </p:set>
                                    <p:set>
                                      <p:cBhvr>
                                        <p:cTn id="63" dur="250" autoRev="1" fill="hold"/>
                                        <p:tgtEl>
                                          <p:spTgt spid="3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0"/>
                                  </p:stCondLst>
                                  <p:childTnLst>
                                    <p:animEffect transition="out" filter="fade">
                                      <p:cBhvr>
                                        <p:cTn id="67" dur="500" tmFilter="0, 0; .2, .5; .8, .5; 1, 0"/>
                                        <p:tgtEl>
                                          <p:spTgt spid="23"/>
                                        </p:tgtEl>
                                      </p:cBhvr>
                                    </p:animEffect>
                                    <p:animScale>
                                      <p:cBhvr>
                                        <p:cTn id="68" dur="250" autoRev="1" fill="hold"/>
                                        <p:tgtEl>
                                          <p:spTgt spid="23"/>
                                        </p:tgtEl>
                                      </p:cBhvr>
                                      <p:by x="105000" y="105000"/>
                                    </p:animScale>
                                  </p:childTnLst>
                                </p:cTn>
                              </p:par>
                              <p:par>
                                <p:cTn id="69" presetID="26" presetClass="emph" presetSubtype="0" fill="hold" nodeType="withEffect">
                                  <p:stCondLst>
                                    <p:cond delay="0"/>
                                  </p:stCondLst>
                                  <p:childTnLst>
                                    <p:animEffect transition="out" filter="fade">
                                      <p:cBhvr>
                                        <p:cTn id="70" dur="500" tmFilter="0, 0; .2, .5; .8, .5; 1, 0"/>
                                        <p:tgtEl>
                                          <p:spTgt spid="26"/>
                                        </p:tgtEl>
                                      </p:cBhvr>
                                    </p:animEffect>
                                    <p:animScale>
                                      <p:cBhvr>
                                        <p:cTn id="71" dur="250" autoRev="1" fill="hold"/>
                                        <p:tgtEl>
                                          <p:spTgt spid="26"/>
                                        </p:tgtEl>
                                      </p:cBhvr>
                                      <p:by x="105000" y="105000"/>
                                    </p:animScale>
                                  </p:childTnLst>
                                </p:cTn>
                              </p:par>
                              <p:par>
                                <p:cTn id="72" presetID="26" presetClass="emph" presetSubtype="0" fill="hold" nodeType="withEffect">
                                  <p:stCondLst>
                                    <p:cond delay="0"/>
                                  </p:stCondLst>
                                  <p:childTnLst>
                                    <p:animEffect transition="out" filter="fade">
                                      <p:cBhvr>
                                        <p:cTn id="73" dur="500" tmFilter="0, 0; .2, .5; .8, .5; 1, 0"/>
                                        <p:tgtEl>
                                          <p:spTgt spid="4">
                                            <p:txEl>
                                              <p:pRg st="4" end="4"/>
                                            </p:txEl>
                                          </p:spTgt>
                                        </p:tgtEl>
                                      </p:cBhvr>
                                    </p:animEffect>
                                    <p:animScale>
                                      <p:cBhvr>
                                        <p:cTn id="74" dur="250" autoRev="1" fill="hold"/>
                                        <p:tgtEl>
                                          <p:spTgt spid="4">
                                            <p:txEl>
                                              <p:pRg st="4" end="4"/>
                                            </p:txEl>
                                          </p:spTgt>
                                        </p:tgtEl>
                                      </p:cBhvr>
                                      <p:by x="105000" y="105000"/>
                                    </p:animScale>
                                  </p:childTnLst>
                                </p:cTn>
                              </p:par>
                              <p:par>
                                <p:cTn id="75" presetID="1" presetClass="exit" presetSubtype="0" fill="hold" nodeType="withEffect">
                                  <p:stCondLst>
                                    <p:cond delay="0"/>
                                  </p:stCondLst>
                                  <p:childTnLst>
                                    <p:set>
                                      <p:cBhvr>
                                        <p:cTn id="76" dur="1" fill="hold">
                                          <p:stCondLst>
                                            <p:cond delay="0"/>
                                          </p:stCondLst>
                                        </p:cTn>
                                        <p:tgtEl>
                                          <p:spTgt spid="3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nodeType="clickEffect">
                                  <p:stCondLst>
                                    <p:cond delay="0"/>
                                  </p:stCondLst>
                                  <p:childTnLst>
                                    <p:animEffect transition="out" filter="fade">
                                      <p:cBhvr>
                                        <p:cTn id="80" dur="500" tmFilter="0, 0; .2, .5; .8, .5; 1, 0"/>
                                        <p:tgtEl>
                                          <p:spTgt spid="29"/>
                                        </p:tgtEl>
                                      </p:cBhvr>
                                    </p:animEffect>
                                    <p:animScale>
                                      <p:cBhvr>
                                        <p:cTn id="81" dur="250" autoRev="1" fill="hold"/>
                                        <p:tgtEl>
                                          <p:spTgt spid="29"/>
                                        </p:tgtEl>
                                      </p:cBhvr>
                                      <p:by x="105000" y="105000"/>
                                    </p:animScale>
                                  </p:childTnLst>
                                </p:cTn>
                              </p:par>
                              <p:par>
                                <p:cTn id="82" presetID="26" presetClass="emph" presetSubtype="0" fill="hold" nodeType="withEffect">
                                  <p:stCondLst>
                                    <p:cond delay="0"/>
                                  </p:stCondLst>
                                  <p:childTnLst>
                                    <p:animEffect transition="out" filter="fade">
                                      <p:cBhvr>
                                        <p:cTn id="83" dur="500" tmFilter="0, 0; .2, .5; .8, .5; 1, 0"/>
                                        <p:tgtEl>
                                          <p:spTgt spid="32"/>
                                        </p:tgtEl>
                                      </p:cBhvr>
                                    </p:animEffect>
                                    <p:animScale>
                                      <p:cBhvr>
                                        <p:cTn id="84" dur="250" autoRev="1" fill="hold"/>
                                        <p:tgtEl>
                                          <p:spTgt spid="32"/>
                                        </p:tgtEl>
                                      </p:cBhvr>
                                      <p:by x="105000" y="105000"/>
                                    </p:animScale>
                                  </p:childTnLst>
                                </p:cTn>
                              </p:par>
                              <p:par>
                                <p:cTn id="85" presetID="26" presetClass="emph" presetSubtype="0" fill="hold" nodeType="withEffect">
                                  <p:stCondLst>
                                    <p:cond delay="0"/>
                                  </p:stCondLst>
                                  <p:childTnLst>
                                    <p:animEffect transition="out" filter="fade">
                                      <p:cBhvr>
                                        <p:cTn id="86" dur="500" tmFilter="0, 0; .2, .5; .8, .5; 1, 0"/>
                                        <p:tgtEl>
                                          <p:spTgt spid="4">
                                            <p:txEl>
                                              <p:pRg st="6" end="6"/>
                                            </p:txEl>
                                          </p:spTgt>
                                        </p:tgtEl>
                                      </p:cBhvr>
                                    </p:animEffect>
                                    <p:animScale>
                                      <p:cBhvr>
                                        <p:cTn id="87" dur="250" autoRev="1" fill="hold"/>
                                        <p:tgtEl>
                                          <p:spTgt spid="4">
                                            <p:txEl>
                                              <p:pRg st="6" end="6"/>
                                            </p:txEl>
                                          </p:spTgt>
                                        </p:tgtEl>
                                      </p:cBhvr>
                                      <p:by x="105000" y="105000"/>
                                    </p:animScale>
                                  </p:childTnLst>
                                </p:cTn>
                              </p:par>
                              <p:par>
                                <p:cTn id="88" presetID="1" presetClass="entr" presetSubtype="0"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par>
                                <p:cTn id="90" presetID="27" presetClass="emph" presetSubtype="0" fill="hold" grpId="1" nodeType="withEffect">
                                  <p:stCondLst>
                                    <p:cond delay="0"/>
                                  </p:stCondLst>
                                  <p:childTnLst>
                                    <p:animClr clrSpc="rgb" dir="cw">
                                      <p:cBhvr override="childStyle">
                                        <p:cTn id="91" dur="250" autoRev="1" fill="hold"/>
                                        <p:tgtEl>
                                          <p:spTgt spid="36"/>
                                        </p:tgtEl>
                                        <p:attrNameLst>
                                          <p:attrName>style.color</p:attrName>
                                        </p:attrNameLst>
                                      </p:cBhvr>
                                      <p:to>
                                        <a:schemeClr val="bg1"/>
                                      </p:to>
                                    </p:animClr>
                                    <p:animClr clrSpc="rgb" dir="cw">
                                      <p:cBhvr>
                                        <p:cTn id="92" dur="250" autoRev="1" fill="hold"/>
                                        <p:tgtEl>
                                          <p:spTgt spid="36"/>
                                        </p:tgtEl>
                                        <p:attrNameLst>
                                          <p:attrName>fillcolor</p:attrName>
                                        </p:attrNameLst>
                                      </p:cBhvr>
                                      <p:to>
                                        <a:schemeClr val="bg1"/>
                                      </p:to>
                                    </p:animClr>
                                    <p:set>
                                      <p:cBhvr>
                                        <p:cTn id="93" dur="250" autoRev="1" fill="hold"/>
                                        <p:tgtEl>
                                          <p:spTgt spid="36"/>
                                        </p:tgtEl>
                                        <p:attrNameLst>
                                          <p:attrName>fill.type</p:attrName>
                                        </p:attrNameLst>
                                      </p:cBhvr>
                                      <p:to>
                                        <p:strVal val="solid"/>
                                      </p:to>
                                    </p:set>
                                    <p:set>
                                      <p:cBhvr>
                                        <p:cTn id="94" dur="250" autoRev="1" fill="hold"/>
                                        <p:tgtEl>
                                          <p:spTgt spid="3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P spid="35" grpId="1"/>
      <p:bldP spid="36" grpId="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47" name="Rectangle 51"/>
          <p:cNvSpPr>
            <a:spLocks noChangeArrowheads="1"/>
          </p:cNvSpPr>
          <p:nvPr/>
        </p:nvSpPr>
        <p:spPr bwMode="auto">
          <a:xfrm>
            <a:off x="2432695" y="2460079"/>
            <a:ext cx="7335194" cy="2457083"/>
          </a:xfrm>
          <a:prstGeom prst="rect">
            <a:avLst/>
          </a:prstGeom>
          <a:solidFill>
            <a:schemeClr val="bg1"/>
          </a:solidFill>
          <a:ln w="19050" algn="ctr">
            <a:solidFill>
              <a:srgbClr val="007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13000"/>
              </a:lnSpc>
            </a:pPr>
            <a:r>
              <a:rPr kumimoji="1" lang="en-US" altLang="zh-CN" sz="1700" dirty="0">
                <a:latin typeface="Arial" panose="020B0604020202020204" pitchFamily="34" charset="0"/>
                <a:ea typeface="宋体" panose="02010600030101010101" pitchFamily="2" charset="-122"/>
              </a:rPr>
              <a:t>OS_EXT  OS_TCB    *OSTCBCur; </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OSTCBFreeList</a:t>
            </a:r>
            <a:r>
              <a:rPr kumimoji="1" lang="en-US" altLang="zh-CN" sz="1700" dirty="0">
                <a:latin typeface="Arial" panose="020B0604020202020204" pitchFamily="34" charset="0"/>
                <a:ea typeface="宋体" panose="02010600030101010101" pitchFamily="2" charset="-122"/>
              </a:rPr>
              <a:t>; </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OSTCBHighRdy</a:t>
            </a:r>
            <a:r>
              <a:rPr kumimoji="1" lang="en-US" altLang="zh-CN" sz="1700" dirty="0">
                <a:latin typeface="Arial" panose="020B0604020202020204" pitchFamily="34" charset="0"/>
                <a:ea typeface="宋体" panose="02010600030101010101" pitchFamily="2" charset="-122"/>
              </a:rPr>
              <a:t>;</a:t>
            </a:r>
          </a:p>
          <a:p>
            <a:pPr algn="just">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OSTCBList</a:t>
            </a:r>
            <a:r>
              <a:rPr kumimoji="1" lang="en-US" altLang="zh-CN" sz="1700" dirty="0">
                <a:latin typeface="Arial" panose="020B0604020202020204" pitchFamily="34" charset="0"/>
                <a:ea typeface="宋体" panose="02010600030101010101" pitchFamily="2" charset="-122"/>
              </a:rPr>
              <a:t>; </a:t>
            </a:r>
          </a:p>
          <a:p>
            <a:pPr algn="just">
              <a:lnSpc>
                <a:spcPct val="113000"/>
              </a:lnSpc>
            </a:pPr>
            <a:r>
              <a:rPr kumimoji="1" lang="en-US" altLang="zh-CN" sz="1700" dirty="0">
                <a:latin typeface="Arial" panose="020B0604020202020204" pitchFamily="34" charset="0"/>
                <a:ea typeface="宋体" panose="02010600030101010101" pitchFamily="2" charset="-122"/>
              </a:rPr>
              <a:t>OS_EXT  OS_TCB    *OSTCBPrioTbl[OS_LOWEST_PRIO + 1]; </a:t>
            </a:r>
          </a:p>
          <a:p>
            <a:pPr algn="just">
              <a:lnSpc>
                <a:spcPct val="113000"/>
              </a:lnSpc>
            </a:pPr>
            <a:endParaRPr kumimoji="1" lang="en-US" altLang="zh-CN" sz="1700" dirty="0">
              <a:latin typeface="Arial" panose="020B0604020202020204" pitchFamily="34" charset="0"/>
              <a:ea typeface="宋体" panose="02010600030101010101" pitchFamily="2" charset="-122"/>
            </a:endParaRPr>
          </a:p>
          <a:p>
            <a:pPr>
              <a:lnSpc>
                <a:spcPct val="113000"/>
              </a:lnSpc>
            </a:pPr>
            <a:r>
              <a:rPr kumimoji="1" lang="en-US" altLang="zh-CN" sz="1700" dirty="0">
                <a:latin typeface="Arial" panose="020B0604020202020204" pitchFamily="34" charset="0"/>
                <a:ea typeface="宋体" panose="02010600030101010101" pitchFamily="2" charset="-122"/>
              </a:rPr>
              <a:t>OS_EXT OS_TCB   </a:t>
            </a:r>
            <a:r>
              <a:rPr kumimoji="1" lang="en-US" altLang="zh-CN" sz="1700" dirty="0" err="1">
                <a:latin typeface="Arial" panose="020B0604020202020204" pitchFamily="34" charset="0"/>
                <a:ea typeface="宋体" panose="02010600030101010101" pitchFamily="2" charset="-122"/>
              </a:rPr>
              <a:t>OSTCBTbl</a:t>
            </a:r>
            <a:r>
              <a:rPr kumimoji="1" lang="en-US" altLang="zh-CN" sz="1700" dirty="0">
                <a:latin typeface="Arial" panose="020B0604020202020204" pitchFamily="34" charset="0"/>
                <a:ea typeface="宋体" panose="02010600030101010101" pitchFamily="2" charset="-122"/>
              </a:rPr>
              <a:t>[OS_MAX_TASKS+OS_N_SYS_TASKS];</a:t>
            </a:r>
          </a:p>
          <a:p>
            <a:pPr algn="just">
              <a:lnSpc>
                <a:spcPct val="113000"/>
              </a:lnSpc>
            </a:pPr>
            <a:endParaRPr kumimoji="1" lang="en-US" altLang="zh-CN" sz="1700" dirty="0">
              <a:latin typeface="Arial" panose="020B0604020202020204" pitchFamily="34" charset="0"/>
              <a:ea typeface="宋体" panose="02010600030101010101" pitchFamily="2" charset="-122"/>
            </a:endParaRPr>
          </a:p>
        </p:txBody>
      </p:sp>
      <p:grpSp>
        <p:nvGrpSpPr>
          <p:cNvPr id="208905" name="Group 9"/>
          <p:cNvGrpSpPr/>
          <p:nvPr/>
        </p:nvGrpSpPr>
        <p:grpSpPr bwMode="auto">
          <a:xfrm>
            <a:off x="2433638" y="2516738"/>
            <a:ext cx="7321550" cy="288925"/>
            <a:chOff x="627" y="2075"/>
            <a:chExt cx="4612" cy="182"/>
          </a:xfrm>
        </p:grpSpPr>
        <p:sp>
          <p:nvSpPr>
            <p:cNvPr id="208906" name="Rectangle 10"/>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7" name="Text Box 11"/>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指向当前运行的</a:t>
              </a:r>
              <a:r>
                <a:rPr kumimoji="1" lang="en-US" altLang="zh-CN" dirty="0">
                  <a:ea typeface="宋体" panose="02010600030101010101" pitchFamily="2" charset="-122"/>
                </a:rPr>
                <a:t>TCB</a:t>
              </a:r>
              <a:r>
                <a:rPr kumimoji="1" lang="zh-CN" altLang="pt-BR" dirty="0">
                  <a:ea typeface="宋体" panose="02010600030101010101" pitchFamily="2" charset="-122"/>
                </a:rPr>
                <a:t>的指针</a:t>
              </a:r>
              <a:endParaRPr kumimoji="1" lang="zh-CN" altLang="en-US" dirty="0">
                <a:ea typeface="宋体" panose="02010600030101010101" pitchFamily="2" charset="-122"/>
              </a:endParaRPr>
            </a:p>
          </p:txBody>
        </p:sp>
      </p:grpSp>
      <p:sp>
        <p:nvSpPr>
          <p:cNvPr id="208899" name="AutoShape 3"/>
          <p:cNvSpPr>
            <a:spLocks noChangeArrowheads="1"/>
          </p:cNvSpPr>
          <p:nvPr/>
        </p:nvSpPr>
        <p:spPr bwMode="auto">
          <a:xfrm>
            <a:off x="1911306" y="396680"/>
            <a:ext cx="3376613" cy="504825"/>
          </a:xfrm>
          <a:prstGeom prst="roundRect">
            <a:avLst>
              <a:gd name="adj" fmla="val 16667"/>
            </a:avLst>
          </a:prstGeom>
          <a:solidFill>
            <a:schemeClr val="bg1"/>
          </a:solidFill>
          <a:ln w="38100">
            <a:solidFill>
              <a:srgbClr val="006600"/>
            </a:solidFill>
            <a:round/>
          </a:ln>
          <a:effectLst>
            <a:outerShdw dist="107763" dir="13500000" algn="ctr" rotWithShape="0">
              <a:srgbClr val="006600">
                <a:alpha val="50000"/>
              </a:srgbClr>
            </a:outerShdw>
          </a:effectLst>
        </p:spPr>
        <p:txBody>
          <a:bodyPr wrap="none" anchor="ctr"/>
          <a:lstStyle/>
          <a:p>
            <a:pPr algn="ctr" eaLnBrk="1" hangingPunct="1"/>
            <a:r>
              <a:rPr lang="zh-CN" altLang="en-US" sz="2400" b="1">
                <a:solidFill>
                  <a:srgbClr val="006600"/>
                </a:solidFill>
                <a:latin typeface="Arial" panose="020B0604020202020204" pitchFamily="34" charset="0"/>
                <a:ea typeface="华文新魏" panose="02010800040101010101" pitchFamily="2" charset="-122"/>
              </a:rPr>
              <a:t>最小内核</a:t>
            </a:r>
            <a:r>
              <a:rPr lang="zh-CN" altLang="en-US" sz="1400">
                <a:ea typeface="宋体" panose="02010600030101010101" pitchFamily="2" charset="-122"/>
              </a:rPr>
              <a:t> </a:t>
            </a:r>
            <a:r>
              <a:rPr lang="en-US" altLang="zh-CN" b="1">
                <a:solidFill>
                  <a:srgbClr val="006600"/>
                </a:solidFill>
                <a:latin typeface="Arial" panose="020B0604020202020204" pitchFamily="34" charset="0"/>
                <a:ea typeface="宋体" panose="02010600030101010101" pitchFamily="2" charset="-122"/>
              </a:rPr>
              <a:t>| </a:t>
            </a:r>
            <a:r>
              <a:rPr lang="en-US" altLang="zh-CN" sz="1200" b="1">
                <a:solidFill>
                  <a:srgbClr val="006600"/>
                </a:solidFill>
                <a:latin typeface="Arial" panose="020B0604020202020204" pitchFamily="34" charset="0"/>
                <a:ea typeface="华文新魏" panose="02010800040101010101" pitchFamily="2" charset="-122"/>
              </a:rPr>
              <a:t>μC/OS-II</a:t>
            </a:r>
            <a:r>
              <a:rPr lang="zh-CN" altLang="en-US" sz="1200" b="1">
                <a:solidFill>
                  <a:srgbClr val="006600"/>
                </a:solidFill>
                <a:latin typeface="Arial" panose="020B0604020202020204" pitchFamily="34" charset="0"/>
                <a:ea typeface="隶书" panose="02010509060101010101" pitchFamily="49" charset="-122"/>
              </a:rPr>
              <a:t>微小内核分析</a:t>
            </a:r>
            <a:r>
              <a:rPr lang="zh-CN" altLang="en-US">
                <a:latin typeface="Arial" panose="020B0604020202020204" pitchFamily="34" charset="0"/>
                <a:ea typeface="宋体" panose="02010600030101010101" pitchFamily="2" charset="-122"/>
              </a:rPr>
              <a:t> </a:t>
            </a:r>
          </a:p>
        </p:txBody>
      </p:sp>
      <p:sp>
        <p:nvSpPr>
          <p:cNvPr id="208900" name="Line 4"/>
          <p:cNvSpPr>
            <a:spLocks noChangeShapeType="1"/>
          </p:cNvSpPr>
          <p:nvPr/>
        </p:nvSpPr>
        <p:spPr bwMode="auto">
          <a:xfrm>
            <a:off x="4864056" y="899917"/>
            <a:ext cx="5256213" cy="0"/>
          </a:xfrm>
          <a:prstGeom prst="line">
            <a:avLst/>
          </a:prstGeom>
          <a:noFill/>
          <a:ln w="38100">
            <a:solidFill>
              <a:srgbClr val="00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01" name="AutoShape 5"/>
          <p:cNvSpPr>
            <a:spLocks noChangeArrowheads="1"/>
          </p:cNvSpPr>
          <p:nvPr/>
        </p:nvSpPr>
        <p:spPr bwMode="gray">
          <a:xfrm>
            <a:off x="5602243" y="283372"/>
            <a:ext cx="4240212" cy="510778"/>
          </a:xfrm>
          <a:prstGeom prst="roundRect">
            <a:avLst>
              <a:gd name="adj" fmla="val 16667"/>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solidFill>
                  <a:schemeClr val="bg1"/>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r>
              <a:rPr lang="zh-CN" altLang="en-US" sz="2400" b="1">
                <a:solidFill>
                  <a:schemeClr val="bg1"/>
                </a:solidFill>
                <a:latin typeface="Arial" panose="020B0604020202020204" pitchFamily="34" charset="0"/>
                <a:ea typeface="宋体" panose="02010600030101010101" pitchFamily="2" charset="-122"/>
              </a:rPr>
              <a:t>任务控制块（</a:t>
            </a:r>
            <a:r>
              <a:rPr lang="en-US" altLang="zh-CN" sz="2400" b="1">
                <a:solidFill>
                  <a:schemeClr val="bg1"/>
                </a:solidFill>
                <a:latin typeface="Arial" panose="020B0604020202020204" pitchFamily="34" charset="0"/>
                <a:ea typeface="宋体" panose="02010600030101010101" pitchFamily="2" charset="-122"/>
              </a:rPr>
              <a:t>OS_TCB</a:t>
            </a:r>
            <a:r>
              <a:rPr lang="zh-CN" altLang="en-US" sz="2400" b="1">
                <a:solidFill>
                  <a:schemeClr val="bg1"/>
                </a:solidFill>
                <a:latin typeface="Arial" panose="020B0604020202020204" pitchFamily="34" charset="0"/>
                <a:ea typeface="宋体" panose="02010600030101010101" pitchFamily="2" charset="-122"/>
              </a:rPr>
              <a:t>）</a:t>
            </a:r>
            <a:r>
              <a:rPr lang="zh-CN" altLang="en-US">
                <a:ea typeface="宋体" panose="02010600030101010101" pitchFamily="2" charset="-122"/>
              </a:rPr>
              <a:t> </a:t>
            </a:r>
            <a:r>
              <a:rPr lang="zh-CN" altLang="en-US" sz="2400" b="1">
                <a:solidFill>
                  <a:schemeClr val="bg1"/>
                </a:solidFill>
                <a:latin typeface="Arial" panose="020B0604020202020204" pitchFamily="34" charset="0"/>
                <a:ea typeface="宋体" panose="02010600030101010101" pitchFamily="2" charset="-122"/>
              </a:rPr>
              <a:t> </a:t>
            </a:r>
            <a:r>
              <a:rPr lang="zh-CN" altLang="en-US" sz="2400" b="1">
                <a:solidFill>
                  <a:schemeClr val="bg1"/>
                </a:solidFill>
                <a:latin typeface="Arial" panose="020B0604020202020204" pitchFamily="34" charset="0"/>
                <a:ea typeface="宋体" panose="02010600030101010101" pitchFamily="2" charset="-122"/>
                <a:hlinkClick r:id="rId2" action="ppaction://hlinksldjump"/>
              </a:rPr>
              <a:t> </a:t>
            </a:r>
            <a:endParaRPr lang="zh-CN" altLang="en-US" sz="2400" b="1">
              <a:solidFill>
                <a:schemeClr val="bg1"/>
              </a:solidFill>
              <a:latin typeface="Arial" panose="020B0604020202020204" pitchFamily="34" charset="0"/>
              <a:ea typeface="宋体" panose="02010600030101010101" pitchFamily="2" charset="-122"/>
            </a:endParaRPr>
          </a:p>
        </p:txBody>
      </p:sp>
      <p:sp>
        <p:nvSpPr>
          <p:cNvPr id="208902" name="Rectangle 6"/>
          <p:cNvSpPr>
            <a:spLocks noChangeArrowheads="1"/>
          </p:cNvSpPr>
          <p:nvPr/>
        </p:nvSpPr>
        <p:spPr bwMode="auto">
          <a:xfrm>
            <a:off x="1524001" y="30035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903" name="Rectangle 7"/>
          <p:cNvSpPr>
            <a:spLocks noChangeArrowheads="1"/>
          </p:cNvSpPr>
          <p:nvPr/>
        </p:nvSpPr>
        <p:spPr bwMode="auto">
          <a:xfrm>
            <a:off x="1524001" y="1377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8911" name="Group 15"/>
          <p:cNvGrpSpPr/>
          <p:nvPr/>
        </p:nvGrpSpPr>
        <p:grpSpPr bwMode="auto">
          <a:xfrm>
            <a:off x="2433638" y="2805662"/>
            <a:ext cx="7321550" cy="287338"/>
            <a:chOff x="627" y="2256"/>
            <a:chExt cx="4612" cy="182"/>
          </a:xfrm>
        </p:grpSpPr>
        <p:sp>
          <p:nvSpPr>
            <p:cNvPr id="208912" name="Rectangle 16"/>
            <p:cNvSpPr>
              <a:spLocks noChangeArrowheads="1"/>
            </p:cNvSpPr>
            <p:nvPr/>
          </p:nvSpPr>
          <p:spPr bwMode="auto">
            <a:xfrm>
              <a:off x="627" y="2256"/>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3" name="Text Box 17"/>
            <p:cNvSpPr txBox="1">
              <a:spLocks noChangeArrowheads="1"/>
            </p:cNvSpPr>
            <p:nvPr/>
          </p:nvSpPr>
          <p:spPr bwMode="auto">
            <a:xfrm>
              <a:off x="636" y="2257"/>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指向空闲</a:t>
              </a:r>
              <a:r>
                <a:rPr kumimoji="1" lang="en-US" altLang="zh-CN" dirty="0">
                  <a:ea typeface="宋体" panose="02010600030101010101" pitchFamily="2" charset="-122"/>
                </a:rPr>
                <a:t>TCB</a:t>
              </a:r>
              <a:r>
                <a:rPr kumimoji="1" lang="zh-CN" altLang="pt-BR" dirty="0">
                  <a:ea typeface="宋体" panose="02010600030101010101" pitchFamily="2" charset="-122"/>
                </a:rPr>
                <a:t>链表的指针</a:t>
              </a:r>
              <a:endParaRPr kumimoji="1" lang="zh-CN" altLang="en-US" dirty="0">
                <a:ea typeface="宋体" panose="02010600030101010101" pitchFamily="2" charset="-122"/>
              </a:endParaRPr>
            </a:p>
          </p:txBody>
        </p:sp>
      </p:grpSp>
      <p:grpSp>
        <p:nvGrpSpPr>
          <p:cNvPr id="208914" name="Group 18"/>
          <p:cNvGrpSpPr/>
          <p:nvPr/>
        </p:nvGrpSpPr>
        <p:grpSpPr bwMode="auto">
          <a:xfrm>
            <a:off x="2433638" y="3091413"/>
            <a:ext cx="7321550" cy="288925"/>
            <a:chOff x="627" y="2432"/>
            <a:chExt cx="4612" cy="182"/>
          </a:xfrm>
        </p:grpSpPr>
        <p:sp>
          <p:nvSpPr>
            <p:cNvPr id="208915" name="Rectangle 19"/>
            <p:cNvSpPr>
              <a:spLocks noChangeArrowheads="1"/>
            </p:cNvSpPr>
            <p:nvPr/>
          </p:nvSpPr>
          <p:spPr bwMode="auto">
            <a:xfrm>
              <a:off x="627" y="2432"/>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6" name="Text Box 20"/>
            <p:cNvSpPr txBox="1">
              <a:spLocks noChangeArrowheads="1"/>
            </p:cNvSpPr>
            <p:nvPr/>
          </p:nvSpPr>
          <p:spPr bwMode="auto">
            <a:xfrm>
              <a:off x="636" y="2433"/>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指向将要运行的任务控制块的指针</a:t>
              </a:r>
              <a:endParaRPr kumimoji="1" lang="zh-CN" altLang="en-US" dirty="0">
                <a:ea typeface="宋体" panose="02010600030101010101" pitchFamily="2" charset="-122"/>
              </a:endParaRPr>
            </a:p>
          </p:txBody>
        </p:sp>
      </p:grpSp>
      <p:grpSp>
        <p:nvGrpSpPr>
          <p:cNvPr id="208917" name="Group 21"/>
          <p:cNvGrpSpPr/>
          <p:nvPr/>
        </p:nvGrpSpPr>
        <p:grpSpPr bwMode="auto">
          <a:xfrm>
            <a:off x="2432050" y="3380338"/>
            <a:ext cx="7321550" cy="288925"/>
            <a:chOff x="627" y="2614"/>
            <a:chExt cx="4612" cy="182"/>
          </a:xfrm>
        </p:grpSpPr>
        <p:sp>
          <p:nvSpPr>
            <p:cNvPr id="208918" name="Rectangle 22"/>
            <p:cNvSpPr>
              <a:spLocks noChangeArrowheads="1"/>
            </p:cNvSpPr>
            <p:nvPr/>
          </p:nvSpPr>
          <p:spPr bwMode="auto">
            <a:xfrm>
              <a:off x="627" y="2614"/>
              <a:ext cx="4612" cy="182"/>
            </a:xfrm>
            <a:prstGeom prst="rect">
              <a:avLst/>
            </a:prstGeom>
            <a:solidFill>
              <a:srgbClr val="D7D7D7">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9" name="Text Box 23"/>
            <p:cNvSpPr txBox="1">
              <a:spLocks noChangeArrowheads="1"/>
            </p:cNvSpPr>
            <p:nvPr/>
          </p:nvSpPr>
          <p:spPr bwMode="auto">
            <a:xfrm>
              <a:off x="636" y="2615"/>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en-US">
                  <a:ea typeface="宋体" panose="02010600030101010101" pitchFamily="2" charset="-122"/>
                </a:rPr>
                <a:t>总是指向最后建立的任务的</a:t>
              </a:r>
              <a:r>
                <a:rPr kumimoji="1" lang="zh-CN" altLang="pt-BR">
                  <a:ea typeface="宋体" panose="02010600030101010101" pitchFamily="2" charset="-122"/>
                </a:rPr>
                <a:t>指针</a:t>
              </a:r>
              <a:endParaRPr kumimoji="1" lang="zh-CN" altLang="en-US">
                <a:ea typeface="宋体" panose="02010600030101010101" pitchFamily="2" charset="-122"/>
              </a:endParaRPr>
            </a:p>
          </p:txBody>
        </p:sp>
      </p:grpSp>
      <p:sp>
        <p:nvSpPr>
          <p:cNvPr id="208923" name="Rectangle 27"/>
          <p:cNvSpPr>
            <a:spLocks noChangeArrowheads="1"/>
          </p:cNvSpPr>
          <p:nvPr/>
        </p:nvSpPr>
        <p:spPr bwMode="auto">
          <a:xfrm>
            <a:off x="50362" y="2199965"/>
            <a:ext cx="23121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①</a:t>
            </a:r>
            <a:r>
              <a:rPr kumimoji="1" lang="en-US" altLang="zh-CN" dirty="0" err="1"/>
              <a:t>OSTCBCur</a:t>
            </a:r>
            <a:r>
              <a:rPr kumimoji="1" lang="zh-CN" altLang="en-US" dirty="0"/>
              <a:t>是专门存放“当前任务控制块”的指针，可随时、快速访问正在运行的任务的任务控制块。  </a:t>
            </a:r>
          </a:p>
        </p:txBody>
      </p:sp>
      <p:sp>
        <p:nvSpPr>
          <p:cNvPr id="208946" name="Rectangle 50"/>
          <p:cNvSpPr>
            <a:spLocks noChangeArrowheads="1"/>
          </p:cNvSpPr>
          <p:nvPr/>
        </p:nvSpPr>
        <p:spPr bwMode="auto">
          <a:xfrm>
            <a:off x="1269242" y="1348215"/>
            <a:ext cx="94851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kumimoji="1" lang="en-US" altLang="zh-CN" sz="2400" dirty="0">
                <a:ea typeface="华文新魏" panose="02010800040101010101" pitchFamily="2" charset="-122"/>
              </a:rPr>
              <a:t>        </a:t>
            </a:r>
            <a:r>
              <a:rPr kumimoji="1" lang="zh-CN" altLang="en-US" sz="2400" dirty="0">
                <a:ea typeface="华文新魏" panose="02010800040101010101" pitchFamily="2" charset="-122"/>
              </a:rPr>
              <a:t>在</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中定义了几个与任务控制块相关的数组和指针</a:t>
            </a:r>
            <a:r>
              <a:rPr kumimoji="1" lang="en-US" altLang="zh-CN" sz="2400" dirty="0">
                <a:ea typeface="华文新魏" panose="02010800040101010101" pitchFamily="2" charset="-122"/>
              </a:rPr>
              <a:t>, </a:t>
            </a:r>
            <a:r>
              <a:rPr kumimoji="1" lang="en-US" altLang="zh-CN" sz="2400" dirty="0" err="1">
                <a:ea typeface="华文新魏" panose="02010800040101010101" pitchFamily="2" charset="-122"/>
              </a:rPr>
              <a:t>μC</a:t>
            </a:r>
            <a:r>
              <a:rPr kumimoji="1" lang="en-US" altLang="zh-CN" sz="2400" dirty="0">
                <a:ea typeface="华文新魏" panose="02010800040101010101" pitchFamily="2" charset="-122"/>
              </a:rPr>
              <a:t>/OS-Ⅱ</a:t>
            </a:r>
            <a:r>
              <a:rPr kumimoji="1" lang="zh-CN" altLang="en-US" sz="2400" dirty="0">
                <a:ea typeface="华文新魏" panose="02010800040101010101" pitchFamily="2" charset="-122"/>
              </a:rPr>
              <a:t>最小内核定义了</a:t>
            </a:r>
            <a:r>
              <a:rPr kumimoji="1" lang="zh-CN" altLang="en-US" sz="2400" dirty="0">
                <a:solidFill>
                  <a:srgbClr val="00B050"/>
                </a:solidFill>
                <a:ea typeface="华文新魏" panose="02010800040101010101" pitchFamily="2" charset="-122"/>
              </a:rPr>
              <a:t>一个数组</a:t>
            </a:r>
            <a:r>
              <a:rPr kumimoji="1" lang="zh-CN" altLang="en-US" sz="2400" dirty="0">
                <a:ea typeface="华文新魏" panose="02010800040101010101" pitchFamily="2" charset="-122"/>
              </a:rPr>
              <a:t>、</a:t>
            </a:r>
            <a:r>
              <a:rPr kumimoji="1" lang="en-US" altLang="zh-CN" sz="2400" dirty="0">
                <a:solidFill>
                  <a:srgbClr val="FF0000"/>
                </a:solidFill>
                <a:ea typeface="华文新魏" panose="02010800040101010101" pitchFamily="2" charset="-122"/>
              </a:rPr>
              <a:t>4</a:t>
            </a:r>
            <a:r>
              <a:rPr kumimoji="1" lang="zh-CN" altLang="en-US" sz="2400" dirty="0">
                <a:solidFill>
                  <a:srgbClr val="FF0000"/>
                </a:solidFill>
                <a:ea typeface="华文新魏" panose="02010800040101010101" pitchFamily="2" charset="-122"/>
              </a:rPr>
              <a:t>个指针</a:t>
            </a:r>
            <a:r>
              <a:rPr kumimoji="1" lang="zh-CN" altLang="en-US" sz="2400" dirty="0">
                <a:ea typeface="华文新魏" panose="02010800040101010101" pitchFamily="2" charset="-122"/>
              </a:rPr>
              <a:t>和一个</a:t>
            </a:r>
            <a:r>
              <a:rPr kumimoji="1" lang="zh-CN" altLang="en-US" sz="2400" dirty="0">
                <a:solidFill>
                  <a:srgbClr val="0070C0"/>
                </a:solidFill>
                <a:ea typeface="华文新魏" panose="02010800040101010101" pitchFamily="2" charset="-122"/>
              </a:rPr>
              <a:t>指针数组 </a:t>
            </a:r>
            <a:r>
              <a:rPr kumimoji="1" lang="zh-CN" altLang="en-US" sz="2400" dirty="0">
                <a:ea typeface="华文新魏" panose="02010800040101010101" pitchFamily="2" charset="-122"/>
              </a:rPr>
              <a:t>。</a:t>
            </a:r>
          </a:p>
        </p:txBody>
      </p:sp>
      <p:grpSp>
        <p:nvGrpSpPr>
          <p:cNvPr id="208951" name="Group 55"/>
          <p:cNvGrpSpPr/>
          <p:nvPr/>
        </p:nvGrpSpPr>
        <p:grpSpPr bwMode="auto">
          <a:xfrm>
            <a:off x="2432050" y="3669263"/>
            <a:ext cx="7321550" cy="288925"/>
            <a:chOff x="627" y="2075"/>
            <a:chExt cx="4612" cy="182"/>
          </a:xfrm>
        </p:grpSpPr>
        <p:sp>
          <p:nvSpPr>
            <p:cNvPr id="208952" name="Rectangle 56"/>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53" name="Text Box 57"/>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endParaRPr kumimoji="1" lang="zh-CN" altLang="zh-CN">
                <a:ea typeface="宋体" panose="02010600030101010101" pitchFamily="2" charset="-122"/>
              </a:endParaRPr>
            </a:p>
          </p:txBody>
        </p:sp>
      </p:grpSp>
      <p:grpSp>
        <p:nvGrpSpPr>
          <p:cNvPr id="208954" name="Group 58"/>
          <p:cNvGrpSpPr/>
          <p:nvPr/>
        </p:nvGrpSpPr>
        <p:grpSpPr bwMode="auto">
          <a:xfrm>
            <a:off x="2432050" y="3956601"/>
            <a:ext cx="7321550" cy="288925"/>
            <a:chOff x="627" y="2075"/>
            <a:chExt cx="4612" cy="182"/>
          </a:xfrm>
        </p:grpSpPr>
        <p:sp>
          <p:nvSpPr>
            <p:cNvPr id="208955" name="Rectangle 59"/>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56" name="Text Box 60"/>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指向优先级任务控制块</a:t>
              </a:r>
              <a:endParaRPr kumimoji="1" lang="zh-CN" altLang="en-US" dirty="0">
                <a:ea typeface="宋体" panose="02010600030101010101" pitchFamily="2" charset="-122"/>
              </a:endParaRPr>
            </a:p>
          </p:txBody>
        </p:sp>
      </p:grpSp>
      <p:grpSp>
        <p:nvGrpSpPr>
          <p:cNvPr id="208957" name="Group 61"/>
          <p:cNvGrpSpPr/>
          <p:nvPr/>
        </p:nvGrpSpPr>
        <p:grpSpPr bwMode="auto">
          <a:xfrm>
            <a:off x="2432050" y="4245526"/>
            <a:ext cx="7321550" cy="288925"/>
            <a:chOff x="627" y="2075"/>
            <a:chExt cx="4612" cy="182"/>
          </a:xfrm>
        </p:grpSpPr>
        <p:sp>
          <p:nvSpPr>
            <p:cNvPr id="208958" name="Rectangle 62"/>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59" name="Text Box 63"/>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endParaRPr kumimoji="1" lang="zh-CN" altLang="zh-CN">
                <a:ea typeface="宋体" panose="02010600030101010101" pitchFamily="2" charset="-122"/>
              </a:endParaRPr>
            </a:p>
          </p:txBody>
        </p:sp>
      </p:grpSp>
      <p:grpSp>
        <p:nvGrpSpPr>
          <p:cNvPr id="208961" name="Group 65"/>
          <p:cNvGrpSpPr/>
          <p:nvPr/>
        </p:nvGrpSpPr>
        <p:grpSpPr bwMode="auto">
          <a:xfrm>
            <a:off x="2432050" y="4532863"/>
            <a:ext cx="7321550" cy="288925"/>
            <a:chOff x="627" y="2075"/>
            <a:chExt cx="4612" cy="182"/>
          </a:xfrm>
        </p:grpSpPr>
        <p:sp>
          <p:nvSpPr>
            <p:cNvPr id="208962" name="Rectangle 66"/>
            <p:cNvSpPr>
              <a:spLocks noChangeArrowheads="1"/>
            </p:cNvSpPr>
            <p:nvPr/>
          </p:nvSpPr>
          <p:spPr bwMode="auto">
            <a:xfrm>
              <a:off x="627" y="2075"/>
              <a:ext cx="4612" cy="182"/>
            </a:xfrm>
            <a:prstGeom prst="rect">
              <a:avLst/>
            </a:prstGeom>
            <a:solidFill>
              <a:srgbClr val="D7D7D7">
                <a:alpha val="32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63" name="Text Box 67"/>
            <p:cNvSpPr txBox="1">
              <a:spLocks noChangeArrowheads="1"/>
            </p:cNvSpPr>
            <p:nvPr/>
          </p:nvSpPr>
          <p:spPr bwMode="auto">
            <a:xfrm>
              <a:off x="636" y="2076"/>
              <a:ext cx="4603" cy="181"/>
            </a:xfrm>
            <a:prstGeom prst="rect">
              <a:avLst/>
            </a:prstGeom>
            <a:noFill/>
            <a:ln w="19050" algn="ctr">
              <a:solidFill>
                <a:srgbClr val="007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r" eaLnBrk="1" hangingPunct="1"/>
              <a:r>
                <a:rPr kumimoji="1" lang="zh-CN" altLang="pt-BR" dirty="0">
                  <a:ea typeface="宋体" panose="02010600030101010101" pitchFamily="2" charset="-122"/>
                </a:rPr>
                <a:t>用于分配</a:t>
              </a:r>
              <a:r>
                <a:rPr kumimoji="1" lang="en-US" altLang="zh-CN" dirty="0">
                  <a:ea typeface="宋体" panose="02010600030101010101" pitchFamily="2" charset="-122"/>
                </a:rPr>
                <a:t>TCB</a:t>
              </a:r>
              <a:r>
                <a:rPr kumimoji="1" lang="zh-CN" altLang="pt-BR" dirty="0">
                  <a:ea typeface="宋体" panose="02010600030101010101" pitchFamily="2" charset="-122"/>
                </a:rPr>
                <a:t>空间</a:t>
              </a:r>
              <a:endParaRPr kumimoji="1" lang="zh-CN" altLang="en-US" dirty="0">
                <a:ea typeface="宋体" panose="02010600030101010101" pitchFamily="2" charset="-122"/>
              </a:endParaRPr>
            </a:p>
          </p:txBody>
        </p:sp>
      </p:grpSp>
      <p:sp>
        <p:nvSpPr>
          <p:cNvPr id="208964" name="Rectangle 68"/>
          <p:cNvSpPr>
            <a:spLocks noChangeArrowheads="1"/>
          </p:cNvSpPr>
          <p:nvPr/>
        </p:nvSpPr>
        <p:spPr bwMode="auto">
          <a:xfrm>
            <a:off x="7534217" y="5038662"/>
            <a:ext cx="31555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pt-BR" dirty="0"/>
              <a:t>一旦任务建立时，空任务控制块指针</a:t>
            </a:r>
            <a:r>
              <a:rPr kumimoji="1" lang="en-US" altLang="zh-CN" dirty="0" err="1"/>
              <a:t>OSTCBFreeList</a:t>
            </a:r>
            <a:r>
              <a:rPr kumimoji="1" lang="zh-CN" altLang="en-US" dirty="0"/>
              <a:t>指向的任务控制块便赋给了该任务，然后</a:t>
            </a:r>
            <a:r>
              <a:rPr kumimoji="1" lang="en-US" altLang="zh-CN" dirty="0" err="1"/>
              <a:t>OSTCBFreeList</a:t>
            </a:r>
            <a:r>
              <a:rPr kumimoji="1" lang="zh-CN" altLang="en-US" dirty="0"/>
              <a:t>的值便调整为指向链表中下一个空的任务块 。  </a:t>
            </a:r>
          </a:p>
        </p:txBody>
      </p:sp>
      <p:sp>
        <p:nvSpPr>
          <p:cNvPr id="208965" name="Rectangle 69"/>
          <p:cNvSpPr>
            <a:spLocks noChangeArrowheads="1"/>
          </p:cNvSpPr>
          <p:nvPr/>
        </p:nvSpPr>
        <p:spPr bwMode="auto">
          <a:xfrm>
            <a:off x="93082" y="3615170"/>
            <a:ext cx="22694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②</a:t>
            </a:r>
            <a:r>
              <a:rPr kumimoji="1" lang="en-US" altLang="zh-CN" dirty="0" err="1"/>
              <a:t>OSTCBHightRdy</a:t>
            </a:r>
            <a:r>
              <a:rPr kumimoji="1" lang="zh-CN" altLang="en-US" dirty="0"/>
              <a:t>指向“将要运行最高优先级任务控制块”的指针。 </a:t>
            </a:r>
          </a:p>
        </p:txBody>
      </p:sp>
      <p:sp>
        <p:nvSpPr>
          <p:cNvPr id="208966" name="Rectangle 70"/>
          <p:cNvSpPr>
            <a:spLocks noChangeArrowheads="1"/>
          </p:cNvSpPr>
          <p:nvPr/>
        </p:nvSpPr>
        <p:spPr bwMode="auto">
          <a:xfrm>
            <a:off x="4394317" y="5161253"/>
            <a:ext cx="250979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指向“已使用任务控制块”链表的头指针。当正式创建一个任务时，</a:t>
            </a:r>
            <a:r>
              <a:rPr kumimoji="1" lang="en-US" altLang="zh-CN" dirty="0" err="1"/>
              <a:t>OSTCBList</a:t>
            </a:r>
            <a:r>
              <a:rPr kumimoji="1" lang="zh-CN" altLang="en-US" dirty="0"/>
              <a:t>总是指向最后建立的任务。  </a:t>
            </a:r>
          </a:p>
        </p:txBody>
      </p:sp>
      <p:sp>
        <p:nvSpPr>
          <p:cNvPr id="208967" name="Rectangle 71"/>
          <p:cNvSpPr>
            <a:spLocks noChangeArrowheads="1"/>
          </p:cNvSpPr>
          <p:nvPr/>
        </p:nvSpPr>
        <p:spPr bwMode="auto">
          <a:xfrm>
            <a:off x="2592" y="4839979"/>
            <a:ext cx="410523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③任务控制块优先级表，专门用来存放指向各任务控制块的指针，并按任务的优先级别将这些指针存放在数组的各个元素里。这样系统在访问一个任务的任务控制块时，就不必遍历任务控制块链表了。只要知道任务的优先级，就可以迅速地从该数组中找到它的任务控制块。  </a:t>
            </a:r>
          </a:p>
        </p:txBody>
      </p:sp>
      <p:sp>
        <p:nvSpPr>
          <p:cNvPr id="208968" name="Rectangle 72"/>
          <p:cNvSpPr>
            <a:spLocks noChangeArrowheads="1"/>
          </p:cNvSpPr>
          <p:nvPr/>
        </p:nvSpPr>
        <p:spPr bwMode="auto">
          <a:xfrm>
            <a:off x="9753600" y="3255757"/>
            <a:ext cx="25113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r>
              <a:rPr kumimoji="1" lang="zh-CN" altLang="en-US" dirty="0"/>
              <a:t>用于分配任务控制块所需空间的数组，所有的任务控制块都保存在这个数组中。</a:t>
            </a:r>
            <a:endParaRPr kumimoji="1" lang="zh-CN" altLang="en-US" dirty="0">
              <a:ea typeface="宋体" panose="02010600030101010101" pitchFamily="2" charset="-122"/>
            </a:endParaRPr>
          </a:p>
        </p:txBody>
      </p:sp>
      <p:grpSp>
        <p:nvGrpSpPr>
          <p:cNvPr id="17" name="组合 16">
            <a:extLst>
              <a:ext uri="{FF2B5EF4-FFF2-40B4-BE49-F238E27FC236}">
                <a16:creationId xmlns:a16="http://schemas.microsoft.com/office/drawing/2014/main" id="{28EA0FA1-9693-E177-95D3-D7718889E9C6}"/>
              </a:ext>
            </a:extLst>
          </p:cNvPr>
          <p:cNvGrpSpPr/>
          <p:nvPr/>
        </p:nvGrpSpPr>
        <p:grpSpPr>
          <a:xfrm>
            <a:off x="2312060" y="3830363"/>
            <a:ext cx="236520" cy="986760"/>
            <a:chOff x="2312060" y="3830363"/>
            <a:chExt cx="236520" cy="986760"/>
          </a:xfrm>
        </p:grpSpPr>
        <mc:AlternateContent xmlns:mc="http://schemas.openxmlformats.org/markup-compatibility/2006" xmlns:p14="http://schemas.microsoft.com/office/powerpoint/2010/main">
          <mc:Choice Requires="p14">
            <p:contentPart p14:bwMode="auto" r:id="rId3">
              <p14:nvContentPartPr>
                <p14:cNvPr id="15" name="墨迹 14">
                  <a:extLst>
                    <a:ext uri="{FF2B5EF4-FFF2-40B4-BE49-F238E27FC236}">
                      <a16:creationId xmlns:a16="http://schemas.microsoft.com/office/drawing/2014/main" id="{5C2ECB42-86D0-A2A2-A6E0-EDD6C57DD086}"/>
                    </a:ext>
                  </a:extLst>
                </p14:cNvPr>
                <p14:cNvContentPartPr/>
                <p14:nvPr/>
              </p14:nvContentPartPr>
              <p14:xfrm>
                <a:off x="2312060" y="3846563"/>
                <a:ext cx="192240" cy="970560"/>
              </p14:xfrm>
            </p:contentPart>
          </mc:Choice>
          <mc:Fallback xmlns="">
            <p:pic>
              <p:nvPicPr>
                <p:cNvPr id="15" name="墨迹 14">
                  <a:extLst>
                    <a:ext uri="{FF2B5EF4-FFF2-40B4-BE49-F238E27FC236}">
                      <a16:creationId xmlns:a16="http://schemas.microsoft.com/office/drawing/2014/main" id="{5C2ECB42-86D0-A2A2-A6E0-EDD6C57DD086}"/>
                    </a:ext>
                  </a:extLst>
                </p:cNvPr>
                <p:cNvPicPr/>
                <p:nvPr/>
              </p:nvPicPr>
              <p:blipFill>
                <a:blip r:embed="rId4"/>
                <a:stretch>
                  <a:fillRect/>
                </a:stretch>
              </p:blipFill>
              <p:spPr>
                <a:xfrm>
                  <a:off x="2294060" y="3828923"/>
                  <a:ext cx="227880" cy="100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墨迹 15">
                  <a:extLst>
                    <a:ext uri="{FF2B5EF4-FFF2-40B4-BE49-F238E27FC236}">
                      <a16:creationId xmlns:a16="http://schemas.microsoft.com/office/drawing/2014/main" id="{1E86E252-F434-3E2F-C9A7-EEF8FBA85E4E}"/>
                    </a:ext>
                  </a:extLst>
                </p14:cNvPr>
                <p14:cNvContentPartPr/>
                <p14:nvPr/>
              </p14:nvContentPartPr>
              <p14:xfrm>
                <a:off x="2422580" y="3830363"/>
                <a:ext cx="126000" cy="129960"/>
              </p14:xfrm>
            </p:contentPart>
          </mc:Choice>
          <mc:Fallback xmlns="">
            <p:pic>
              <p:nvPicPr>
                <p:cNvPr id="16" name="墨迹 15">
                  <a:extLst>
                    <a:ext uri="{FF2B5EF4-FFF2-40B4-BE49-F238E27FC236}">
                      <a16:creationId xmlns:a16="http://schemas.microsoft.com/office/drawing/2014/main" id="{1E86E252-F434-3E2F-C9A7-EEF8FBA85E4E}"/>
                    </a:ext>
                  </a:extLst>
                </p:cNvPr>
                <p:cNvPicPr/>
                <p:nvPr/>
              </p:nvPicPr>
              <p:blipFill>
                <a:blip r:embed="rId6"/>
                <a:stretch>
                  <a:fillRect/>
                </a:stretch>
              </p:blipFill>
              <p:spPr>
                <a:xfrm>
                  <a:off x="2404580" y="3812363"/>
                  <a:ext cx="161640" cy="165600"/>
                </a:xfrm>
                <a:prstGeom prst="rect">
                  <a:avLst/>
                </a:prstGeom>
              </p:spPr>
            </p:pic>
          </mc:Fallback>
        </mc:AlternateContent>
      </p:grpSp>
      <p:grpSp>
        <p:nvGrpSpPr>
          <p:cNvPr id="45" name="组合 44">
            <a:extLst>
              <a:ext uri="{FF2B5EF4-FFF2-40B4-BE49-F238E27FC236}">
                <a16:creationId xmlns:a16="http://schemas.microsoft.com/office/drawing/2014/main" id="{B6EA7EF8-A9C1-0025-49CA-1F57F39588F9}"/>
              </a:ext>
            </a:extLst>
          </p:cNvPr>
          <p:cNvGrpSpPr/>
          <p:nvPr/>
        </p:nvGrpSpPr>
        <p:grpSpPr>
          <a:xfrm>
            <a:off x="5188417" y="3952142"/>
            <a:ext cx="1033920" cy="284400"/>
            <a:chOff x="5188417" y="3952142"/>
            <a:chExt cx="1033920" cy="284400"/>
          </a:xfrm>
        </p:grpSpPr>
        <mc:AlternateContent xmlns:mc="http://schemas.openxmlformats.org/markup-compatibility/2006" xmlns:p14="http://schemas.microsoft.com/office/powerpoint/2010/main">
          <mc:Choice Requires="p14">
            <p:contentPart p14:bwMode="auto" r:id="rId7">
              <p14:nvContentPartPr>
                <p14:cNvPr id="18" name="墨迹 17">
                  <a:extLst>
                    <a:ext uri="{FF2B5EF4-FFF2-40B4-BE49-F238E27FC236}">
                      <a16:creationId xmlns:a16="http://schemas.microsoft.com/office/drawing/2014/main" id="{D11DE9FE-3E1C-BDB2-87FD-640BC934D22F}"/>
                    </a:ext>
                  </a:extLst>
                </p14:cNvPr>
                <p14:cNvContentPartPr/>
                <p14:nvPr/>
              </p14:nvContentPartPr>
              <p14:xfrm>
                <a:off x="5200657" y="4041062"/>
                <a:ext cx="63360" cy="31680"/>
              </p14:xfrm>
            </p:contentPart>
          </mc:Choice>
          <mc:Fallback xmlns="">
            <p:pic>
              <p:nvPicPr>
                <p:cNvPr id="18" name="墨迹 17">
                  <a:extLst>
                    <a:ext uri="{FF2B5EF4-FFF2-40B4-BE49-F238E27FC236}">
                      <a16:creationId xmlns:a16="http://schemas.microsoft.com/office/drawing/2014/main" id="{D11DE9FE-3E1C-BDB2-87FD-640BC934D22F}"/>
                    </a:ext>
                  </a:extLst>
                </p:cNvPr>
                <p:cNvPicPr/>
                <p:nvPr/>
              </p:nvPicPr>
              <p:blipFill>
                <a:blip r:embed="rId8"/>
                <a:stretch>
                  <a:fillRect/>
                </a:stretch>
              </p:blipFill>
              <p:spPr>
                <a:xfrm>
                  <a:off x="5192017" y="4032422"/>
                  <a:ext cx="810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墨迹 18">
                  <a:extLst>
                    <a:ext uri="{FF2B5EF4-FFF2-40B4-BE49-F238E27FC236}">
                      <a16:creationId xmlns:a16="http://schemas.microsoft.com/office/drawing/2014/main" id="{1233DE71-2D35-FB7A-FCA5-AC22B175B94C}"/>
                    </a:ext>
                  </a:extLst>
                </p14:cNvPr>
                <p14:cNvContentPartPr/>
                <p14:nvPr/>
              </p14:nvContentPartPr>
              <p14:xfrm>
                <a:off x="5248537" y="4005782"/>
                <a:ext cx="19800" cy="213480"/>
              </p14:xfrm>
            </p:contentPart>
          </mc:Choice>
          <mc:Fallback xmlns="">
            <p:pic>
              <p:nvPicPr>
                <p:cNvPr id="19" name="墨迹 18">
                  <a:extLst>
                    <a:ext uri="{FF2B5EF4-FFF2-40B4-BE49-F238E27FC236}">
                      <a16:creationId xmlns:a16="http://schemas.microsoft.com/office/drawing/2014/main" id="{1233DE71-2D35-FB7A-FCA5-AC22B175B94C}"/>
                    </a:ext>
                  </a:extLst>
                </p:cNvPr>
                <p:cNvPicPr/>
                <p:nvPr/>
              </p:nvPicPr>
              <p:blipFill>
                <a:blip r:embed="rId10"/>
                <a:stretch>
                  <a:fillRect/>
                </a:stretch>
              </p:blipFill>
              <p:spPr>
                <a:xfrm>
                  <a:off x="5239537" y="3997142"/>
                  <a:ext cx="374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0" name="墨迹 19">
                  <a:extLst>
                    <a:ext uri="{FF2B5EF4-FFF2-40B4-BE49-F238E27FC236}">
                      <a16:creationId xmlns:a16="http://schemas.microsoft.com/office/drawing/2014/main" id="{ACC93232-4BCD-3462-34C8-62A20EECB3B4}"/>
                    </a:ext>
                  </a:extLst>
                </p14:cNvPr>
                <p14:cNvContentPartPr/>
                <p14:nvPr/>
              </p14:nvContentPartPr>
              <p14:xfrm>
                <a:off x="5188417" y="4089662"/>
                <a:ext cx="74160" cy="63000"/>
              </p14:xfrm>
            </p:contentPart>
          </mc:Choice>
          <mc:Fallback xmlns="">
            <p:pic>
              <p:nvPicPr>
                <p:cNvPr id="20" name="墨迹 19">
                  <a:extLst>
                    <a:ext uri="{FF2B5EF4-FFF2-40B4-BE49-F238E27FC236}">
                      <a16:creationId xmlns:a16="http://schemas.microsoft.com/office/drawing/2014/main" id="{ACC93232-4BCD-3462-34C8-62A20EECB3B4}"/>
                    </a:ext>
                  </a:extLst>
                </p:cNvPr>
                <p:cNvPicPr/>
                <p:nvPr/>
              </p:nvPicPr>
              <p:blipFill>
                <a:blip r:embed="rId12"/>
                <a:stretch>
                  <a:fillRect/>
                </a:stretch>
              </p:blipFill>
              <p:spPr>
                <a:xfrm>
                  <a:off x="5179777" y="4081022"/>
                  <a:ext cx="918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墨迹 20">
                  <a:extLst>
                    <a:ext uri="{FF2B5EF4-FFF2-40B4-BE49-F238E27FC236}">
                      <a16:creationId xmlns:a16="http://schemas.microsoft.com/office/drawing/2014/main" id="{5940254F-24EF-393B-26C0-E8CB41FD0353}"/>
                    </a:ext>
                  </a:extLst>
                </p14:cNvPr>
                <p14:cNvContentPartPr/>
                <p14:nvPr/>
              </p14:nvContentPartPr>
              <p14:xfrm>
                <a:off x="5339257" y="3982022"/>
                <a:ext cx="46440" cy="50400"/>
              </p14:xfrm>
            </p:contentPart>
          </mc:Choice>
          <mc:Fallback xmlns="">
            <p:pic>
              <p:nvPicPr>
                <p:cNvPr id="21" name="墨迹 20">
                  <a:extLst>
                    <a:ext uri="{FF2B5EF4-FFF2-40B4-BE49-F238E27FC236}">
                      <a16:creationId xmlns:a16="http://schemas.microsoft.com/office/drawing/2014/main" id="{5940254F-24EF-393B-26C0-E8CB41FD0353}"/>
                    </a:ext>
                  </a:extLst>
                </p:cNvPr>
                <p:cNvPicPr/>
                <p:nvPr/>
              </p:nvPicPr>
              <p:blipFill>
                <a:blip r:embed="rId14"/>
                <a:stretch>
                  <a:fillRect/>
                </a:stretch>
              </p:blipFill>
              <p:spPr>
                <a:xfrm>
                  <a:off x="5330257" y="3973022"/>
                  <a:ext cx="64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2" name="墨迹 21">
                  <a:extLst>
                    <a:ext uri="{FF2B5EF4-FFF2-40B4-BE49-F238E27FC236}">
                      <a16:creationId xmlns:a16="http://schemas.microsoft.com/office/drawing/2014/main" id="{41ABF698-0D42-3886-F68A-BC341F523A75}"/>
                    </a:ext>
                  </a:extLst>
                </p14:cNvPr>
                <p14:cNvContentPartPr/>
                <p14:nvPr/>
              </p14:nvContentPartPr>
              <p14:xfrm>
                <a:off x="5333497" y="3987062"/>
                <a:ext cx="48600" cy="75960"/>
              </p14:xfrm>
            </p:contentPart>
          </mc:Choice>
          <mc:Fallback xmlns="">
            <p:pic>
              <p:nvPicPr>
                <p:cNvPr id="22" name="墨迹 21">
                  <a:extLst>
                    <a:ext uri="{FF2B5EF4-FFF2-40B4-BE49-F238E27FC236}">
                      <a16:creationId xmlns:a16="http://schemas.microsoft.com/office/drawing/2014/main" id="{41ABF698-0D42-3886-F68A-BC341F523A75}"/>
                    </a:ext>
                  </a:extLst>
                </p:cNvPr>
                <p:cNvPicPr/>
                <p:nvPr/>
              </p:nvPicPr>
              <p:blipFill>
                <a:blip r:embed="rId16"/>
                <a:stretch>
                  <a:fillRect/>
                </a:stretch>
              </p:blipFill>
              <p:spPr>
                <a:xfrm>
                  <a:off x="5324857" y="3978422"/>
                  <a:ext cx="6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3" name="墨迹 22">
                  <a:extLst>
                    <a:ext uri="{FF2B5EF4-FFF2-40B4-BE49-F238E27FC236}">
                      <a16:creationId xmlns:a16="http://schemas.microsoft.com/office/drawing/2014/main" id="{F819C952-E0A0-CEE6-99ED-CCE9890FB07A}"/>
                    </a:ext>
                  </a:extLst>
                </p14:cNvPr>
                <p14:cNvContentPartPr/>
                <p14:nvPr/>
              </p14:nvContentPartPr>
              <p14:xfrm>
                <a:off x="5339257" y="4132862"/>
                <a:ext cx="5040" cy="83520"/>
              </p14:xfrm>
            </p:contentPart>
          </mc:Choice>
          <mc:Fallback xmlns="">
            <p:pic>
              <p:nvPicPr>
                <p:cNvPr id="23" name="墨迹 22">
                  <a:extLst>
                    <a:ext uri="{FF2B5EF4-FFF2-40B4-BE49-F238E27FC236}">
                      <a16:creationId xmlns:a16="http://schemas.microsoft.com/office/drawing/2014/main" id="{F819C952-E0A0-CEE6-99ED-CCE9890FB07A}"/>
                    </a:ext>
                  </a:extLst>
                </p:cNvPr>
                <p:cNvPicPr/>
                <p:nvPr/>
              </p:nvPicPr>
              <p:blipFill>
                <a:blip r:embed="rId18"/>
                <a:stretch>
                  <a:fillRect/>
                </a:stretch>
              </p:blipFill>
              <p:spPr>
                <a:xfrm>
                  <a:off x="5330617" y="4124222"/>
                  <a:ext cx="226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4" name="墨迹 23">
                  <a:extLst>
                    <a:ext uri="{FF2B5EF4-FFF2-40B4-BE49-F238E27FC236}">
                      <a16:creationId xmlns:a16="http://schemas.microsoft.com/office/drawing/2014/main" id="{789FDF2C-7DF3-873C-1560-D8A8DC743B93}"/>
                    </a:ext>
                  </a:extLst>
                </p14:cNvPr>
                <p14:cNvContentPartPr/>
                <p14:nvPr/>
              </p14:nvContentPartPr>
              <p14:xfrm>
                <a:off x="5350417" y="4081022"/>
                <a:ext cx="57240" cy="128160"/>
              </p14:xfrm>
            </p:contentPart>
          </mc:Choice>
          <mc:Fallback xmlns="">
            <p:pic>
              <p:nvPicPr>
                <p:cNvPr id="24" name="墨迹 23">
                  <a:extLst>
                    <a:ext uri="{FF2B5EF4-FFF2-40B4-BE49-F238E27FC236}">
                      <a16:creationId xmlns:a16="http://schemas.microsoft.com/office/drawing/2014/main" id="{789FDF2C-7DF3-873C-1560-D8A8DC743B93}"/>
                    </a:ext>
                  </a:extLst>
                </p:cNvPr>
                <p:cNvPicPr/>
                <p:nvPr/>
              </p:nvPicPr>
              <p:blipFill>
                <a:blip r:embed="rId20"/>
                <a:stretch>
                  <a:fillRect/>
                </a:stretch>
              </p:blipFill>
              <p:spPr>
                <a:xfrm>
                  <a:off x="5341417" y="4072382"/>
                  <a:ext cx="748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墨迹 24">
                  <a:extLst>
                    <a:ext uri="{FF2B5EF4-FFF2-40B4-BE49-F238E27FC236}">
                      <a16:creationId xmlns:a16="http://schemas.microsoft.com/office/drawing/2014/main" id="{C4140CDC-9D71-219B-B31C-2F90B61EC713}"/>
                    </a:ext>
                  </a:extLst>
                </p14:cNvPr>
                <p14:cNvContentPartPr/>
                <p14:nvPr/>
              </p14:nvContentPartPr>
              <p14:xfrm>
                <a:off x="5342137" y="4133582"/>
                <a:ext cx="75240" cy="60480"/>
              </p14:xfrm>
            </p:contentPart>
          </mc:Choice>
          <mc:Fallback xmlns="">
            <p:pic>
              <p:nvPicPr>
                <p:cNvPr id="25" name="墨迹 24">
                  <a:extLst>
                    <a:ext uri="{FF2B5EF4-FFF2-40B4-BE49-F238E27FC236}">
                      <a16:creationId xmlns:a16="http://schemas.microsoft.com/office/drawing/2014/main" id="{C4140CDC-9D71-219B-B31C-2F90B61EC713}"/>
                    </a:ext>
                  </a:extLst>
                </p:cNvPr>
                <p:cNvPicPr/>
                <p:nvPr/>
              </p:nvPicPr>
              <p:blipFill>
                <a:blip r:embed="rId22"/>
                <a:stretch>
                  <a:fillRect/>
                </a:stretch>
              </p:blipFill>
              <p:spPr>
                <a:xfrm>
                  <a:off x="5333497" y="4124582"/>
                  <a:ext cx="928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墨迹 25">
                  <a:extLst>
                    <a:ext uri="{FF2B5EF4-FFF2-40B4-BE49-F238E27FC236}">
                      <a16:creationId xmlns:a16="http://schemas.microsoft.com/office/drawing/2014/main" id="{0F2335E4-44F5-791D-C687-83F45B459245}"/>
                    </a:ext>
                  </a:extLst>
                </p14:cNvPr>
                <p14:cNvContentPartPr/>
                <p14:nvPr/>
              </p14:nvContentPartPr>
              <p14:xfrm>
                <a:off x="5485057" y="3987062"/>
                <a:ext cx="84960" cy="225000"/>
              </p14:xfrm>
            </p:contentPart>
          </mc:Choice>
          <mc:Fallback xmlns="">
            <p:pic>
              <p:nvPicPr>
                <p:cNvPr id="26" name="墨迹 25">
                  <a:extLst>
                    <a:ext uri="{FF2B5EF4-FFF2-40B4-BE49-F238E27FC236}">
                      <a16:creationId xmlns:a16="http://schemas.microsoft.com/office/drawing/2014/main" id="{0F2335E4-44F5-791D-C687-83F45B459245}"/>
                    </a:ext>
                  </a:extLst>
                </p:cNvPr>
                <p:cNvPicPr/>
                <p:nvPr/>
              </p:nvPicPr>
              <p:blipFill>
                <a:blip r:embed="rId24"/>
                <a:stretch>
                  <a:fillRect/>
                </a:stretch>
              </p:blipFill>
              <p:spPr>
                <a:xfrm>
                  <a:off x="5476417" y="3978422"/>
                  <a:ext cx="1026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墨迹 26">
                  <a:extLst>
                    <a:ext uri="{FF2B5EF4-FFF2-40B4-BE49-F238E27FC236}">
                      <a16:creationId xmlns:a16="http://schemas.microsoft.com/office/drawing/2014/main" id="{59CDED86-44F1-3A97-7C16-03FA6723A3F8}"/>
                    </a:ext>
                  </a:extLst>
                </p14:cNvPr>
                <p14:cNvContentPartPr/>
                <p14:nvPr/>
              </p14:nvContentPartPr>
              <p14:xfrm>
                <a:off x="5583337" y="4035662"/>
                <a:ext cx="65880" cy="70560"/>
              </p14:xfrm>
            </p:contentPart>
          </mc:Choice>
          <mc:Fallback xmlns="">
            <p:pic>
              <p:nvPicPr>
                <p:cNvPr id="27" name="墨迹 26">
                  <a:extLst>
                    <a:ext uri="{FF2B5EF4-FFF2-40B4-BE49-F238E27FC236}">
                      <a16:creationId xmlns:a16="http://schemas.microsoft.com/office/drawing/2014/main" id="{59CDED86-44F1-3A97-7C16-03FA6723A3F8}"/>
                    </a:ext>
                  </a:extLst>
                </p:cNvPr>
                <p:cNvPicPr/>
                <p:nvPr/>
              </p:nvPicPr>
              <p:blipFill>
                <a:blip r:embed="rId26"/>
                <a:stretch>
                  <a:fillRect/>
                </a:stretch>
              </p:blipFill>
              <p:spPr>
                <a:xfrm>
                  <a:off x="5574697" y="4027022"/>
                  <a:ext cx="83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8" name="墨迹 27">
                  <a:extLst>
                    <a:ext uri="{FF2B5EF4-FFF2-40B4-BE49-F238E27FC236}">
                      <a16:creationId xmlns:a16="http://schemas.microsoft.com/office/drawing/2014/main" id="{0545B361-202F-811F-8B49-E7D35BF6B979}"/>
                    </a:ext>
                  </a:extLst>
                </p14:cNvPr>
                <p14:cNvContentPartPr/>
                <p14:nvPr/>
              </p14:nvContentPartPr>
              <p14:xfrm>
                <a:off x="5621857" y="3993542"/>
                <a:ext cx="12600" cy="235440"/>
              </p14:xfrm>
            </p:contentPart>
          </mc:Choice>
          <mc:Fallback xmlns="">
            <p:pic>
              <p:nvPicPr>
                <p:cNvPr id="28" name="墨迹 27">
                  <a:extLst>
                    <a:ext uri="{FF2B5EF4-FFF2-40B4-BE49-F238E27FC236}">
                      <a16:creationId xmlns:a16="http://schemas.microsoft.com/office/drawing/2014/main" id="{0545B361-202F-811F-8B49-E7D35BF6B979}"/>
                    </a:ext>
                  </a:extLst>
                </p:cNvPr>
                <p:cNvPicPr/>
                <p:nvPr/>
              </p:nvPicPr>
              <p:blipFill>
                <a:blip r:embed="rId28"/>
                <a:stretch>
                  <a:fillRect/>
                </a:stretch>
              </p:blipFill>
              <p:spPr>
                <a:xfrm>
                  <a:off x="5613217" y="3984542"/>
                  <a:ext cx="3024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墨迹 28">
                  <a:extLst>
                    <a:ext uri="{FF2B5EF4-FFF2-40B4-BE49-F238E27FC236}">
                      <a16:creationId xmlns:a16="http://schemas.microsoft.com/office/drawing/2014/main" id="{80D4B721-22FC-B1AF-3163-EB2D4F47A2C8}"/>
                    </a:ext>
                  </a:extLst>
                </p14:cNvPr>
                <p14:cNvContentPartPr/>
                <p14:nvPr/>
              </p14:nvContentPartPr>
              <p14:xfrm>
                <a:off x="5740657" y="3979862"/>
                <a:ext cx="75240" cy="83880"/>
              </p14:xfrm>
            </p:contentPart>
          </mc:Choice>
          <mc:Fallback xmlns="">
            <p:pic>
              <p:nvPicPr>
                <p:cNvPr id="29" name="墨迹 28">
                  <a:extLst>
                    <a:ext uri="{FF2B5EF4-FFF2-40B4-BE49-F238E27FC236}">
                      <a16:creationId xmlns:a16="http://schemas.microsoft.com/office/drawing/2014/main" id="{80D4B721-22FC-B1AF-3163-EB2D4F47A2C8}"/>
                    </a:ext>
                  </a:extLst>
                </p:cNvPr>
                <p:cNvPicPr/>
                <p:nvPr/>
              </p:nvPicPr>
              <p:blipFill>
                <a:blip r:embed="rId30"/>
                <a:stretch>
                  <a:fillRect/>
                </a:stretch>
              </p:blipFill>
              <p:spPr>
                <a:xfrm>
                  <a:off x="5732017" y="3970862"/>
                  <a:ext cx="928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0" name="墨迹 29">
                  <a:extLst>
                    <a:ext uri="{FF2B5EF4-FFF2-40B4-BE49-F238E27FC236}">
                      <a16:creationId xmlns:a16="http://schemas.microsoft.com/office/drawing/2014/main" id="{BFE63AD5-AC6A-2221-2A87-BBD10B3141DE}"/>
                    </a:ext>
                  </a:extLst>
                </p14:cNvPr>
                <p14:cNvContentPartPr/>
                <p14:nvPr/>
              </p14:nvContentPartPr>
              <p14:xfrm>
                <a:off x="5764417" y="3952142"/>
                <a:ext cx="32040" cy="169200"/>
              </p14:xfrm>
            </p:contentPart>
          </mc:Choice>
          <mc:Fallback xmlns="">
            <p:pic>
              <p:nvPicPr>
                <p:cNvPr id="30" name="墨迹 29">
                  <a:extLst>
                    <a:ext uri="{FF2B5EF4-FFF2-40B4-BE49-F238E27FC236}">
                      <a16:creationId xmlns:a16="http://schemas.microsoft.com/office/drawing/2014/main" id="{BFE63AD5-AC6A-2221-2A87-BBD10B3141DE}"/>
                    </a:ext>
                  </a:extLst>
                </p:cNvPr>
                <p:cNvPicPr/>
                <p:nvPr/>
              </p:nvPicPr>
              <p:blipFill>
                <a:blip r:embed="rId32"/>
                <a:stretch>
                  <a:fillRect/>
                </a:stretch>
              </p:blipFill>
              <p:spPr>
                <a:xfrm>
                  <a:off x="5755417" y="3943502"/>
                  <a:ext cx="496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1" name="墨迹 30">
                  <a:extLst>
                    <a:ext uri="{FF2B5EF4-FFF2-40B4-BE49-F238E27FC236}">
                      <a16:creationId xmlns:a16="http://schemas.microsoft.com/office/drawing/2014/main" id="{9DB40247-90A5-BEF3-913E-271F7B3478F0}"/>
                    </a:ext>
                  </a:extLst>
                </p14:cNvPr>
                <p14:cNvContentPartPr/>
                <p14:nvPr/>
              </p14:nvContentPartPr>
              <p14:xfrm>
                <a:off x="5744977" y="4051502"/>
                <a:ext cx="41760" cy="64800"/>
              </p14:xfrm>
            </p:contentPart>
          </mc:Choice>
          <mc:Fallback xmlns="">
            <p:pic>
              <p:nvPicPr>
                <p:cNvPr id="31" name="墨迹 30">
                  <a:extLst>
                    <a:ext uri="{FF2B5EF4-FFF2-40B4-BE49-F238E27FC236}">
                      <a16:creationId xmlns:a16="http://schemas.microsoft.com/office/drawing/2014/main" id="{9DB40247-90A5-BEF3-913E-271F7B3478F0}"/>
                    </a:ext>
                  </a:extLst>
                </p:cNvPr>
                <p:cNvPicPr/>
                <p:nvPr/>
              </p:nvPicPr>
              <p:blipFill>
                <a:blip r:embed="rId34"/>
                <a:stretch>
                  <a:fillRect/>
                </a:stretch>
              </p:blipFill>
              <p:spPr>
                <a:xfrm>
                  <a:off x="5736337" y="4042502"/>
                  <a:ext cx="594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 name="墨迹 31">
                  <a:extLst>
                    <a:ext uri="{FF2B5EF4-FFF2-40B4-BE49-F238E27FC236}">
                      <a16:creationId xmlns:a16="http://schemas.microsoft.com/office/drawing/2014/main" id="{D914F917-0BA5-CE82-EE12-629F1F75A6DD}"/>
                    </a:ext>
                  </a:extLst>
                </p14:cNvPr>
                <p14:cNvContentPartPr/>
                <p14:nvPr/>
              </p14:nvContentPartPr>
              <p14:xfrm>
                <a:off x="5811937" y="4053302"/>
                <a:ext cx="38880" cy="11520"/>
              </p14:xfrm>
            </p:contentPart>
          </mc:Choice>
          <mc:Fallback xmlns="">
            <p:pic>
              <p:nvPicPr>
                <p:cNvPr id="32" name="墨迹 31">
                  <a:extLst>
                    <a:ext uri="{FF2B5EF4-FFF2-40B4-BE49-F238E27FC236}">
                      <a16:creationId xmlns:a16="http://schemas.microsoft.com/office/drawing/2014/main" id="{D914F917-0BA5-CE82-EE12-629F1F75A6DD}"/>
                    </a:ext>
                  </a:extLst>
                </p:cNvPr>
                <p:cNvPicPr/>
                <p:nvPr/>
              </p:nvPicPr>
              <p:blipFill>
                <a:blip r:embed="rId36"/>
                <a:stretch>
                  <a:fillRect/>
                </a:stretch>
              </p:blipFill>
              <p:spPr>
                <a:xfrm>
                  <a:off x="5803297" y="4044662"/>
                  <a:ext cx="5652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3" name="墨迹 32">
                  <a:extLst>
                    <a:ext uri="{FF2B5EF4-FFF2-40B4-BE49-F238E27FC236}">
                      <a16:creationId xmlns:a16="http://schemas.microsoft.com/office/drawing/2014/main" id="{A2F1FDB7-E8B2-A6DB-A187-614E1038A2E1}"/>
                    </a:ext>
                  </a:extLst>
                </p14:cNvPr>
                <p14:cNvContentPartPr/>
                <p14:nvPr/>
              </p14:nvContentPartPr>
              <p14:xfrm>
                <a:off x="5776657" y="4121342"/>
                <a:ext cx="88200" cy="105120"/>
              </p14:xfrm>
            </p:contentPart>
          </mc:Choice>
          <mc:Fallback xmlns="">
            <p:pic>
              <p:nvPicPr>
                <p:cNvPr id="33" name="墨迹 32">
                  <a:extLst>
                    <a:ext uri="{FF2B5EF4-FFF2-40B4-BE49-F238E27FC236}">
                      <a16:creationId xmlns:a16="http://schemas.microsoft.com/office/drawing/2014/main" id="{A2F1FDB7-E8B2-A6DB-A187-614E1038A2E1}"/>
                    </a:ext>
                  </a:extLst>
                </p:cNvPr>
                <p:cNvPicPr/>
                <p:nvPr/>
              </p:nvPicPr>
              <p:blipFill>
                <a:blip r:embed="rId38"/>
                <a:stretch>
                  <a:fillRect/>
                </a:stretch>
              </p:blipFill>
              <p:spPr>
                <a:xfrm>
                  <a:off x="5767657" y="4112342"/>
                  <a:ext cx="1058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墨迹 33">
                  <a:extLst>
                    <a:ext uri="{FF2B5EF4-FFF2-40B4-BE49-F238E27FC236}">
                      <a16:creationId xmlns:a16="http://schemas.microsoft.com/office/drawing/2014/main" id="{60E144A5-F6B0-D31B-3C90-1DC010D014C8}"/>
                    </a:ext>
                  </a:extLst>
                </p14:cNvPr>
                <p14:cNvContentPartPr/>
                <p14:nvPr/>
              </p14:nvContentPartPr>
              <p14:xfrm>
                <a:off x="5764777" y="4111622"/>
                <a:ext cx="68760" cy="86040"/>
              </p14:xfrm>
            </p:contentPart>
          </mc:Choice>
          <mc:Fallback xmlns="">
            <p:pic>
              <p:nvPicPr>
                <p:cNvPr id="34" name="墨迹 33">
                  <a:extLst>
                    <a:ext uri="{FF2B5EF4-FFF2-40B4-BE49-F238E27FC236}">
                      <a16:creationId xmlns:a16="http://schemas.microsoft.com/office/drawing/2014/main" id="{60E144A5-F6B0-D31B-3C90-1DC010D014C8}"/>
                    </a:ext>
                  </a:extLst>
                </p:cNvPr>
                <p:cNvPicPr/>
                <p:nvPr/>
              </p:nvPicPr>
              <p:blipFill>
                <a:blip r:embed="rId40"/>
                <a:stretch>
                  <a:fillRect/>
                </a:stretch>
              </p:blipFill>
              <p:spPr>
                <a:xfrm>
                  <a:off x="5756137" y="4102622"/>
                  <a:ext cx="8640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5" name="墨迹 34">
                  <a:extLst>
                    <a:ext uri="{FF2B5EF4-FFF2-40B4-BE49-F238E27FC236}">
                      <a16:creationId xmlns:a16="http://schemas.microsoft.com/office/drawing/2014/main" id="{A25C1362-C91C-0B3A-B156-E1A4192FCDA2}"/>
                    </a:ext>
                  </a:extLst>
                </p14:cNvPr>
                <p14:cNvContentPartPr/>
                <p14:nvPr/>
              </p14:nvContentPartPr>
              <p14:xfrm>
                <a:off x="5703577" y="4121702"/>
                <a:ext cx="110160" cy="48240"/>
              </p14:xfrm>
            </p:contentPart>
          </mc:Choice>
          <mc:Fallback xmlns="">
            <p:pic>
              <p:nvPicPr>
                <p:cNvPr id="35" name="墨迹 34">
                  <a:extLst>
                    <a:ext uri="{FF2B5EF4-FFF2-40B4-BE49-F238E27FC236}">
                      <a16:creationId xmlns:a16="http://schemas.microsoft.com/office/drawing/2014/main" id="{A25C1362-C91C-0B3A-B156-E1A4192FCDA2}"/>
                    </a:ext>
                  </a:extLst>
                </p:cNvPr>
                <p:cNvPicPr/>
                <p:nvPr/>
              </p:nvPicPr>
              <p:blipFill>
                <a:blip r:embed="rId42"/>
                <a:stretch>
                  <a:fillRect/>
                </a:stretch>
              </p:blipFill>
              <p:spPr>
                <a:xfrm>
                  <a:off x="5694577" y="4113062"/>
                  <a:ext cx="1278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墨迹 36">
                  <a:extLst>
                    <a:ext uri="{FF2B5EF4-FFF2-40B4-BE49-F238E27FC236}">
                      <a16:creationId xmlns:a16="http://schemas.microsoft.com/office/drawing/2014/main" id="{087E22BB-73B3-B1A3-11F1-E1EF4BE3EAB6}"/>
                    </a:ext>
                  </a:extLst>
                </p14:cNvPr>
                <p14:cNvContentPartPr/>
                <p14:nvPr/>
              </p14:nvContentPartPr>
              <p14:xfrm>
                <a:off x="5845057" y="4002902"/>
                <a:ext cx="107280" cy="212040"/>
              </p14:xfrm>
            </p:contentPart>
          </mc:Choice>
          <mc:Fallback xmlns="">
            <p:pic>
              <p:nvPicPr>
                <p:cNvPr id="37" name="墨迹 36">
                  <a:extLst>
                    <a:ext uri="{FF2B5EF4-FFF2-40B4-BE49-F238E27FC236}">
                      <a16:creationId xmlns:a16="http://schemas.microsoft.com/office/drawing/2014/main" id="{087E22BB-73B3-B1A3-11F1-E1EF4BE3EAB6}"/>
                    </a:ext>
                  </a:extLst>
                </p:cNvPr>
                <p:cNvPicPr/>
                <p:nvPr/>
              </p:nvPicPr>
              <p:blipFill>
                <a:blip r:embed="rId44"/>
                <a:stretch>
                  <a:fillRect/>
                </a:stretch>
              </p:blipFill>
              <p:spPr>
                <a:xfrm>
                  <a:off x="5836057" y="3993902"/>
                  <a:ext cx="1249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8" name="墨迹 37">
                  <a:extLst>
                    <a:ext uri="{FF2B5EF4-FFF2-40B4-BE49-F238E27FC236}">
                      <a16:creationId xmlns:a16="http://schemas.microsoft.com/office/drawing/2014/main" id="{43D646A3-AA3B-07FC-D5FE-D054612739B5}"/>
                    </a:ext>
                  </a:extLst>
                </p14:cNvPr>
                <p14:cNvContentPartPr/>
                <p14:nvPr/>
              </p14:nvContentPartPr>
              <p14:xfrm>
                <a:off x="5868097" y="4114502"/>
                <a:ext cx="106200" cy="84600"/>
              </p14:xfrm>
            </p:contentPart>
          </mc:Choice>
          <mc:Fallback xmlns="">
            <p:pic>
              <p:nvPicPr>
                <p:cNvPr id="38" name="墨迹 37">
                  <a:extLst>
                    <a:ext uri="{FF2B5EF4-FFF2-40B4-BE49-F238E27FC236}">
                      <a16:creationId xmlns:a16="http://schemas.microsoft.com/office/drawing/2014/main" id="{43D646A3-AA3B-07FC-D5FE-D054612739B5}"/>
                    </a:ext>
                  </a:extLst>
                </p:cNvPr>
                <p:cNvPicPr/>
                <p:nvPr/>
              </p:nvPicPr>
              <p:blipFill>
                <a:blip r:embed="rId46"/>
                <a:stretch>
                  <a:fillRect/>
                </a:stretch>
              </p:blipFill>
              <p:spPr>
                <a:xfrm>
                  <a:off x="5859097" y="4105502"/>
                  <a:ext cx="1238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墨迹 38">
                  <a:extLst>
                    <a:ext uri="{FF2B5EF4-FFF2-40B4-BE49-F238E27FC236}">
                      <a16:creationId xmlns:a16="http://schemas.microsoft.com/office/drawing/2014/main" id="{CAAAF299-3F7B-B151-51E4-A8AD2CB20EF2}"/>
                    </a:ext>
                  </a:extLst>
                </p14:cNvPr>
                <p14:cNvContentPartPr/>
                <p14:nvPr/>
              </p14:nvContentPartPr>
              <p14:xfrm>
                <a:off x="5994457" y="3992102"/>
                <a:ext cx="42480" cy="146160"/>
              </p14:xfrm>
            </p:contentPart>
          </mc:Choice>
          <mc:Fallback xmlns="">
            <p:pic>
              <p:nvPicPr>
                <p:cNvPr id="39" name="墨迹 38">
                  <a:extLst>
                    <a:ext uri="{FF2B5EF4-FFF2-40B4-BE49-F238E27FC236}">
                      <a16:creationId xmlns:a16="http://schemas.microsoft.com/office/drawing/2014/main" id="{CAAAF299-3F7B-B151-51E4-A8AD2CB20EF2}"/>
                    </a:ext>
                  </a:extLst>
                </p:cNvPr>
                <p:cNvPicPr/>
                <p:nvPr/>
              </p:nvPicPr>
              <p:blipFill>
                <a:blip r:embed="rId48"/>
                <a:stretch>
                  <a:fillRect/>
                </a:stretch>
              </p:blipFill>
              <p:spPr>
                <a:xfrm>
                  <a:off x="5985457" y="3983102"/>
                  <a:ext cx="601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 name="墨迹 39">
                  <a:extLst>
                    <a:ext uri="{FF2B5EF4-FFF2-40B4-BE49-F238E27FC236}">
                      <a16:creationId xmlns:a16="http://schemas.microsoft.com/office/drawing/2014/main" id="{DF7CA8C7-91D9-EDDA-C679-BF79ED65C05E}"/>
                    </a:ext>
                  </a:extLst>
                </p14:cNvPr>
                <p14:cNvContentPartPr/>
                <p14:nvPr/>
              </p14:nvContentPartPr>
              <p14:xfrm>
                <a:off x="6017137" y="4053662"/>
                <a:ext cx="69120" cy="182880"/>
              </p14:xfrm>
            </p:contentPart>
          </mc:Choice>
          <mc:Fallback xmlns="">
            <p:pic>
              <p:nvPicPr>
                <p:cNvPr id="40" name="墨迹 39">
                  <a:extLst>
                    <a:ext uri="{FF2B5EF4-FFF2-40B4-BE49-F238E27FC236}">
                      <a16:creationId xmlns:a16="http://schemas.microsoft.com/office/drawing/2014/main" id="{DF7CA8C7-91D9-EDDA-C679-BF79ED65C05E}"/>
                    </a:ext>
                  </a:extLst>
                </p:cNvPr>
                <p:cNvPicPr/>
                <p:nvPr/>
              </p:nvPicPr>
              <p:blipFill>
                <a:blip r:embed="rId50"/>
                <a:stretch>
                  <a:fillRect/>
                </a:stretch>
              </p:blipFill>
              <p:spPr>
                <a:xfrm>
                  <a:off x="6008137" y="4044662"/>
                  <a:ext cx="86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1" name="墨迹 40">
                  <a:extLst>
                    <a:ext uri="{FF2B5EF4-FFF2-40B4-BE49-F238E27FC236}">
                      <a16:creationId xmlns:a16="http://schemas.microsoft.com/office/drawing/2014/main" id="{FE99245D-6F82-4B81-D568-3AB832738BEA}"/>
                    </a:ext>
                  </a:extLst>
                </p14:cNvPr>
                <p14:cNvContentPartPr/>
                <p14:nvPr/>
              </p14:nvContentPartPr>
              <p14:xfrm>
                <a:off x="6090937" y="4004342"/>
                <a:ext cx="59400" cy="191880"/>
              </p14:xfrm>
            </p:contentPart>
          </mc:Choice>
          <mc:Fallback xmlns="">
            <p:pic>
              <p:nvPicPr>
                <p:cNvPr id="41" name="墨迹 40">
                  <a:extLst>
                    <a:ext uri="{FF2B5EF4-FFF2-40B4-BE49-F238E27FC236}">
                      <a16:creationId xmlns:a16="http://schemas.microsoft.com/office/drawing/2014/main" id="{FE99245D-6F82-4B81-D568-3AB832738BEA}"/>
                    </a:ext>
                  </a:extLst>
                </p:cNvPr>
                <p:cNvPicPr/>
                <p:nvPr/>
              </p:nvPicPr>
              <p:blipFill>
                <a:blip r:embed="rId52"/>
                <a:stretch>
                  <a:fillRect/>
                </a:stretch>
              </p:blipFill>
              <p:spPr>
                <a:xfrm>
                  <a:off x="6082297" y="3995342"/>
                  <a:ext cx="770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2" name="墨迹 41">
                  <a:extLst>
                    <a:ext uri="{FF2B5EF4-FFF2-40B4-BE49-F238E27FC236}">
                      <a16:creationId xmlns:a16="http://schemas.microsoft.com/office/drawing/2014/main" id="{6A4C7B06-422C-7BF8-D50B-C4E320F01B20}"/>
                    </a:ext>
                  </a:extLst>
                </p14:cNvPr>
                <p14:cNvContentPartPr/>
                <p14:nvPr/>
              </p14:nvContentPartPr>
              <p14:xfrm>
                <a:off x="6085537" y="4074902"/>
                <a:ext cx="37440" cy="14760"/>
              </p14:xfrm>
            </p:contentPart>
          </mc:Choice>
          <mc:Fallback xmlns="">
            <p:pic>
              <p:nvPicPr>
                <p:cNvPr id="42" name="墨迹 41">
                  <a:extLst>
                    <a:ext uri="{FF2B5EF4-FFF2-40B4-BE49-F238E27FC236}">
                      <a16:creationId xmlns:a16="http://schemas.microsoft.com/office/drawing/2014/main" id="{6A4C7B06-422C-7BF8-D50B-C4E320F01B20}"/>
                    </a:ext>
                  </a:extLst>
                </p:cNvPr>
                <p:cNvPicPr/>
                <p:nvPr/>
              </p:nvPicPr>
              <p:blipFill>
                <a:blip r:embed="rId54"/>
                <a:stretch>
                  <a:fillRect/>
                </a:stretch>
              </p:blipFill>
              <p:spPr>
                <a:xfrm>
                  <a:off x="6076897" y="4065902"/>
                  <a:ext cx="5508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 name="墨迹 42">
                  <a:extLst>
                    <a:ext uri="{FF2B5EF4-FFF2-40B4-BE49-F238E27FC236}">
                      <a16:creationId xmlns:a16="http://schemas.microsoft.com/office/drawing/2014/main" id="{30937302-8666-0118-766D-E01E7D79C2BC}"/>
                    </a:ext>
                  </a:extLst>
                </p14:cNvPr>
                <p14:cNvContentPartPr/>
                <p14:nvPr/>
              </p14:nvContentPartPr>
              <p14:xfrm>
                <a:off x="6091657" y="4111622"/>
                <a:ext cx="31680" cy="10440"/>
              </p14:xfrm>
            </p:contentPart>
          </mc:Choice>
          <mc:Fallback xmlns="">
            <p:pic>
              <p:nvPicPr>
                <p:cNvPr id="43" name="墨迹 42">
                  <a:extLst>
                    <a:ext uri="{FF2B5EF4-FFF2-40B4-BE49-F238E27FC236}">
                      <a16:creationId xmlns:a16="http://schemas.microsoft.com/office/drawing/2014/main" id="{30937302-8666-0118-766D-E01E7D79C2BC}"/>
                    </a:ext>
                  </a:extLst>
                </p:cNvPr>
                <p:cNvPicPr/>
                <p:nvPr/>
              </p:nvPicPr>
              <p:blipFill>
                <a:blip r:embed="rId56"/>
                <a:stretch>
                  <a:fillRect/>
                </a:stretch>
              </p:blipFill>
              <p:spPr>
                <a:xfrm>
                  <a:off x="6083017" y="4102622"/>
                  <a:ext cx="49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4" name="墨迹 43">
                  <a:extLst>
                    <a:ext uri="{FF2B5EF4-FFF2-40B4-BE49-F238E27FC236}">
                      <a16:creationId xmlns:a16="http://schemas.microsoft.com/office/drawing/2014/main" id="{DF92860D-0611-E976-2B23-06FC103CF4CF}"/>
                    </a:ext>
                  </a:extLst>
                </p14:cNvPr>
                <p14:cNvContentPartPr/>
                <p14:nvPr/>
              </p14:nvContentPartPr>
              <p14:xfrm>
                <a:off x="6041977" y="4191542"/>
                <a:ext cx="180360" cy="29160"/>
              </p14:xfrm>
            </p:contentPart>
          </mc:Choice>
          <mc:Fallback xmlns="">
            <p:pic>
              <p:nvPicPr>
                <p:cNvPr id="44" name="墨迹 43">
                  <a:extLst>
                    <a:ext uri="{FF2B5EF4-FFF2-40B4-BE49-F238E27FC236}">
                      <a16:creationId xmlns:a16="http://schemas.microsoft.com/office/drawing/2014/main" id="{DF92860D-0611-E976-2B23-06FC103CF4CF}"/>
                    </a:ext>
                  </a:extLst>
                </p:cNvPr>
                <p:cNvPicPr/>
                <p:nvPr/>
              </p:nvPicPr>
              <p:blipFill>
                <a:blip r:embed="rId58"/>
                <a:stretch>
                  <a:fillRect/>
                </a:stretch>
              </p:blipFill>
              <p:spPr>
                <a:xfrm>
                  <a:off x="6032977" y="4182542"/>
                  <a:ext cx="198000" cy="4680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8946"/>
                                        </p:tgtEl>
                                        <p:attrNameLst>
                                          <p:attrName>style.visibility</p:attrName>
                                        </p:attrNameLst>
                                      </p:cBhvr>
                                      <p:to>
                                        <p:strVal val="visible"/>
                                      </p:to>
                                    </p:set>
                                    <p:animEffect transition="in" filter="blinds(horizontal)">
                                      <p:cBhvr>
                                        <p:cTn id="7" dur="500"/>
                                        <p:tgtEl>
                                          <p:spTgt spid="20894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089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89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89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89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89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89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89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89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500" tmFilter="0, 0; .2, .5; .8, .5; 1, 0"/>
                                        <p:tgtEl>
                                          <p:spTgt spid="208905"/>
                                        </p:tgtEl>
                                      </p:cBhvr>
                                    </p:animEffect>
                                    <p:animScale>
                                      <p:cBhvr>
                                        <p:cTn id="29" dur="250" autoRev="1" fill="hold"/>
                                        <p:tgtEl>
                                          <p:spTgt spid="208905"/>
                                        </p:tgtEl>
                                      </p:cBhvr>
                                      <p:by x="105000" y="105000"/>
                                    </p:animScale>
                                  </p:childTnLst>
                                </p:cTn>
                              </p:par>
                              <p:par>
                                <p:cTn id="30" presetID="26" presetClass="emph" presetSubtype="0" fill="hold" nodeType="withEffect">
                                  <p:stCondLst>
                                    <p:cond delay="0"/>
                                  </p:stCondLst>
                                  <p:childTnLst>
                                    <p:animEffect transition="out" filter="fade">
                                      <p:cBhvr>
                                        <p:cTn id="31" dur="500" tmFilter="0, 0; .2, .5; .8, .5; 1, 0"/>
                                        <p:tgtEl>
                                          <p:spTgt spid="208947">
                                            <p:txEl>
                                              <p:pRg st="0" end="0"/>
                                            </p:txEl>
                                          </p:spTgt>
                                        </p:tgtEl>
                                      </p:cBhvr>
                                    </p:animEffect>
                                    <p:animScale>
                                      <p:cBhvr>
                                        <p:cTn id="32" dur="250" autoRev="1" fill="hold"/>
                                        <p:tgtEl>
                                          <p:spTgt spid="208947">
                                            <p:txEl>
                                              <p:pRg st="0" end="0"/>
                                            </p:txEl>
                                          </p:spTgt>
                                        </p:tgtEl>
                                      </p:cBhvr>
                                      <p:by x="105000" y="105000"/>
                                    </p:animScale>
                                  </p:childTnLst>
                                </p:cTn>
                              </p:par>
                              <p:par>
                                <p:cTn id="33" presetID="1" presetClass="entr" presetSubtype="0" fill="hold" grpId="0" nodeType="withEffect">
                                  <p:stCondLst>
                                    <p:cond delay="0"/>
                                  </p:stCondLst>
                                  <p:childTnLst>
                                    <p:set>
                                      <p:cBhvr>
                                        <p:cTn id="34" dur="1" fill="hold">
                                          <p:stCondLst>
                                            <p:cond delay="0"/>
                                          </p:stCondLst>
                                        </p:cTn>
                                        <p:tgtEl>
                                          <p:spTgt spid="208923"/>
                                        </p:tgtEl>
                                        <p:attrNameLst>
                                          <p:attrName>style.visibility</p:attrName>
                                        </p:attrNameLst>
                                      </p:cBhvr>
                                      <p:to>
                                        <p:strVal val="visible"/>
                                      </p:to>
                                    </p:set>
                                  </p:childTnLst>
                                </p:cTn>
                              </p:par>
                              <p:par>
                                <p:cTn id="35" presetID="27" presetClass="emph" presetSubtype="0" fill="hold" grpId="1" nodeType="withEffect">
                                  <p:stCondLst>
                                    <p:cond delay="0"/>
                                  </p:stCondLst>
                                  <p:childTnLst>
                                    <p:animClr clrSpc="rgb" dir="cw">
                                      <p:cBhvr override="childStyle">
                                        <p:cTn id="36" dur="250" autoRev="1" fill="hold"/>
                                        <p:tgtEl>
                                          <p:spTgt spid="208923"/>
                                        </p:tgtEl>
                                        <p:attrNameLst>
                                          <p:attrName>style.color</p:attrName>
                                        </p:attrNameLst>
                                      </p:cBhvr>
                                      <p:to>
                                        <a:schemeClr val="bg1"/>
                                      </p:to>
                                    </p:animClr>
                                    <p:animClr clrSpc="rgb" dir="cw">
                                      <p:cBhvr>
                                        <p:cTn id="37" dur="250" autoRev="1" fill="hold"/>
                                        <p:tgtEl>
                                          <p:spTgt spid="208923"/>
                                        </p:tgtEl>
                                        <p:attrNameLst>
                                          <p:attrName>fillcolor</p:attrName>
                                        </p:attrNameLst>
                                      </p:cBhvr>
                                      <p:to>
                                        <a:schemeClr val="bg1"/>
                                      </p:to>
                                    </p:animClr>
                                    <p:set>
                                      <p:cBhvr>
                                        <p:cTn id="38" dur="250" autoRev="1" fill="hold"/>
                                        <p:tgtEl>
                                          <p:spTgt spid="208923"/>
                                        </p:tgtEl>
                                        <p:attrNameLst>
                                          <p:attrName>fill.type</p:attrName>
                                        </p:attrNameLst>
                                      </p:cBhvr>
                                      <p:to>
                                        <p:strVal val="solid"/>
                                      </p:to>
                                    </p:set>
                                    <p:set>
                                      <p:cBhvr>
                                        <p:cTn id="39" dur="250" autoRev="1" fill="hold"/>
                                        <p:tgtEl>
                                          <p:spTgt spid="208923"/>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0"/>
                                  </p:stCondLst>
                                  <p:childTnLst>
                                    <p:animEffect transition="out" filter="fade">
                                      <p:cBhvr>
                                        <p:cTn id="43" dur="500" tmFilter="0, 0; .2, .5; .8, .5; 1, 0"/>
                                        <p:tgtEl>
                                          <p:spTgt spid="208911"/>
                                        </p:tgtEl>
                                      </p:cBhvr>
                                    </p:animEffect>
                                    <p:animScale>
                                      <p:cBhvr>
                                        <p:cTn id="44" dur="250" autoRev="1" fill="hold"/>
                                        <p:tgtEl>
                                          <p:spTgt spid="208911"/>
                                        </p:tgtEl>
                                      </p:cBhvr>
                                      <p:by x="105000" y="105000"/>
                                    </p:animScale>
                                  </p:childTnLst>
                                </p:cTn>
                              </p:par>
                              <p:par>
                                <p:cTn id="45" presetID="26" presetClass="emph" presetSubtype="0" fill="hold" nodeType="withEffect">
                                  <p:stCondLst>
                                    <p:cond delay="0"/>
                                  </p:stCondLst>
                                  <p:childTnLst>
                                    <p:animEffect transition="out" filter="fade">
                                      <p:cBhvr>
                                        <p:cTn id="46" dur="500" tmFilter="0, 0; .2, .5; .8, .5; 1, 0"/>
                                        <p:tgtEl>
                                          <p:spTgt spid="208947">
                                            <p:txEl>
                                              <p:pRg st="1" end="1"/>
                                            </p:txEl>
                                          </p:spTgt>
                                        </p:tgtEl>
                                      </p:cBhvr>
                                    </p:animEffect>
                                    <p:animScale>
                                      <p:cBhvr>
                                        <p:cTn id="47" dur="250" autoRev="1" fill="hold"/>
                                        <p:tgtEl>
                                          <p:spTgt spid="208947">
                                            <p:txEl>
                                              <p:pRg st="1" end="1"/>
                                            </p:txEl>
                                          </p:spTgt>
                                        </p:tgtEl>
                                      </p:cBhvr>
                                      <p:by x="105000" y="105000"/>
                                    </p:animScale>
                                  </p:childTnLst>
                                </p:cTn>
                              </p:par>
                              <p:par>
                                <p:cTn id="48" presetID="1" presetClass="exit" presetSubtype="0" fill="hold" nodeType="withEffect">
                                  <p:stCondLst>
                                    <p:cond delay="0"/>
                                  </p:stCondLst>
                                  <p:childTnLst>
                                    <p:set>
                                      <p:cBhvr>
                                        <p:cTn id="49" dur="1" fill="hold">
                                          <p:stCondLst>
                                            <p:cond delay="0"/>
                                          </p:stCondLst>
                                        </p:cTn>
                                        <p:tgtEl>
                                          <p:spTgt spid="208923"/>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08964"/>
                                        </p:tgtEl>
                                        <p:attrNameLst>
                                          <p:attrName>style.visibility</p:attrName>
                                        </p:attrNameLst>
                                      </p:cBhvr>
                                      <p:to>
                                        <p:strVal val="visible"/>
                                      </p:to>
                                    </p:set>
                                  </p:childTnLst>
                                </p:cTn>
                              </p:par>
                              <p:par>
                                <p:cTn id="52" presetID="27" presetClass="emph" presetSubtype="0" fill="hold" grpId="1" nodeType="withEffect">
                                  <p:stCondLst>
                                    <p:cond delay="0"/>
                                  </p:stCondLst>
                                  <p:childTnLst>
                                    <p:animClr clrSpc="rgb" dir="cw">
                                      <p:cBhvr override="childStyle">
                                        <p:cTn id="53" dur="250" autoRev="1" fill="hold"/>
                                        <p:tgtEl>
                                          <p:spTgt spid="208964"/>
                                        </p:tgtEl>
                                        <p:attrNameLst>
                                          <p:attrName>style.color</p:attrName>
                                        </p:attrNameLst>
                                      </p:cBhvr>
                                      <p:to>
                                        <a:schemeClr val="bg1"/>
                                      </p:to>
                                    </p:animClr>
                                    <p:animClr clrSpc="rgb" dir="cw">
                                      <p:cBhvr>
                                        <p:cTn id="54" dur="250" autoRev="1" fill="hold"/>
                                        <p:tgtEl>
                                          <p:spTgt spid="208964"/>
                                        </p:tgtEl>
                                        <p:attrNameLst>
                                          <p:attrName>fillcolor</p:attrName>
                                        </p:attrNameLst>
                                      </p:cBhvr>
                                      <p:to>
                                        <a:schemeClr val="bg1"/>
                                      </p:to>
                                    </p:animClr>
                                    <p:set>
                                      <p:cBhvr>
                                        <p:cTn id="55" dur="250" autoRev="1" fill="hold"/>
                                        <p:tgtEl>
                                          <p:spTgt spid="208964"/>
                                        </p:tgtEl>
                                        <p:attrNameLst>
                                          <p:attrName>fill.type</p:attrName>
                                        </p:attrNameLst>
                                      </p:cBhvr>
                                      <p:to>
                                        <p:strVal val="solid"/>
                                      </p:to>
                                    </p:set>
                                    <p:set>
                                      <p:cBhvr>
                                        <p:cTn id="56" dur="250" autoRev="1" fill="hold"/>
                                        <p:tgtEl>
                                          <p:spTgt spid="208964"/>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208914"/>
                                        </p:tgtEl>
                                      </p:cBhvr>
                                    </p:animEffect>
                                    <p:animScale>
                                      <p:cBhvr>
                                        <p:cTn id="61" dur="250" autoRev="1" fill="hold"/>
                                        <p:tgtEl>
                                          <p:spTgt spid="208914"/>
                                        </p:tgtEl>
                                      </p:cBhvr>
                                      <p:by x="105000" y="105000"/>
                                    </p:animScale>
                                  </p:childTnLst>
                                </p:cTn>
                              </p:par>
                              <p:par>
                                <p:cTn id="62" presetID="1" presetClass="exit" presetSubtype="0" fill="hold" nodeType="withEffect">
                                  <p:stCondLst>
                                    <p:cond delay="0"/>
                                  </p:stCondLst>
                                  <p:childTnLst>
                                    <p:set>
                                      <p:cBhvr>
                                        <p:cTn id="63" dur="1" fill="hold">
                                          <p:stCondLst>
                                            <p:cond delay="0"/>
                                          </p:stCondLst>
                                        </p:cTn>
                                        <p:tgtEl>
                                          <p:spTgt spid="208964"/>
                                        </p:tgtEl>
                                        <p:attrNameLst>
                                          <p:attrName>style.visibility</p:attrName>
                                        </p:attrNameLst>
                                      </p:cBhvr>
                                      <p:to>
                                        <p:strVal val="hidden"/>
                                      </p:to>
                                    </p:set>
                                  </p:childTnLst>
                                </p:cTn>
                              </p:par>
                              <p:par>
                                <p:cTn id="64" presetID="26" presetClass="emph" presetSubtype="0" fill="hold" nodeType="withEffect">
                                  <p:stCondLst>
                                    <p:cond delay="0"/>
                                  </p:stCondLst>
                                  <p:childTnLst>
                                    <p:animEffect transition="out" filter="fade">
                                      <p:cBhvr>
                                        <p:cTn id="65" dur="500" tmFilter="0, 0; .2, .5; .8, .5; 1, 0"/>
                                        <p:tgtEl>
                                          <p:spTgt spid="208947">
                                            <p:txEl>
                                              <p:pRg st="2" end="2"/>
                                            </p:txEl>
                                          </p:spTgt>
                                        </p:tgtEl>
                                      </p:cBhvr>
                                    </p:animEffect>
                                    <p:animScale>
                                      <p:cBhvr>
                                        <p:cTn id="66" dur="250" autoRev="1" fill="hold"/>
                                        <p:tgtEl>
                                          <p:spTgt spid="208947">
                                            <p:txEl>
                                              <p:pRg st="2" end="2"/>
                                            </p:txEl>
                                          </p:spTgt>
                                        </p:tgtEl>
                                      </p:cBhvr>
                                      <p:by x="105000" y="105000"/>
                                    </p:animScale>
                                  </p:childTnLst>
                                </p:cTn>
                              </p:par>
                              <p:par>
                                <p:cTn id="67" presetID="1" presetClass="entr" presetSubtype="0" fill="hold" grpId="0" nodeType="withEffect">
                                  <p:stCondLst>
                                    <p:cond delay="0"/>
                                  </p:stCondLst>
                                  <p:childTnLst>
                                    <p:set>
                                      <p:cBhvr>
                                        <p:cTn id="68" dur="1" fill="hold">
                                          <p:stCondLst>
                                            <p:cond delay="0"/>
                                          </p:stCondLst>
                                        </p:cTn>
                                        <p:tgtEl>
                                          <p:spTgt spid="208965"/>
                                        </p:tgtEl>
                                        <p:attrNameLst>
                                          <p:attrName>style.visibility</p:attrName>
                                        </p:attrNameLst>
                                      </p:cBhvr>
                                      <p:to>
                                        <p:strVal val="visible"/>
                                      </p:to>
                                    </p:set>
                                  </p:childTnLst>
                                </p:cTn>
                              </p:par>
                              <p:par>
                                <p:cTn id="69" presetID="27" presetClass="emph" presetSubtype="0" fill="hold" grpId="1" nodeType="withEffect">
                                  <p:stCondLst>
                                    <p:cond delay="0"/>
                                  </p:stCondLst>
                                  <p:childTnLst>
                                    <p:animClr clrSpc="rgb" dir="cw">
                                      <p:cBhvr override="childStyle">
                                        <p:cTn id="70" dur="250" autoRev="1" fill="hold"/>
                                        <p:tgtEl>
                                          <p:spTgt spid="208965"/>
                                        </p:tgtEl>
                                        <p:attrNameLst>
                                          <p:attrName>style.color</p:attrName>
                                        </p:attrNameLst>
                                      </p:cBhvr>
                                      <p:to>
                                        <a:schemeClr val="bg1"/>
                                      </p:to>
                                    </p:animClr>
                                    <p:animClr clrSpc="rgb" dir="cw">
                                      <p:cBhvr>
                                        <p:cTn id="71" dur="250" autoRev="1" fill="hold"/>
                                        <p:tgtEl>
                                          <p:spTgt spid="208965"/>
                                        </p:tgtEl>
                                        <p:attrNameLst>
                                          <p:attrName>fillcolor</p:attrName>
                                        </p:attrNameLst>
                                      </p:cBhvr>
                                      <p:to>
                                        <a:schemeClr val="bg1"/>
                                      </p:to>
                                    </p:animClr>
                                    <p:set>
                                      <p:cBhvr>
                                        <p:cTn id="72" dur="250" autoRev="1" fill="hold"/>
                                        <p:tgtEl>
                                          <p:spTgt spid="208965"/>
                                        </p:tgtEl>
                                        <p:attrNameLst>
                                          <p:attrName>fill.type</p:attrName>
                                        </p:attrNameLst>
                                      </p:cBhvr>
                                      <p:to>
                                        <p:strVal val="solid"/>
                                      </p:to>
                                    </p:set>
                                    <p:set>
                                      <p:cBhvr>
                                        <p:cTn id="73" dur="250" autoRev="1" fill="hold"/>
                                        <p:tgtEl>
                                          <p:spTgt spid="208965"/>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26" presetClass="emph" presetSubtype="0" fill="hold" nodeType="clickEffect">
                                  <p:stCondLst>
                                    <p:cond delay="0"/>
                                  </p:stCondLst>
                                  <p:childTnLst>
                                    <p:animEffect transition="out" filter="fade">
                                      <p:cBhvr>
                                        <p:cTn id="77" dur="500" tmFilter="0, 0; .2, .5; .8, .5; 1, 0"/>
                                        <p:tgtEl>
                                          <p:spTgt spid="208917"/>
                                        </p:tgtEl>
                                      </p:cBhvr>
                                    </p:animEffect>
                                    <p:animScale>
                                      <p:cBhvr>
                                        <p:cTn id="78" dur="250" autoRev="1" fill="hold"/>
                                        <p:tgtEl>
                                          <p:spTgt spid="208917"/>
                                        </p:tgtEl>
                                      </p:cBhvr>
                                      <p:by x="105000" y="105000"/>
                                    </p:animScale>
                                  </p:childTnLst>
                                </p:cTn>
                              </p:par>
                              <p:par>
                                <p:cTn id="79" presetID="1" presetClass="exit" presetSubtype="0" fill="hold" nodeType="withEffect">
                                  <p:stCondLst>
                                    <p:cond delay="0"/>
                                  </p:stCondLst>
                                  <p:childTnLst>
                                    <p:set>
                                      <p:cBhvr>
                                        <p:cTn id="80" dur="1" fill="hold">
                                          <p:stCondLst>
                                            <p:cond delay="0"/>
                                          </p:stCondLst>
                                        </p:cTn>
                                        <p:tgtEl>
                                          <p:spTgt spid="208965"/>
                                        </p:tgtEl>
                                        <p:attrNameLst>
                                          <p:attrName>style.visibility</p:attrName>
                                        </p:attrNameLst>
                                      </p:cBhvr>
                                      <p:to>
                                        <p:strVal val="hidden"/>
                                      </p:to>
                                    </p:set>
                                  </p:childTnLst>
                                </p:cTn>
                              </p:par>
                              <p:par>
                                <p:cTn id="81" presetID="26" presetClass="emph" presetSubtype="0" fill="hold" nodeType="withEffect">
                                  <p:stCondLst>
                                    <p:cond delay="0"/>
                                  </p:stCondLst>
                                  <p:childTnLst>
                                    <p:animEffect transition="out" filter="fade">
                                      <p:cBhvr>
                                        <p:cTn id="82" dur="500" tmFilter="0, 0; .2, .5; .8, .5; 1, 0"/>
                                        <p:tgtEl>
                                          <p:spTgt spid="208947">
                                            <p:txEl>
                                              <p:pRg st="3" end="3"/>
                                            </p:txEl>
                                          </p:spTgt>
                                        </p:tgtEl>
                                      </p:cBhvr>
                                    </p:animEffect>
                                    <p:animScale>
                                      <p:cBhvr>
                                        <p:cTn id="83" dur="250" autoRev="1" fill="hold"/>
                                        <p:tgtEl>
                                          <p:spTgt spid="208947">
                                            <p:txEl>
                                              <p:pRg st="3" end="3"/>
                                            </p:txEl>
                                          </p:spTgt>
                                        </p:tgtEl>
                                      </p:cBhvr>
                                      <p:by x="105000" y="105000"/>
                                    </p:animScale>
                                  </p:childTnLst>
                                </p:cTn>
                              </p:par>
                              <p:par>
                                <p:cTn id="84" presetID="1" presetClass="entr" presetSubtype="0" fill="hold" grpId="0" nodeType="withEffect">
                                  <p:stCondLst>
                                    <p:cond delay="0"/>
                                  </p:stCondLst>
                                  <p:childTnLst>
                                    <p:set>
                                      <p:cBhvr>
                                        <p:cTn id="85" dur="1" fill="hold">
                                          <p:stCondLst>
                                            <p:cond delay="0"/>
                                          </p:stCondLst>
                                        </p:cTn>
                                        <p:tgtEl>
                                          <p:spTgt spid="208966"/>
                                        </p:tgtEl>
                                        <p:attrNameLst>
                                          <p:attrName>style.visibility</p:attrName>
                                        </p:attrNameLst>
                                      </p:cBhvr>
                                      <p:to>
                                        <p:strVal val="visible"/>
                                      </p:to>
                                    </p:set>
                                  </p:childTnLst>
                                </p:cTn>
                              </p:par>
                              <p:par>
                                <p:cTn id="86" presetID="27" presetClass="emph" presetSubtype="0" fill="hold" grpId="1" nodeType="withEffect">
                                  <p:stCondLst>
                                    <p:cond delay="0"/>
                                  </p:stCondLst>
                                  <p:childTnLst>
                                    <p:animClr clrSpc="rgb" dir="cw">
                                      <p:cBhvr override="childStyle">
                                        <p:cTn id="87" dur="250" autoRev="1" fill="hold"/>
                                        <p:tgtEl>
                                          <p:spTgt spid="208966"/>
                                        </p:tgtEl>
                                        <p:attrNameLst>
                                          <p:attrName>style.color</p:attrName>
                                        </p:attrNameLst>
                                      </p:cBhvr>
                                      <p:to>
                                        <a:schemeClr val="bg1"/>
                                      </p:to>
                                    </p:animClr>
                                    <p:animClr clrSpc="rgb" dir="cw">
                                      <p:cBhvr>
                                        <p:cTn id="88" dur="250" autoRev="1" fill="hold"/>
                                        <p:tgtEl>
                                          <p:spTgt spid="208966"/>
                                        </p:tgtEl>
                                        <p:attrNameLst>
                                          <p:attrName>fillcolor</p:attrName>
                                        </p:attrNameLst>
                                      </p:cBhvr>
                                      <p:to>
                                        <a:schemeClr val="bg1"/>
                                      </p:to>
                                    </p:animClr>
                                    <p:set>
                                      <p:cBhvr>
                                        <p:cTn id="89" dur="250" autoRev="1" fill="hold"/>
                                        <p:tgtEl>
                                          <p:spTgt spid="208966"/>
                                        </p:tgtEl>
                                        <p:attrNameLst>
                                          <p:attrName>fill.type</p:attrName>
                                        </p:attrNameLst>
                                      </p:cBhvr>
                                      <p:to>
                                        <p:strVal val="solid"/>
                                      </p:to>
                                    </p:set>
                                    <p:set>
                                      <p:cBhvr>
                                        <p:cTn id="90" dur="250" autoRev="1" fill="hold"/>
                                        <p:tgtEl>
                                          <p:spTgt spid="208966"/>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6" presetClass="emph" presetSubtype="0" fill="hold" nodeType="clickEffect">
                                  <p:stCondLst>
                                    <p:cond delay="0"/>
                                  </p:stCondLst>
                                  <p:childTnLst>
                                    <p:animEffect transition="out" filter="fade">
                                      <p:cBhvr>
                                        <p:cTn id="94" dur="500" tmFilter="0, 0; .2, .5; .8, .5; 1, 0"/>
                                        <p:tgtEl>
                                          <p:spTgt spid="208951"/>
                                        </p:tgtEl>
                                      </p:cBhvr>
                                    </p:animEffect>
                                    <p:animScale>
                                      <p:cBhvr>
                                        <p:cTn id="95" dur="250" autoRev="1" fill="hold"/>
                                        <p:tgtEl>
                                          <p:spTgt spid="208951"/>
                                        </p:tgtEl>
                                      </p:cBhvr>
                                      <p:by x="105000" y="105000"/>
                                    </p:animScale>
                                  </p:childTnLst>
                                </p:cTn>
                              </p:par>
                              <p:par>
                                <p:cTn id="96" presetID="26" presetClass="emph" presetSubtype="0" fill="hold" nodeType="withEffect">
                                  <p:stCondLst>
                                    <p:cond delay="0"/>
                                  </p:stCondLst>
                                  <p:childTnLst>
                                    <p:animEffect transition="out" filter="fade">
                                      <p:cBhvr>
                                        <p:cTn id="97" dur="500" tmFilter="0, 0; .2, .5; .8, .5; 1, 0"/>
                                        <p:tgtEl>
                                          <p:spTgt spid="208954"/>
                                        </p:tgtEl>
                                      </p:cBhvr>
                                    </p:animEffect>
                                    <p:animScale>
                                      <p:cBhvr>
                                        <p:cTn id="98" dur="250" autoRev="1" fill="hold"/>
                                        <p:tgtEl>
                                          <p:spTgt spid="208954"/>
                                        </p:tgtEl>
                                      </p:cBhvr>
                                      <p:by x="105000" y="105000"/>
                                    </p:animScale>
                                  </p:childTnLst>
                                </p:cTn>
                              </p:par>
                              <p:par>
                                <p:cTn id="99" presetID="26" presetClass="emph" presetSubtype="0" fill="hold" nodeType="withEffect">
                                  <p:stCondLst>
                                    <p:cond delay="0"/>
                                  </p:stCondLst>
                                  <p:childTnLst>
                                    <p:animEffect transition="out" filter="fade">
                                      <p:cBhvr>
                                        <p:cTn id="100" dur="500" tmFilter="0, 0; .2, .5; .8, .5; 1, 0"/>
                                        <p:tgtEl>
                                          <p:spTgt spid="208947">
                                            <p:txEl>
                                              <p:pRg st="4" end="4"/>
                                            </p:txEl>
                                          </p:spTgt>
                                        </p:tgtEl>
                                      </p:cBhvr>
                                    </p:animEffect>
                                    <p:animScale>
                                      <p:cBhvr>
                                        <p:cTn id="101" dur="250" autoRev="1" fill="hold"/>
                                        <p:tgtEl>
                                          <p:spTgt spid="208947">
                                            <p:txEl>
                                              <p:pRg st="4" end="4"/>
                                            </p:txEl>
                                          </p:spTgt>
                                        </p:tgtEl>
                                      </p:cBhvr>
                                      <p:by x="105000" y="105000"/>
                                    </p:animScale>
                                  </p:childTnLst>
                                </p:cTn>
                              </p:par>
                              <p:par>
                                <p:cTn id="102" presetID="1" presetClass="exit" presetSubtype="0" fill="hold" nodeType="withEffect">
                                  <p:stCondLst>
                                    <p:cond delay="0"/>
                                  </p:stCondLst>
                                  <p:childTnLst>
                                    <p:set>
                                      <p:cBhvr>
                                        <p:cTn id="103" dur="1" fill="hold">
                                          <p:stCondLst>
                                            <p:cond delay="0"/>
                                          </p:stCondLst>
                                        </p:cTn>
                                        <p:tgtEl>
                                          <p:spTgt spid="208966"/>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208967"/>
                                        </p:tgtEl>
                                        <p:attrNameLst>
                                          <p:attrName>style.visibility</p:attrName>
                                        </p:attrNameLst>
                                      </p:cBhvr>
                                      <p:to>
                                        <p:strVal val="visible"/>
                                      </p:to>
                                    </p:set>
                                  </p:childTnLst>
                                </p:cTn>
                              </p:par>
                              <p:par>
                                <p:cTn id="106" presetID="27" presetClass="emph" presetSubtype="0" fill="hold" grpId="1" nodeType="withEffect">
                                  <p:stCondLst>
                                    <p:cond delay="0"/>
                                  </p:stCondLst>
                                  <p:childTnLst>
                                    <p:animClr clrSpc="rgb" dir="cw">
                                      <p:cBhvr override="childStyle">
                                        <p:cTn id="107" dur="250" autoRev="1" fill="hold"/>
                                        <p:tgtEl>
                                          <p:spTgt spid="208967"/>
                                        </p:tgtEl>
                                        <p:attrNameLst>
                                          <p:attrName>style.color</p:attrName>
                                        </p:attrNameLst>
                                      </p:cBhvr>
                                      <p:to>
                                        <a:schemeClr val="bg1"/>
                                      </p:to>
                                    </p:animClr>
                                    <p:animClr clrSpc="rgb" dir="cw">
                                      <p:cBhvr>
                                        <p:cTn id="108" dur="250" autoRev="1" fill="hold"/>
                                        <p:tgtEl>
                                          <p:spTgt spid="208967"/>
                                        </p:tgtEl>
                                        <p:attrNameLst>
                                          <p:attrName>fillcolor</p:attrName>
                                        </p:attrNameLst>
                                      </p:cBhvr>
                                      <p:to>
                                        <a:schemeClr val="bg1"/>
                                      </p:to>
                                    </p:animClr>
                                    <p:set>
                                      <p:cBhvr>
                                        <p:cTn id="109" dur="250" autoRev="1" fill="hold"/>
                                        <p:tgtEl>
                                          <p:spTgt spid="208967"/>
                                        </p:tgtEl>
                                        <p:attrNameLst>
                                          <p:attrName>fill.type</p:attrName>
                                        </p:attrNameLst>
                                      </p:cBhvr>
                                      <p:to>
                                        <p:strVal val="solid"/>
                                      </p:to>
                                    </p:set>
                                    <p:set>
                                      <p:cBhvr>
                                        <p:cTn id="110" dur="250" autoRev="1" fill="hold"/>
                                        <p:tgtEl>
                                          <p:spTgt spid="208967"/>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08957"/>
                                        </p:tgtEl>
                                      </p:cBhvr>
                                    </p:animEffect>
                                    <p:animScale>
                                      <p:cBhvr>
                                        <p:cTn id="115" dur="250" autoRev="1" fill="hold"/>
                                        <p:tgtEl>
                                          <p:spTgt spid="208957"/>
                                        </p:tgtEl>
                                      </p:cBhvr>
                                      <p:by x="105000" y="105000"/>
                                    </p:animScale>
                                  </p:childTnLst>
                                </p:cTn>
                              </p:par>
                              <p:par>
                                <p:cTn id="116" presetID="26" presetClass="emph" presetSubtype="0" fill="hold" nodeType="withEffect">
                                  <p:stCondLst>
                                    <p:cond delay="0"/>
                                  </p:stCondLst>
                                  <p:childTnLst>
                                    <p:animEffect transition="out" filter="fade">
                                      <p:cBhvr>
                                        <p:cTn id="117" dur="500" tmFilter="0, 0; .2, .5; .8, .5; 1, 0"/>
                                        <p:tgtEl>
                                          <p:spTgt spid="208961"/>
                                        </p:tgtEl>
                                      </p:cBhvr>
                                    </p:animEffect>
                                    <p:animScale>
                                      <p:cBhvr>
                                        <p:cTn id="118" dur="250" autoRev="1" fill="hold"/>
                                        <p:tgtEl>
                                          <p:spTgt spid="208961"/>
                                        </p:tgtEl>
                                      </p:cBhvr>
                                      <p:by x="105000" y="105000"/>
                                    </p:animScale>
                                  </p:childTnLst>
                                </p:cTn>
                              </p:par>
                              <p:par>
                                <p:cTn id="119" presetID="26" presetClass="emph" presetSubtype="0" fill="hold" nodeType="withEffect">
                                  <p:stCondLst>
                                    <p:cond delay="0"/>
                                  </p:stCondLst>
                                  <p:childTnLst>
                                    <p:animEffect transition="out" filter="fade">
                                      <p:cBhvr>
                                        <p:cTn id="120" dur="500" tmFilter="0, 0; .2, .5; .8, .5; 1, 0"/>
                                        <p:tgtEl>
                                          <p:spTgt spid="208947">
                                            <p:txEl>
                                              <p:pRg st="6" end="6"/>
                                            </p:txEl>
                                          </p:spTgt>
                                        </p:tgtEl>
                                      </p:cBhvr>
                                    </p:animEffect>
                                    <p:animScale>
                                      <p:cBhvr>
                                        <p:cTn id="121" dur="250" autoRev="1" fill="hold"/>
                                        <p:tgtEl>
                                          <p:spTgt spid="208947">
                                            <p:txEl>
                                              <p:pRg st="6" end="6"/>
                                            </p:txEl>
                                          </p:spTgt>
                                        </p:tgtEl>
                                      </p:cBhvr>
                                      <p:by x="105000" y="105000"/>
                                    </p:animScale>
                                  </p:childTnLst>
                                </p:cTn>
                              </p:par>
                              <p:par>
                                <p:cTn id="122" presetID="1" presetClass="exit" presetSubtype="0" fill="hold" nodeType="withEffect">
                                  <p:stCondLst>
                                    <p:cond delay="0"/>
                                  </p:stCondLst>
                                  <p:childTnLst>
                                    <p:set>
                                      <p:cBhvr>
                                        <p:cTn id="123" dur="1" fill="hold">
                                          <p:stCondLst>
                                            <p:cond delay="0"/>
                                          </p:stCondLst>
                                        </p:cTn>
                                        <p:tgtEl>
                                          <p:spTgt spid="208967"/>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208968"/>
                                        </p:tgtEl>
                                        <p:attrNameLst>
                                          <p:attrName>style.visibility</p:attrName>
                                        </p:attrNameLst>
                                      </p:cBhvr>
                                      <p:to>
                                        <p:strVal val="visible"/>
                                      </p:to>
                                    </p:set>
                                  </p:childTnLst>
                                </p:cTn>
                              </p:par>
                              <p:par>
                                <p:cTn id="126" presetID="27" presetClass="emph" presetSubtype="0" fill="hold" grpId="1" nodeType="withEffect">
                                  <p:stCondLst>
                                    <p:cond delay="0"/>
                                  </p:stCondLst>
                                  <p:childTnLst>
                                    <p:animClr clrSpc="rgb" dir="cw">
                                      <p:cBhvr override="childStyle">
                                        <p:cTn id="127" dur="250" autoRev="1" fill="hold"/>
                                        <p:tgtEl>
                                          <p:spTgt spid="208968"/>
                                        </p:tgtEl>
                                        <p:attrNameLst>
                                          <p:attrName>style.color</p:attrName>
                                        </p:attrNameLst>
                                      </p:cBhvr>
                                      <p:to>
                                        <a:schemeClr val="bg1"/>
                                      </p:to>
                                    </p:animClr>
                                    <p:animClr clrSpc="rgb" dir="cw">
                                      <p:cBhvr>
                                        <p:cTn id="128" dur="250" autoRev="1" fill="hold"/>
                                        <p:tgtEl>
                                          <p:spTgt spid="208968"/>
                                        </p:tgtEl>
                                        <p:attrNameLst>
                                          <p:attrName>fillcolor</p:attrName>
                                        </p:attrNameLst>
                                      </p:cBhvr>
                                      <p:to>
                                        <a:schemeClr val="bg1"/>
                                      </p:to>
                                    </p:animClr>
                                    <p:set>
                                      <p:cBhvr>
                                        <p:cTn id="129" dur="250" autoRev="1" fill="hold"/>
                                        <p:tgtEl>
                                          <p:spTgt spid="208968"/>
                                        </p:tgtEl>
                                        <p:attrNameLst>
                                          <p:attrName>fill.type</p:attrName>
                                        </p:attrNameLst>
                                      </p:cBhvr>
                                      <p:to>
                                        <p:strVal val="solid"/>
                                      </p:to>
                                    </p:set>
                                    <p:set>
                                      <p:cBhvr>
                                        <p:cTn id="130" dur="250" autoRev="1" fill="hold"/>
                                        <p:tgtEl>
                                          <p:spTgt spid="2089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23" grpId="0"/>
      <p:bldP spid="208923" grpId="1"/>
      <p:bldP spid="208946" grpId="0"/>
      <p:bldP spid="208964" grpId="0"/>
      <p:bldP spid="208964" grpId="1"/>
      <p:bldP spid="208965" grpId="0"/>
      <p:bldP spid="208965" grpId="1"/>
      <p:bldP spid="208966" grpId="0"/>
      <p:bldP spid="208966" grpId="1"/>
      <p:bldP spid="208967" grpId="0"/>
      <p:bldP spid="208967" grpId="1"/>
      <p:bldP spid="208968" grpId="0"/>
      <p:bldP spid="20896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  </a:t>
            </a:r>
            <a:r>
              <a:rPr lang="zh-CN" altLang="en-US" dirty="0"/>
              <a:t>最小内核</a:t>
            </a:r>
          </a:p>
        </p:txBody>
      </p:sp>
      <p:sp>
        <p:nvSpPr>
          <p:cNvPr id="39939" name="Rectangle 3"/>
          <p:cNvSpPr>
            <a:spLocks noGrp="1" noChangeArrowheads="1"/>
          </p:cNvSpPr>
          <p:nvPr>
            <p:ph idx="1"/>
          </p:nvPr>
        </p:nvSpPr>
        <p:spPr/>
        <p:txBody>
          <a:bodyPr/>
          <a:lstStyle/>
          <a:p>
            <a:pPr eaLnBrk="1" hangingPunct="1"/>
            <a:r>
              <a:rPr lang="zh-CN" altLang="en-US"/>
              <a:t>任务控制块</a:t>
            </a:r>
          </a:p>
        </p:txBody>
      </p:sp>
      <p:sp>
        <p:nvSpPr>
          <p:cNvPr id="92222" name="Text Box 62"/>
          <p:cNvSpPr txBox="1">
            <a:spLocks noChangeArrowheads="1"/>
          </p:cNvSpPr>
          <p:nvPr/>
        </p:nvSpPr>
        <p:spPr bwMode="auto">
          <a:xfrm>
            <a:off x="2822576" y="2279651"/>
            <a:ext cx="66262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en-US" altLang="zh-CN" sz="2400" dirty="0">
                <a:latin typeface="华文新魏" panose="02010800040101010101" pitchFamily="2" charset="-122"/>
                <a:ea typeface="华文新魏" panose="02010800040101010101" pitchFamily="2" charset="-122"/>
              </a:rPr>
              <a:t>OSTCBPrioTbl[]</a:t>
            </a:r>
            <a:r>
              <a:rPr lang="zh-CN" altLang="en-US" sz="2400" dirty="0">
                <a:latin typeface="华文新魏" panose="02010800040101010101" pitchFamily="2" charset="-122"/>
                <a:ea typeface="华文新魏" panose="02010800040101010101" pitchFamily="2" charset="-122"/>
              </a:rPr>
              <a:t>－任务控制块优先级表，专门用来存放指向各任务控制块的</a:t>
            </a:r>
            <a:r>
              <a:rPr lang="zh-CN" altLang="en-US" sz="2400" dirty="0">
                <a:solidFill>
                  <a:srgbClr val="FF0000"/>
                </a:solidFill>
                <a:latin typeface="华文新魏" panose="02010800040101010101" pitchFamily="2" charset="-122"/>
                <a:ea typeface="华文新魏" panose="02010800040101010101" pitchFamily="2" charset="-122"/>
              </a:rPr>
              <a:t>指针</a:t>
            </a:r>
            <a:r>
              <a:rPr lang="zh-CN" altLang="en-US" sz="2400" dirty="0">
                <a:latin typeface="华文新魏" panose="02010800040101010101" pitchFamily="2" charset="-122"/>
                <a:ea typeface="华文新魏" panose="02010800040101010101" pitchFamily="2" charset="-122"/>
              </a:rPr>
              <a:t>，并按任务的优先级别将这些</a:t>
            </a:r>
            <a:r>
              <a:rPr lang="zh-CN" altLang="en-US" sz="2400" dirty="0">
                <a:solidFill>
                  <a:srgbClr val="00B050"/>
                </a:solidFill>
                <a:latin typeface="华文新魏" panose="02010800040101010101" pitchFamily="2" charset="-122"/>
                <a:ea typeface="华文新魏" panose="02010800040101010101" pitchFamily="2" charset="-122"/>
              </a:rPr>
              <a:t>指针存放</a:t>
            </a:r>
            <a:r>
              <a:rPr lang="zh-CN" altLang="en-US" sz="2400" dirty="0">
                <a:latin typeface="华文新魏" panose="02010800040101010101" pitchFamily="2" charset="-122"/>
                <a:ea typeface="华文新魏" panose="02010800040101010101" pitchFamily="2" charset="-122"/>
              </a:rPr>
              <a:t>在</a:t>
            </a:r>
            <a:r>
              <a:rPr lang="zh-CN" altLang="en-US" sz="2400" dirty="0">
                <a:solidFill>
                  <a:srgbClr val="0070C0"/>
                </a:solidFill>
                <a:latin typeface="华文新魏" panose="02010800040101010101" pitchFamily="2" charset="-122"/>
                <a:ea typeface="华文新魏" panose="02010800040101010101" pitchFamily="2" charset="-122"/>
              </a:rPr>
              <a:t>数组</a:t>
            </a:r>
            <a:r>
              <a:rPr lang="zh-CN" altLang="en-US" sz="2400" dirty="0">
                <a:latin typeface="华文新魏" panose="02010800040101010101" pitchFamily="2" charset="-122"/>
                <a:ea typeface="华文新魏" panose="02010800040101010101" pitchFamily="2" charset="-122"/>
              </a:rPr>
              <a:t>的</a:t>
            </a:r>
            <a:r>
              <a:rPr lang="zh-CN" altLang="en-US" sz="2400" dirty="0">
                <a:solidFill>
                  <a:srgbClr val="FF0000"/>
                </a:solidFill>
                <a:latin typeface="华文新魏" panose="02010800040101010101" pitchFamily="2" charset="-122"/>
                <a:ea typeface="华文新魏" panose="02010800040101010101" pitchFamily="2" charset="-122"/>
              </a:rPr>
              <a:t>各个元素</a:t>
            </a:r>
            <a:r>
              <a:rPr lang="zh-CN" altLang="en-US" sz="2400" dirty="0">
                <a:latin typeface="华文新魏" panose="02010800040101010101" pitchFamily="2" charset="-122"/>
                <a:ea typeface="华文新魏" panose="02010800040101010101" pitchFamily="2" charset="-122"/>
              </a:rPr>
              <a:t>里。</a:t>
            </a:r>
            <a:r>
              <a:rPr lang="zh-CN" altLang="en-US" dirty="0"/>
              <a:t> </a:t>
            </a:r>
            <a:endParaRPr lang="zh-CN" altLang="en-US" sz="2400" dirty="0">
              <a:latin typeface="华文新魏" panose="02010800040101010101" pitchFamily="2" charset="-122"/>
              <a:ea typeface="华文新魏" panose="02010800040101010101" pitchFamily="2" charset="-122"/>
            </a:endParaRPr>
          </a:p>
        </p:txBody>
      </p:sp>
      <p:grpSp>
        <p:nvGrpSpPr>
          <p:cNvPr id="2" name="Group 63"/>
          <p:cNvGrpSpPr/>
          <p:nvPr/>
        </p:nvGrpSpPr>
        <p:grpSpPr bwMode="auto">
          <a:xfrm>
            <a:off x="2998788" y="3503614"/>
            <a:ext cx="6121400" cy="2897187"/>
            <a:chOff x="930" y="2195"/>
            <a:chExt cx="3856" cy="1825"/>
          </a:xfrm>
        </p:grpSpPr>
        <p:grpSp>
          <p:nvGrpSpPr>
            <p:cNvPr id="39944" name="Group 64"/>
            <p:cNvGrpSpPr/>
            <p:nvPr/>
          </p:nvGrpSpPr>
          <p:grpSpPr bwMode="auto">
            <a:xfrm>
              <a:off x="1973" y="2992"/>
              <a:ext cx="1769" cy="1028"/>
              <a:chOff x="3606" y="2078"/>
              <a:chExt cx="1769" cy="1028"/>
            </a:xfrm>
          </p:grpSpPr>
          <p:sp>
            <p:nvSpPr>
              <p:cNvPr id="92225" name="Rectangle 65"/>
              <p:cNvSpPr>
                <a:spLocks noChangeArrowheads="1"/>
              </p:cNvSpPr>
              <p:nvPr/>
            </p:nvSpPr>
            <p:spPr bwMode="auto">
              <a:xfrm>
                <a:off x="4604" y="2252"/>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NULL</a:t>
                </a:r>
              </a:p>
            </p:txBody>
          </p:sp>
          <p:sp>
            <p:nvSpPr>
              <p:cNvPr id="92226" name="Rectangle 66"/>
              <p:cNvSpPr>
                <a:spLocks noChangeArrowheads="1"/>
              </p:cNvSpPr>
              <p:nvPr/>
            </p:nvSpPr>
            <p:spPr bwMode="auto">
              <a:xfrm>
                <a:off x="4604" y="2341"/>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NULL</a:t>
                </a:r>
              </a:p>
            </p:txBody>
          </p:sp>
          <p:sp>
            <p:nvSpPr>
              <p:cNvPr id="92227" name="Rectangle 67"/>
              <p:cNvSpPr>
                <a:spLocks noChangeArrowheads="1"/>
              </p:cNvSpPr>
              <p:nvPr/>
            </p:nvSpPr>
            <p:spPr bwMode="auto">
              <a:xfrm>
                <a:off x="4604" y="2432"/>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NULL</a:t>
                </a:r>
              </a:p>
            </p:txBody>
          </p:sp>
          <p:sp>
            <p:nvSpPr>
              <p:cNvPr id="92228" name="Rectangle 68"/>
              <p:cNvSpPr>
                <a:spLocks noChangeArrowheads="1"/>
              </p:cNvSpPr>
              <p:nvPr/>
            </p:nvSpPr>
            <p:spPr bwMode="auto">
              <a:xfrm>
                <a:off x="4604" y="2523"/>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NULL</a:t>
                </a:r>
              </a:p>
            </p:txBody>
          </p:sp>
          <p:sp>
            <p:nvSpPr>
              <p:cNvPr id="92229" name="Rectangle 69"/>
              <p:cNvSpPr>
                <a:spLocks noChangeArrowheads="1"/>
              </p:cNvSpPr>
              <p:nvPr/>
            </p:nvSpPr>
            <p:spPr bwMode="auto">
              <a:xfrm>
                <a:off x="4604" y="2614"/>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&amp;OSTCBTbl[1]</a:t>
                </a:r>
              </a:p>
            </p:txBody>
          </p:sp>
          <p:sp>
            <p:nvSpPr>
              <p:cNvPr id="92230" name="Rectangle 70"/>
              <p:cNvSpPr>
                <a:spLocks noChangeArrowheads="1"/>
              </p:cNvSpPr>
              <p:nvPr/>
            </p:nvSpPr>
            <p:spPr bwMode="auto">
              <a:xfrm>
                <a:off x="4604" y="2704"/>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&amp;OSTCBTbl[2]</a:t>
                </a:r>
              </a:p>
            </p:txBody>
          </p:sp>
          <p:sp>
            <p:nvSpPr>
              <p:cNvPr id="92231" name="Rectangle 71"/>
              <p:cNvSpPr>
                <a:spLocks noChangeArrowheads="1"/>
              </p:cNvSpPr>
              <p:nvPr/>
            </p:nvSpPr>
            <p:spPr bwMode="auto">
              <a:xfrm>
                <a:off x="4604" y="2795"/>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r>
                  <a:rPr lang="en-US" altLang="zh-CN" sz="1200">
                    <a:latin typeface="Arial" panose="020B0604020202020204" pitchFamily="34" charset="0"/>
                  </a:rPr>
                  <a:t>……</a:t>
                </a:r>
              </a:p>
            </p:txBody>
          </p:sp>
          <p:sp>
            <p:nvSpPr>
              <p:cNvPr id="92232" name="Rectangle 72"/>
              <p:cNvSpPr>
                <a:spLocks noChangeArrowheads="1"/>
              </p:cNvSpPr>
              <p:nvPr/>
            </p:nvSpPr>
            <p:spPr bwMode="auto">
              <a:xfrm>
                <a:off x="4604" y="2886"/>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NULL</a:t>
                </a:r>
              </a:p>
            </p:txBody>
          </p:sp>
          <p:sp>
            <p:nvSpPr>
              <p:cNvPr id="39994" name="Text Box 73"/>
              <p:cNvSpPr txBox="1">
                <a:spLocks noChangeArrowheads="1"/>
              </p:cNvSpPr>
              <p:nvPr/>
            </p:nvSpPr>
            <p:spPr bwMode="auto">
              <a:xfrm>
                <a:off x="4558" y="2078"/>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dirty="0"/>
                  <a:t>OSTCBPrioTbl[ ]</a:t>
                </a:r>
              </a:p>
            </p:txBody>
          </p:sp>
          <p:sp>
            <p:nvSpPr>
              <p:cNvPr id="39995" name="Text Box 74"/>
              <p:cNvSpPr txBox="1">
                <a:spLocks noChangeArrowheads="1"/>
              </p:cNvSpPr>
              <p:nvPr/>
            </p:nvSpPr>
            <p:spPr bwMode="auto">
              <a:xfrm>
                <a:off x="3606" y="2251"/>
                <a:ext cx="1043"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ct val="50000"/>
                  </a:lnSpc>
                  <a:spcBef>
                    <a:spcPct val="50000"/>
                  </a:spcBef>
                </a:pPr>
                <a:r>
                  <a:rPr lang="en-US" altLang="zh-CN" sz="1000"/>
                  <a:t>[0]</a:t>
                </a:r>
              </a:p>
              <a:p>
                <a:pPr algn="r" eaLnBrk="1" hangingPunct="1">
                  <a:lnSpc>
                    <a:spcPct val="30000"/>
                  </a:lnSpc>
                  <a:spcBef>
                    <a:spcPct val="50000"/>
                  </a:spcBef>
                </a:pPr>
                <a:r>
                  <a:rPr lang="en-US" altLang="zh-CN" sz="1000"/>
                  <a:t>[1]</a:t>
                </a:r>
              </a:p>
              <a:p>
                <a:pPr algn="r" eaLnBrk="1" hangingPunct="1">
                  <a:lnSpc>
                    <a:spcPct val="50000"/>
                  </a:lnSpc>
                  <a:spcBef>
                    <a:spcPct val="50000"/>
                  </a:spcBef>
                </a:pPr>
                <a:r>
                  <a:rPr lang="en-US" altLang="zh-CN" sz="1000"/>
                  <a:t>[2]</a:t>
                </a:r>
              </a:p>
              <a:p>
                <a:pPr algn="r" eaLnBrk="1" hangingPunct="1">
                  <a:lnSpc>
                    <a:spcPct val="50000"/>
                  </a:lnSpc>
                  <a:spcBef>
                    <a:spcPct val="50000"/>
                  </a:spcBef>
                </a:pPr>
                <a:r>
                  <a:rPr lang="en-US" altLang="zh-CN" sz="1000"/>
                  <a:t>[3]</a:t>
                </a:r>
              </a:p>
              <a:p>
                <a:pPr algn="r" eaLnBrk="1" hangingPunct="1">
                  <a:lnSpc>
                    <a:spcPct val="50000"/>
                  </a:lnSpc>
                  <a:spcBef>
                    <a:spcPct val="50000"/>
                  </a:spcBef>
                </a:pPr>
                <a:r>
                  <a:rPr lang="en-US" altLang="zh-CN" sz="1000"/>
                  <a:t>[4]</a:t>
                </a:r>
              </a:p>
              <a:p>
                <a:pPr algn="r" eaLnBrk="1" hangingPunct="1">
                  <a:lnSpc>
                    <a:spcPct val="50000"/>
                  </a:lnSpc>
                  <a:spcBef>
                    <a:spcPct val="50000"/>
                  </a:spcBef>
                </a:pPr>
                <a:r>
                  <a:rPr lang="en-US" altLang="zh-CN" sz="1000"/>
                  <a:t>[5]</a:t>
                </a:r>
              </a:p>
              <a:p>
                <a:pPr algn="r" eaLnBrk="1" hangingPunct="1">
                  <a:lnSpc>
                    <a:spcPct val="50000"/>
                  </a:lnSpc>
                  <a:spcBef>
                    <a:spcPct val="50000"/>
                  </a:spcBef>
                </a:pPr>
                <a:endParaRPr lang="en-US" altLang="zh-CN" sz="1000"/>
              </a:p>
              <a:p>
                <a:pPr algn="r" eaLnBrk="1" hangingPunct="1">
                  <a:lnSpc>
                    <a:spcPct val="50000"/>
                  </a:lnSpc>
                  <a:spcBef>
                    <a:spcPct val="50000"/>
                  </a:spcBef>
                </a:pPr>
                <a:r>
                  <a:rPr lang="en-US" altLang="zh-CN" sz="1000"/>
                  <a:t>[OS_LOWEST_PRIO-1]</a:t>
                </a:r>
              </a:p>
              <a:p>
                <a:pPr algn="r" eaLnBrk="1" hangingPunct="1">
                  <a:lnSpc>
                    <a:spcPct val="50000"/>
                  </a:lnSpc>
                  <a:spcBef>
                    <a:spcPct val="50000"/>
                  </a:spcBef>
                </a:pPr>
                <a:r>
                  <a:rPr lang="en-US" altLang="zh-CN" sz="1000"/>
                  <a:t>[OS_LOWEST_PRIO]</a:t>
                </a:r>
              </a:p>
            </p:txBody>
          </p:sp>
          <p:sp>
            <p:nvSpPr>
              <p:cNvPr id="92235" name="Rectangle 75"/>
              <p:cNvSpPr>
                <a:spLocks noChangeArrowheads="1"/>
              </p:cNvSpPr>
              <p:nvPr/>
            </p:nvSpPr>
            <p:spPr bwMode="auto">
              <a:xfrm>
                <a:off x="4604" y="2976"/>
                <a:ext cx="726"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000">
                    <a:latin typeface="Arial" panose="020B0604020202020204" pitchFamily="34" charset="0"/>
                  </a:rPr>
                  <a:t>&amp;OSTCBTbl[0]</a:t>
                </a:r>
              </a:p>
            </p:txBody>
          </p:sp>
        </p:grpSp>
        <p:grpSp>
          <p:nvGrpSpPr>
            <p:cNvPr id="39945" name="Group 76"/>
            <p:cNvGrpSpPr/>
            <p:nvPr/>
          </p:nvGrpSpPr>
          <p:grpSpPr bwMode="auto">
            <a:xfrm>
              <a:off x="930" y="2195"/>
              <a:ext cx="3856" cy="736"/>
              <a:chOff x="430" y="1014"/>
              <a:chExt cx="3856" cy="736"/>
            </a:xfrm>
          </p:grpSpPr>
          <p:grpSp>
            <p:nvGrpSpPr>
              <p:cNvPr id="39963" name="Group 77"/>
              <p:cNvGrpSpPr/>
              <p:nvPr/>
            </p:nvGrpSpPr>
            <p:grpSpPr bwMode="auto">
              <a:xfrm>
                <a:off x="1248" y="1032"/>
                <a:ext cx="680" cy="718"/>
                <a:chOff x="1066" y="3166"/>
                <a:chExt cx="680" cy="718"/>
              </a:xfrm>
            </p:grpSpPr>
            <p:sp>
              <p:nvSpPr>
                <p:cNvPr id="92238" name="Rectangle 78"/>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39983" name="Text Box 79"/>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92240" name="Rectangle 80"/>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2241" name="Rectangle 81"/>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39964" name="Group 82"/>
              <p:cNvGrpSpPr/>
              <p:nvPr/>
            </p:nvGrpSpPr>
            <p:grpSpPr bwMode="auto">
              <a:xfrm>
                <a:off x="2155" y="1032"/>
                <a:ext cx="680" cy="718"/>
                <a:chOff x="1066" y="3166"/>
                <a:chExt cx="680" cy="718"/>
              </a:xfrm>
            </p:grpSpPr>
            <p:sp>
              <p:nvSpPr>
                <p:cNvPr id="92243" name="Rectangle 83"/>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39979" name="Text Box 84"/>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92245" name="Rectangle 85"/>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2246" name="Rectangle 86"/>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39965" name="Group 87"/>
              <p:cNvGrpSpPr/>
              <p:nvPr/>
            </p:nvGrpSpPr>
            <p:grpSpPr bwMode="auto">
              <a:xfrm>
                <a:off x="3062" y="1032"/>
                <a:ext cx="680" cy="718"/>
                <a:chOff x="1066" y="3166"/>
                <a:chExt cx="680" cy="718"/>
              </a:xfrm>
            </p:grpSpPr>
            <p:sp>
              <p:nvSpPr>
                <p:cNvPr id="92248" name="Rectangle 88"/>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39975" name="Text Box 89"/>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92250" name="Rectangle 90"/>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2251" name="Rectangle 91"/>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39966" name="Group 92"/>
              <p:cNvGrpSpPr/>
              <p:nvPr/>
            </p:nvGrpSpPr>
            <p:grpSpPr bwMode="auto">
              <a:xfrm>
                <a:off x="430" y="1014"/>
                <a:ext cx="636" cy="283"/>
                <a:chOff x="430" y="1014"/>
                <a:chExt cx="636" cy="283"/>
              </a:xfrm>
            </p:grpSpPr>
            <p:sp>
              <p:nvSpPr>
                <p:cNvPr id="92253" name="Rectangle 93"/>
                <p:cNvSpPr>
                  <a:spLocks noChangeArrowheads="1"/>
                </p:cNvSpPr>
                <p:nvPr/>
              </p:nvSpPr>
              <p:spPr bwMode="auto">
                <a:xfrm>
                  <a:off x="430" y="1206"/>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39973" name="Text Box 94"/>
                <p:cNvSpPr txBox="1">
                  <a:spLocks noChangeArrowheads="1"/>
                </p:cNvSpPr>
                <p:nvPr/>
              </p:nvSpPr>
              <p:spPr bwMode="auto">
                <a:xfrm>
                  <a:off x="431" y="1014"/>
                  <a:ext cx="6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OSTCBList</a:t>
                  </a:r>
                </a:p>
              </p:txBody>
            </p:sp>
          </p:grpSp>
          <p:cxnSp>
            <p:nvCxnSpPr>
              <p:cNvPr id="39967" name="AutoShape 95"/>
              <p:cNvCxnSpPr>
                <a:cxnSpLocks noChangeShapeType="1"/>
              </p:cNvCxnSpPr>
              <p:nvPr/>
            </p:nvCxnSpPr>
            <p:spPr bwMode="auto">
              <a:xfrm flipV="1">
                <a:off x="1883" y="1243"/>
                <a:ext cx="318" cy="99"/>
              </a:xfrm>
              <a:prstGeom prst="bentConnector3">
                <a:avLst>
                  <a:gd name="adj1" fmla="val 50000"/>
                </a:avLst>
              </a:prstGeom>
              <a:noFill/>
              <a:ln w="19050">
                <a:solidFill>
                  <a:schemeClr val="tx1"/>
                </a:solidFill>
                <a:miter lim="800000"/>
                <a:headEnd type="oval" w="med" len="sm"/>
                <a:tailEnd type="triangle" w="med" len="med"/>
              </a:ln>
              <a:extLst>
                <a:ext uri="{909E8E84-426E-40DD-AFC4-6F175D3DCCD1}">
                  <a14:hiddenFill xmlns:a14="http://schemas.microsoft.com/office/drawing/2010/main">
                    <a:noFill/>
                  </a14:hiddenFill>
                </a:ext>
              </a:extLst>
            </p:spPr>
          </p:cxnSp>
          <p:cxnSp>
            <p:nvCxnSpPr>
              <p:cNvPr id="39968" name="AutoShape 96"/>
              <p:cNvCxnSpPr>
                <a:cxnSpLocks noChangeShapeType="1"/>
              </p:cNvCxnSpPr>
              <p:nvPr/>
            </p:nvCxnSpPr>
            <p:spPr bwMode="auto">
              <a:xfrm flipV="1">
                <a:off x="2790" y="1243"/>
                <a:ext cx="318" cy="99"/>
              </a:xfrm>
              <a:prstGeom prst="bentConnector3">
                <a:avLst>
                  <a:gd name="adj1" fmla="val 50000"/>
                </a:avLst>
              </a:prstGeom>
              <a:noFill/>
              <a:ln w="19050">
                <a:solidFill>
                  <a:schemeClr val="tx1"/>
                </a:solidFill>
                <a:miter lim="800000"/>
                <a:headEnd type="oval" w="med" len="sm"/>
                <a:tailEnd type="triangle" w="med" len="med"/>
              </a:ln>
              <a:extLst>
                <a:ext uri="{909E8E84-426E-40DD-AFC4-6F175D3DCCD1}">
                  <a14:hiddenFill xmlns:a14="http://schemas.microsoft.com/office/drawing/2010/main">
                    <a:noFill/>
                  </a14:hiddenFill>
                </a:ext>
              </a:extLst>
            </p:spPr>
          </p:cxnSp>
          <p:sp>
            <p:nvSpPr>
              <p:cNvPr id="39969" name="Line 97"/>
              <p:cNvSpPr>
                <a:spLocks noChangeShapeType="1"/>
              </p:cNvSpPr>
              <p:nvPr/>
            </p:nvSpPr>
            <p:spPr bwMode="auto">
              <a:xfrm>
                <a:off x="3696" y="1344"/>
                <a:ext cx="227" cy="0"/>
              </a:xfrm>
              <a:prstGeom prst="line">
                <a:avLst/>
              </a:prstGeom>
              <a:noFill/>
              <a:ln w="19050">
                <a:solidFill>
                  <a:schemeClr val="tx1"/>
                </a:solidFill>
                <a:round/>
                <a:headEnd type="oval" w="med"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70" name="Text Box 98"/>
              <p:cNvSpPr txBox="1">
                <a:spLocks noChangeArrowheads="1"/>
              </p:cNvSpPr>
              <p:nvPr/>
            </p:nvSpPr>
            <p:spPr bwMode="auto">
              <a:xfrm>
                <a:off x="3923" y="1261"/>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sp>
            <p:nvSpPr>
              <p:cNvPr id="39971" name="Line 99"/>
              <p:cNvSpPr>
                <a:spLocks noChangeShapeType="1"/>
              </p:cNvSpPr>
              <p:nvPr/>
            </p:nvSpPr>
            <p:spPr bwMode="auto">
              <a:xfrm>
                <a:off x="1020" y="1253"/>
                <a:ext cx="272" cy="0"/>
              </a:xfrm>
              <a:prstGeom prst="line">
                <a:avLst/>
              </a:prstGeom>
              <a:noFill/>
              <a:ln w="19050">
                <a:solidFill>
                  <a:schemeClr val="tx1"/>
                </a:solidFill>
                <a:round/>
                <a:headEnd type="oval" w="med"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946" name="Rectangle 100"/>
            <p:cNvSpPr>
              <a:spLocks noChangeArrowheads="1"/>
            </p:cNvSpPr>
            <p:nvPr/>
          </p:nvSpPr>
          <p:spPr bwMode="auto">
            <a:xfrm>
              <a:off x="2245" y="3385"/>
              <a:ext cx="3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Task0</a:t>
              </a:r>
            </a:p>
          </p:txBody>
        </p:sp>
        <p:sp>
          <p:nvSpPr>
            <p:cNvPr id="39947" name="Rectangle 101"/>
            <p:cNvSpPr>
              <a:spLocks noChangeArrowheads="1"/>
            </p:cNvSpPr>
            <p:nvPr/>
          </p:nvSpPr>
          <p:spPr bwMode="auto">
            <a:xfrm>
              <a:off x="1292" y="3475"/>
              <a:ext cx="33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Task1</a:t>
              </a:r>
            </a:p>
          </p:txBody>
        </p:sp>
        <p:sp>
          <p:nvSpPr>
            <p:cNvPr id="39948" name="Rectangle 102"/>
            <p:cNvSpPr>
              <a:spLocks noChangeArrowheads="1"/>
            </p:cNvSpPr>
            <p:nvPr/>
          </p:nvSpPr>
          <p:spPr bwMode="auto">
            <a:xfrm>
              <a:off x="3846" y="3748"/>
              <a:ext cx="57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t>OS_TaskIdle</a:t>
              </a:r>
            </a:p>
          </p:txBody>
        </p:sp>
        <p:grpSp>
          <p:nvGrpSpPr>
            <p:cNvPr id="39949" name="Group 103"/>
            <p:cNvGrpSpPr/>
            <p:nvPr/>
          </p:nvGrpSpPr>
          <p:grpSpPr bwMode="auto">
            <a:xfrm>
              <a:off x="1655" y="2478"/>
              <a:ext cx="1180" cy="1179"/>
              <a:chOff x="1655" y="2478"/>
              <a:chExt cx="1180" cy="1179"/>
            </a:xfrm>
          </p:grpSpPr>
          <p:sp>
            <p:nvSpPr>
              <p:cNvPr id="39960" name="Line 104"/>
              <p:cNvSpPr>
                <a:spLocks noChangeShapeType="1"/>
              </p:cNvSpPr>
              <p:nvPr/>
            </p:nvSpPr>
            <p:spPr bwMode="auto">
              <a:xfrm flipH="1">
                <a:off x="1655" y="3657"/>
                <a:ext cx="118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1" name="Line 105"/>
              <p:cNvSpPr>
                <a:spLocks noChangeShapeType="1"/>
              </p:cNvSpPr>
              <p:nvPr/>
            </p:nvSpPr>
            <p:spPr bwMode="auto">
              <a:xfrm flipV="1">
                <a:off x="1655" y="2478"/>
                <a:ext cx="0" cy="117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2" name="Line 106"/>
              <p:cNvSpPr>
                <a:spLocks noChangeShapeType="1"/>
              </p:cNvSpPr>
              <p:nvPr/>
            </p:nvSpPr>
            <p:spPr bwMode="auto">
              <a:xfrm>
                <a:off x="1655" y="2478"/>
                <a:ext cx="136"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950" name="Group 107"/>
            <p:cNvGrpSpPr/>
            <p:nvPr/>
          </p:nvGrpSpPr>
          <p:grpSpPr bwMode="auto">
            <a:xfrm>
              <a:off x="2608" y="2478"/>
              <a:ext cx="227" cy="1088"/>
              <a:chOff x="2608" y="2478"/>
              <a:chExt cx="227" cy="1088"/>
            </a:xfrm>
          </p:grpSpPr>
          <p:sp>
            <p:nvSpPr>
              <p:cNvPr id="39957" name="Line 108"/>
              <p:cNvSpPr>
                <a:spLocks noChangeShapeType="1"/>
              </p:cNvSpPr>
              <p:nvPr/>
            </p:nvSpPr>
            <p:spPr bwMode="auto">
              <a:xfrm flipH="1">
                <a:off x="2608" y="3566"/>
                <a:ext cx="22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8" name="Line 109"/>
              <p:cNvSpPr>
                <a:spLocks noChangeShapeType="1"/>
              </p:cNvSpPr>
              <p:nvPr/>
            </p:nvSpPr>
            <p:spPr bwMode="auto">
              <a:xfrm flipV="1">
                <a:off x="2608" y="2478"/>
                <a:ext cx="0" cy="10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9" name="Line 110"/>
              <p:cNvSpPr>
                <a:spLocks noChangeShapeType="1"/>
              </p:cNvSpPr>
              <p:nvPr/>
            </p:nvSpPr>
            <p:spPr bwMode="auto">
              <a:xfrm>
                <a:off x="2608" y="2478"/>
                <a:ext cx="9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9951" name="Group 111"/>
            <p:cNvGrpSpPr/>
            <p:nvPr/>
          </p:nvGrpSpPr>
          <p:grpSpPr bwMode="auto">
            <a:xfrm>
              <a:off x="3515" y="2478"/>
              <a:ext cx="318" cy="1451"/>
              <a:chOff x="3515" y="2478"/>
              <a:chExt cx="318" cy="1451"/>
            </a:xfrm>
          </p:grpSpPr>
          <p:sp>
            <p:nvSpPr>
              <p:cNvPr id="39952" name="Line 112"/>
              <p:cNvSpPr>
                <a:spLocks noChangeShapeType="1"/>
              </p:cNvSpPr>
              <p:nvPr/>
            </p:nvSpPr>
            <p:spPr bwMode="auto">
              <a:xfrm flipH="1">
                <a:off x="3696" y="3929"/>
                <a:ext cx="13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3" name="Line 113"/>
              <p:cNvSpPr>
                <a:spLocks noChangeShapeType="1"/>
              </p:cNvSpPr>
              <p:nvPr/>
            </p:nvSpPr>
            <p:spPr bwMode="auto">
              <a:xfrm flipV="1">
                <a:off x="3833" y="2976"/>
                <a:ext cx="0" cy="9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4" name="Line 114"/>
              <p:cNvSpPr>
                <a:spLocks noChangeShapeType="1"/>
              </p:cNvSpPr>
              <p:nvPr/>
            </p:nvSpPr>
            <p:spPr bwMode="auto">
              <a:xfrm>
                <a:off x="3515" y="2478"/>
                <a:ext cx="9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5" name="Line 115"/>
              <p:cNvSpPr>
                <a:spLocks noChangeShapeType="1"/>
              </p:cNvSpPr>
              <p:nvPr/>
            </p:nvSpPr>
            <p:spPr bwMode="auto">
              <a:xfrm flipH="1">
                <a:off x="3515" y="2976"/>
                <a:ext cx="31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56" name="Line 116"/>
              <p:cNvSpPr>
                <a:spLocks noChangeShapeType="1"/>
              </p:cNvSpPr>
              <p:nvPr/>
            </p:nvSpPr>
            <p:spPr bwMode="auto">
              <a:xfrm flipV="1">
                <a:off x="3515" y="2478"/>
                <a:ext cx="0" cy="49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92277" name="AutoShape 117"/>
          <p:cNvSpPr>
            <a:spLocks noChangeArrowheads="1"/>
          </p:cNvSpPr>
          <p:nvPr/>
        </p:nvSpPr>
        <p:spPr bwMode="auto">
          <a:xfrm>
            <a:off x="7772400" y="4800600"/>
            <a:ext cx="2667000" cy="914400"/>
          </a:xfrm>
          <a:prstGeom prst="wedgeRoundRectCallout">
            <a:avLst>
              <a:gd name="adj1" fmla="val -68648"/>
              <a:gd name="adj2" fmla="val 80208"/>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t>OSTCBPrioTbl[]</a:t>
            </a:r>
            <a:r>
              <a:rPr lang="zh-CN" altLang="en-US" sz="1600" dirty="0"/>
              <a:t>指向各任务控制块的起始地址，即</a:t>
            </a:r>
            <a:r>
              <a:rPr lang="en-US" altLang="zh-CN" sz="1600" dirty="0" err="1"/>
              <a:t>OSTCBStkPtr</a:t>
            </a:r>
            <a:r>
              <a:rPr lang="zh-CN" altLang="en-US" sz="1600" dirty="0"/>
              <a:t>地址。 </a:t>
            </a:r>
          </a:p>
        </p:txBody>
      </p:sp>
      <p:sp>
        <p:nvSpPr>
          <p:cNvPr id="60" name="燕尾形 5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2222"/>
                                        </p:tgtEl>
                                        <p:attrNameLst>
                                          <p:attrName>style.visibility</p:attrName>
                                        </p:attrNameLst>
                                      </p:cBhvr>
                                      <p:to>
                                        <p:strVal val="visible"/>
                                      </p:to>
                                    </p:set>
                                    <p:anim calcmode="lin" valueType="num">
                                      <p:cBhvr additive="base">
                                        <p:cTn id="7" dur="500" fill="hold"/>
                                        <p:tgtEl>
                                          <p:spTgt spid="92222"/>
                                        </p:tgtEl>
                                        <p:attrNameLst>
                                          <p:attrName>ppt_x</p:attrName>
                                        </p:attrNameLst>
                                      </p:cBhvr>
                                      <p:tavLst>
                                        <p:tav tm="0">
                                          <p:val>
                                            <p:strVal val="1+#ppt_w/2"/>
                                          </p:val>
                                        </p:tav>
                                        <p:tav tm="100000">
                                          <p:val>
                                            <p:strVal val="#ppt_x"/>
                                          </p:val>
                                        </p:tav>
                                      </p:tavLst>
                                    </p:anim>
                                    <p:anim calcmode="lin" valueType="num">
                                      <p:cBhvr additive="base">
                                        <p:cTn id="8" dur="500" fill="hold"/>
                                        <p:tgtEl>
                                          <p:spTgt spid="922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12" presetClass="entr" presetSubtype="2" fill="hold" grpId="0" nodeType="afterEffect">
                                  <p:stCondLst>
                                    <p:cond delay="0"/>
                                  </p:stCondLst>
                                  <p:childTnLst>
                                    <p:set>
                                      <p:cBhvr>
                                        <p:cTn id="15" dur="1" fill="hold">
                                          <p:stCondLst>
                                            <p:cond delay="0"/>
                                          </p:stCondLst>
                                        </p:cTn>
                                        <p:tgtEl>
                                          <p:spTgt spid="92277"/>
                                        </p:tgtEl>
                                        <p:attrNameLst>
                                          <p:attrName>style.visibility</p:attrName>
                                        </p:attrNameLst>
                                      </p:cBhvr>
                                      <p:to>
                                        <p:strVal val="visible"/>
                                      </p:to>
                                    </p:set>
                                    <p:animEffect transition="in" filter="slide(fromRight)">
                                      <p:cBhvr>
                                        <p:cTn id="16" dur="500"/>
                                        <p:tgtEl>
                                          <p:spTgt spid="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2" grpId="0"/>
      <p:bldP spid="922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F556C-A8D8-F310-6A81-84D61304303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FE282AF-25B5-678D-94BA-F0AD275858E0}"/>
              </a:ext>
            </a:extLst>
          </p:cNvPr>
          <p:cNvSpPr>
            <a:spLocks noGrp="1"/>
          </p:cNvSpPr>
          <p:nvPr>
            <p:ph type="title"/>
          </p:nvPr>
        </p:nvSpPr>
        <p:spPr/>
        <p:txBody>
          <a:bodyPr/>
          <a:lstStyle/>
          <a:p>
            <a:r>
              <a:rPr lang="en-US" altLang="zh-CN" dirty="0"/>
              <a:t>3.2  </a:t>
            </a:r>
            <a:r>
              <a:rPr lang="zh-CN" altLang="en-US" dirty="0"/>
              <a:t>最小内核</a:t>
            </a:r>
          </a:p>
        </p:txBody>
      </p:sp>
      <p:sp>
        <p:nvSpPr>
          <p:cNvPr id="40963" name="Rectangle 3">
            <a:extLst>
              <a:ext uri="{FF2B5EF4-FFF2-40B4-BE49-F238E27FC236}">
                <a16:creationId xmlns:a16="http://schemas.microsoft.com/office/drawing/2014/main" id="{74A252F5-5603-3F0C-8D15-4B89851651E4}"/>
              </a:ext>
            </a:extLst>
          </p:cNvPr>
          <p:cNvSpPr>
            <a:spLocks noGrp="1" noChangeArrowheads="1"/>
          </p:cNvSpPr>
          <p:nvPr>
            <p:ph idx="1"/>
          </p:nvPr>
        </p:nvSpPr>
        <p:spPr/>
        <p:txBody>
          <a:bodyPr/>
          <a:lstStyle/>
          <a:p>
            <a:pPr eaLnBrk="1" hangingPunct="1"/>
            <a:r>
              <a:rPr lang="zh-CN" altLang="en-US"/>
              <a:t>任务控制块</a:t>
            </a:r>
          </a:p>
        </p:txBody>
      </p:sp>
      <p:grpSp>
        <p:nvGrpSpPr>
          <p:cNvPr id="2" name="Group 6">
            <a:extLst>
              <a:ext uri="{FF2B5EF4-FFF2-40B4-BE49-F238E27FC236}">
                <a16:creationId xmlns:a16="http://schemas.microsoft.com/office/drawing/2014/main" id="{F15754EC-0053-C021-BA2D-DC16E3C242ED}"/>
              </a:ext>
            </a:extLst>
          </p:cNvPr>
          <p:cNvGrpSpPr/>
          <p:nvPr/>
        </p:nvGrpSpPr>
        <p:grpSpPr bwMode="auto">
          <a:xfrm>
            <a:off x="2284413" y="4124325"/>
            <a:ext cx="8140700" cy="1220788"/>
            <a:chOff x="429" y="2523"/>
            <a:chExt cx="5128" cy="769"/>
          </a:xfrm>
        </p:grpSpPr>
        <p:grpSp>
          <p:nvGrpSpPr>
            <p:cNvPr id="40974" name="Group 7">
              <a:extLst>
                <a:ext uri="{FF2B5EF4-FFF2-40B4-BE49-F238E27FC236}">
                  <a16:creationId xmlns:a16="http://schemas.microsoft.com/office/drawing/2014/main" id="{71E9A019-9484-ADCF-E6D3-1AB1469E4589}"/>
                </a:ext>
              </a:extLst>
            </p:cNvPr>
            <p:cNvGrpSpPr/>
            <p:nvPr/>
          </p:nvGrpSpPr>
          <p:grpSpPr bwMode="auto">
            <a:xfrm>
              <a:off x="429" y="2523"/>
              <a:ext cx="5036" cy="769"/>
              <a:chOff x="566" y="2389"/>
              <a:chExt cx="5036" cy="769"/>
            </a:xfrm>
          </p:grpSpPr>
          <p:grpSp>
            <p:nvGrpSpPr>
              <p:cNvPr id="40978" name="Group 8">
                <a:extLst>
                  <a:ext uri="{FF2B5EF4-FFF2-40B4-BE49-F238E27FC236}">
                    <a16:creationId xmlns:a16="http://schemas.microsoft.com/office/drawing/2014/main" id="{1E95588A-B773-C7C0-1738-D5C02FD01458}"/>
                  </a:ext>
                </a:extLst>
              </p:cNvPr>
              <p:cNvGrpSpPr/>
              <p:nvPr/>
            </p:nvGrpSpPr>
            <p:grpSpPr bwMode="auto">
              <a:xfrm>
                <a:off x="1474" y="2440"/>
                <a:ext cx="680" cy="718"/>
                <a:chOff x="1066" y="3166"/>
                <a:chExt cx="680" cy="718"/>
              </a:xfrm>
            </p:grpSpPr>
            <p:sp>
              <p:nvSpPr>
                <p:cNvPr id="93193" name="Rectangle 9">
                  <a:extLst>
                    <a:ext uri="{FF2B5EF4-FFF2-40B4-BE49-F238E27FC236}">
                      <a16:creationId xmlns:a16="http://schemas.microsoft.com/office/drawing/2014/main" id="{F462CA45-4A01-951D-307C-8D1ACF88EAAF}"/>
                    </a:ext>
                  </a:extLst>
                </p:cNvPr>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1002" name="Text Box 10">
                  <a:extLst>
                    <a:ext uri="{FF2B5EF4-FFF2-40B4-BE49-F238E27FC236}">
                      <a16:creationId xmlns:a16="http://schemas.microsoft.com/office/drawing/2014/main" id="{728AA40C-6182-6285-575E-759EED1279EB}"/>
                    </a:ext>
                  </a:extLst>
                </p:cNvPr>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93195" name="Rectangle 11">
                  <a:extLst>
                    <a:ext uri="{FF2B5EF4-FFF2-40B4-BE49-F238E27FC236}">
                      <a16:creationId xmlns:a16="http://schemas.microsoft.com/office/drawing/2014/main" id="{4DBCBDF9-1A1B-3080-0A21-547D5B81C823}"/>
                    </a:ext>
                  </a:extLst>
                </p:cNvPr>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3196" name="Rectangle 12">
                  <a:extLst>
                    <a:ext uri="{FF2B5EF4-FFF2-40B4-BE49-F238E27FC236}">
                      <a16:creationId xmlns:a16="http://schemas.microsoft.com/office/drawing/2014/main" id="{3002EBBD-F162-BA64-E9BD-ED29FFE273FD}"/>
                    </a:ext>
                  </a:extLst>
                </p:cNvPr>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40979" name="Group 13">
                <a:extLst>
                  <a:ext uri="{FF2B5EF4-FFF2-40B4-BE49-F238E27FC236}">
                    <a16:creationId xmlns:a16="http://schemas.microsoft.com/office/drawing/2014/main" id="{3238891A-E4C3-D1B2-544B-DEBC90D2A6C5}"/>
                  </a:ext>
                </a:extLst>
              </p:cNvPr>
              <p:cNvGrpSpPr/>
              <p:nvPr/>
            </p:nvGrpSpPr>
            <p:grpSpPr bwMode="auto">
              <a:xfrm>
                <a:off x="2381" y="2440"/>
                <a:ext cx="680" cy="718"/>
                <a:chOff x="1066" y="3166"/>
                <a:chExt cx="680" cy="718"/>
              </a:xfrm>
            </p:grpSpPr>
            <p:sp>
              <p:nvSpPr>
                <p:cNvPr id="93198" name="Rectangle 14">
                  <a:extLst>
                    <a:ext uri="{FF2B5EF4-FFF2-40B4-BE49-F238E27FC236}">
                      <a16:creationId xmlns:a16="http://schemas.microsoft.com/office/drawing/2014/main" id="{608362A7-0C26-7954-F957-DDAEBA4FA7FD}"/>
                    </a:ext>
                  </a:extLst>
                </p:cNvPr>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0998" name="Text Box 15">
                  <a:extLst>
                    <a:ext uri="{FF2B5EF4-FFF2-40B4-BE49-F238E27FC236}">
                      <a16:creationId xmlns:a16="http://schemas.microsoft.com/office/drawing/2014/main" id="{ABD8623A-C121-5713-3C5A-61530DF1F5B3}"/>
                    </a:ext>
                  </a:extLst>
                </p:cNvPr>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93200" name="Rectangle 16">
                  <a:extLst>
                    <a:ext uri="{FF2B5EF4-FFF2-40B4-BE49-F238E27FC236}">
                      <a16:creationId xmlns:a16="http://schemas.microsoft.com/office/drawing/2014/main" id="{72BEDC7A-0E75-1CEC-503F-0B5C8498E1CE}"/>
                    </a:ext>
                  </a:extLst>
                </p:cNvPr>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3201" name="Rectangle 17">
                  <a:extLst>
                    <a:ext uri="{FF2B5EF4-FFF2-40B4-BE49-F238E27FC236}">
                      <a16:creationId xmlns:a16="http://schemas.microsoft.com/office/drawing/2014/main" id="{742152A6-371F-ECC4-AEFD-08CE4C1DE69E}"/>
                    </a:ext>
                  </a:extLst>
                </p:cNvPr>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40980" name="Group 18">
                <a:extLst>
                  <a:ext uri="{FF2B5EF4-FFF2-40B4-BE49-F238E27FC236}">
                    <a16:creationId xmlns:a16="http://schemas.microsoft.com/office/drawing/2014/main" id="{254E4EBC-CB03-B61F-3983-C072E997927E}"/>
                  </a:ext>
                </a:extLst>
              </p:cNvPr>
              <p:cNvGrpSpPr/>
              <p:nvPr/>
            </p:nvGrpSpPr>
            <p:grpSpPr bwMode="auto">
              <a:xfrm>
                <a:off x="3288" y="2440"/>
                <a:ext cx="680" cy="718"/>
                <a:chOff x="1066" y="3166"/>
                <a:chExt cx="680" cy="718"/>
              </a:xfrm>
            </p:grpSpPr>
            <p:sp>
              <p:nvSpPr>
                <p:cNvPr id="93203" name="Rectangle 19">
                  <a:extLst>
                    <a:ext uri="{FF2B5EF4-FFF2-40B4-BE49-F238E27FC236}">
                      <a16:creationId xmlns:a16="http://schemas.microsoft.com/office/drawing/2014/main" id="{78FD5713-3357-E66D-7632-2128032A317E}"/>
                    </a:ext>
                  </a:extLst>
                </p:cNvPr>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0994" name="Text Box 20">
                  <a:extLst>
                    <a:ext uri="{FF2B5EF4-FFF2-40B4-BE49-F238E27FC236}">
                      <a16:creationId xmlns:a16="http://schemas.microsoft.com/office/drawing/2014/main" id="{5CF4D3D5-D7DD-913F-8B02-7D39976D83D9}"/>
                    </a:ext>
                  </a:extLst>
                </p:cNvPr>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93205" name="Rectangle 21">
                  <a:extLst>
                    <a:ext uri="{FF2B5EF4-FFF2-40B4-BE49-F238E27FC236}">
                      <a16:creationId xmlns:a16="http://schemas.microsoft.com/office/drawing/2014/main" id="{2D4457F8-2D19-3982-75FA-63BA806C6CDF}"/>
                    </a:ext>
                  </a:extLst>
                </p:cNvPr>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3206" name="Rectangle 22">
                  <a:extLst>
                    <a:ext uri="{FF2B5EF4-FFF2-40B4-BE49-F238E27FC236}">
                      <a16:creationId xmlns:a16="http://schemas.microsoft.com/office/drawing/2014/main" id="{F1F4F642-D8E6-A0CA-205E-6C27DA71B465}"/>
                    </a:ext>
                  </a:extLst>
                </p:cNvPr>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40981" name="Group 23">
                <a:extLst>
                  <a:ext uri="{FF2B5EF4-FFF2-40B4-BE49-F238E27FC236}">
                    <a16:creationId xmlns:a16="http://schemas.microsoft.com/office/drawing/2014/main" id="{CED1740C-0FD6-D646-CE94-45045E8A73C8}"/>
                  </a:ext>
                </a:extLst>
              </p:cNvPr>
              <p:cNvGrpSpPr/>
              <p:nvPr/>
            </p:nvGrpSpPr>
            <p:grpSpPr bwMode="auto">
              <a:xfrm>
                <a:off x="3969" y="2389"/>
                <a:ext cx="1633" cy="769"/>
                <a:chOff x="4014" y="3107"/>
                <a:chExt cx="1633" cy="769"/>
              </a:xfrm>
            </p:grpSpPr>
            <p:sp>
              <p:nvSpPr>
                <p:cNvPr id="93208" name="Rectangle 24">
                  <a:extLst>
                    <a:ext uri="{FF2B5EF4-FFF2-40B4-BE49-F238E27FC236}">
                      <a16:creationId xmlns:a16="http://schemas.microsoft.com/office/drawing/2014/main" id="{7AC76DB5-7A11-C7FF-B76C-373761700FA2}"/>
                    </a:ext>
                  </a:extLst>
                </p:cNvPr>
                <p:cNvSpPr>
                  <a:spLocks noChangeArrowheads="1"/>
                </p:cNvSpPr>
                <p:nvPr/>
              </p:nvSpPr>
              <p:spPr bwMode="auto">
                <a:xfrm>
                  <a:off x="4558" y="3331"/>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0990" name="Text Box 25">
                  <a:extLst>
                    <a:ext uri="{FF2B5EF4-FFF2-40B4-BE49-F238E27FC236}">
                      <a16:creationId xmlns:a16="http://schemas.microsoft.com/office/drawing/2014/main" id="{DAA911E6-78DE-0FA0-DAB1-D8E84236980F}"/>
                    </a:ext>
                  </a:extLst>
                </p:cNvPr>
                <p:cNvSpPr txBox="1">
                  <a:spLocks noChangeArrowheads="1"/>
                </p:cNvSpPr>
                <p:nvPr/>
              </p:nvSpPr>
              <p:spPr bwMode="auto">
                <a:xfrm>
                  <a:off x="4014" y="3107"/>
                  <a:ext cx="163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0000"/>
                    </a:lnSpc>
                    <a:spcBef>
                      <a:spcPct val="50000"/>
                    </a:spcBef>
                  </a:pPr>
                  <a:r>
                    <a:rPr lang="en-US" altLang="zh-CN" sz="1200"/>
                    <a:t>OSTCBTbl</a:t>
                  </a:r>
                </a:p>
                <a:p>
                  <a:pPr algn="ctr" eaLnBrk="1" hangingPunct="1">
                    <a:lnSpc>
                      <a:spcPct val="50000"/>
                    </a:lnSpc>
                    <a:spcBef>
                      <a:spcPct val="50000"/>
                    </a:spcBef>
                  </a:pPr>
                  <a:r>
                    <a:rPr lang="en-US" altLang="zh-CN" sz="1200"/>
                    <a:t>[</a:t>
                  </a:r>
                  <a:r>
                    <a:rPr lang="en-US" altLang="zh-CN" sz="1000"/>
                    <a:t>OS_MAX_TASKS+OS_N_SYS_TASKS-1</a:t>
                  </a:r>
                  <a:r>
                    <a:rPr lang="en-US" altLang="zh-CN" sz="1200"/>
                    <a:t>]</a:t>
                  </a:r>
                </a:p>
              </p:txBody>
            </p:sp>
            <p:sp>
              <p:nvSpPr>
                <p:cNvPr id="93210" name="Rectangle 26">
                  <a:extLst>
                    <a:ext uri="{FF2B5EF4-FFF2-40B4-BE49-F238E27FC236}">
                      <a16:creationId xmlns:a16="http://schemas.microsoft.com/office/drawing/2014/main" id="{348C273C-F4CA-15D5-4CF6-C09CA241C32A}"/>
                    </a:ext>
                  </a:extLst>
                </p:cNvPr>
                <p:cNvSpPr>
                  <a:spLocks noChangeArrowheads="1"/>
                </p:cNvSpPr>
                <p:nvPr/>
              </p:nvSpPr>
              <p:spPr bwMode="auto">
                <a:xfrm>
                  <a:off x="4558" y="3422"/>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3211" name="Rectangle 27">
                  <a:extLst>
                    <a:ext uri="{FF2B5EF4-FFF2-40B4-BE49-F238E27FC236}">
                      <a16:creationId xmlns:a16="http://schemas.microsoft.com/office/drawing/2014/main" id="{5DC65530-8A04-A86E-E40F-FB4C3FB1F94E}"/>
                    </a:ext>
                  </a:extLst>
                </p:cNvPr>
                <p:cNvSpPr>
                  <a:spLocks noChangeArrowheads="1"/>
                </p:cNvSpPr>
                <p:nvPr/>
              </p:nvSpPr>
              <p:spPr bwMode="auto">
                <a:xfrm>
                  <a:off x="4558" y="3513"/>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sp>
            <p:nvSpPr>
              <p:cNvPr id="40982" name="Line 28">
                <a:extLst>
                  <a:ext uri="{FF2B5EF4-FFF2-40B4-BE49-F238E27FC236}">
                    <a16:creationId xmlns:a16="http://schemas.microsoft.com/office/drawing/2014/main" id="{25FF5FC2-E168-2B6B-1EB3-133C1641CD1B}"/>
                  </a:ext>
                </a:extLst>
              </p:cNvPr>
              <p:cNvSpPr>
                <a:spLocks noChangeShapeType="1"/>
              </p:cNvSpPr>
              <p:nvPr/>
            </p:nvSpPr>
            <p:spPr bwMode="auto">
              <a:xfrm>
                <a:off x="1292" y="2659"/>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983" name="Group 29">
                <a:extLst>
                  <a:ext uri="{FF2B5EF4-FFF2-40B4-BE49-F238E27FC236}">
                    <a16:creationId xmlns:a16="http://schemas.microsoft.com/office/drawing/2014/main" id="{90791C0C-7578-E98D-C88B-A54F8FE79935}"/>
                  </a:ext>
                </a:extLst>
              </p:cNvPr>
              <p:cNvGrpSpPr/>
              <p:nvPr/>
            </p:nvGrpSpPr>
            <p:grpSpPr bwMode="auto">
              <a:xfrm>
                <a:off x="566" y="2422"/>
                <a:ext cx="817" cy="283"/>
                <a:chOff x="339" y="2422"/>
                <a:chExt cx="817" cy="283"/>
              </a:xfrm>
            </p:grpSpPr>
            <p:sp>
              <p:nvSpPr>
                <p:cNvPr id="93214" name="Rectangle 30">
                  <a:extLst>
                    <a:ext uri="{FF2B5EF4-FFF2-40B4-BE49-F238E27FC236}">
                      <a16:creationId xmlns:a16="http://schemas.microsoft.com/office/drawing/2014/main" id="{D0ADFB4B-26C7-F96E-35D5-05A218F42F32}"/>
                    </a:ext>
                  </a:extLst>
                </p:cNvPr>
                <p:cNvSpPr>
                  <a:spLocks noChangeArrowheads="1"/>
                </p:cNvSpPr>
                <p:nvPr/>
              </p:nvSpPr>
              <p:spPr bwMode="auto">
                <a:xfrm>
                  <a:off x="429" y="261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0988" name="Text Box 31">
                  <a:extLst>
                    <a:ext uri="{FF2B5EF4-FFF2-40B4-BE49-F238E27FC236}">
                      <a16:creationId xmlns:a16="http://schemas.microsoft.com/office/drawing/2014/main" id="{9BE6914F-C93D-2804-0DBD-B9072BDD2209}"/>
                    </a:ext>
                  </a:extLst>
                </p:cNvPr>
                <p:cNvSpPr txBox="1">
                  <a:spLocks noChangeArrowheads="1"/>
                </p:cNvSpPr>
                <p:nvPr/>
              </p:nvSpPr>
              <p:spPr bwMode="auto">
                <a:xfrm>
                  <a:off x="339" y="2422"/>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cxnSp>
            <p:nvCxnSpPr>
              <p:cNvPr id="40984" name="AutoShape 32">
                <a:extLst>
                  <a:ext uri="{FF2B5EF4-FFF2-40B4-BE49-F238E27FC236}">
                    <a16:creationId xmlns:a16="http://schemas.microsoft.com/office/drawing/2014/main" id="{96FA7A21-DAF8-6301-2B55-282EA06E9B60}"/>
                  </a:ext>
                </a:extLst>
              </p:cNvPr>
              <p:cNvCxnSpPr>
                <a:cxnSpLocks noChangeShapeType="1"/>
              </p:cNvCxnSpPr>
              <p:nvPr/>
            </p:nvCxnSpPr>
            <p:spPr bwMode="auto">
              <a:xfrm flipV="1">
                <a:off x="2109" y="2651"/>
                <a:ext cx="318" cy="99"/>
              </a:xfrm>
              <a:prstGeom prst="bentConnector3">
                <a:avLst>
                  <a:gd name="adj1" fmla="val 50000"/>
                </a:avLst>
              </a:prstGeom>
              <a:noFill/>
              <a:ln w="19050">
                <a:solidFill>
                  <a:schemeClr val="tx1"/>
                </a:solidFill>
                <a:miter lim="800000"/>
                <a:headEnd type="oval" w="med" len="sm"/>
                <a:tailEnd type="triangle" w="med" len="med"/>
              </a:ln>
              <a:extLst>
                <a:ext uri="{909E8E84-426E-40DD-AFC4-6F175D3DCCD1}">
                  <a14:hiddenFill xmlns:a14="http://schemas.microsoft.com/office/drawing/2010/main">
                    <a:noFill/>
                  </a14:hiddenFill>
                </a:ext>
              </a:extLst>
            </p:spPr>
          </p:cxnSp>
          <p:cxnSp>
            <p:nvCxnSpPr>
              <p:cNvPr id="40985" name="AutoShape 33">
                <a:extLst>
                  <a:ext uri="{FF2B5EF4-FFF2-40B4-BE49-F238E27FC236}">
                    <a16:creationId xmlns:a16="http://schemas.microsoft.com/office/drawing/2014/main" id="{2505064B-4B9C-7B48-5357-066EC9395A42}"/>
                  </a:ext>
                </a:extLst>
              </p:cNvPr>
              <p:cNvCxnSpPr>
                <a:cxnSpLocks noChangeShapeType="1"/>
              </p:cNvCxnSpPr>
              <p:nvPr/>
            </p:nvCxnSpPr>
            <p:spPr bwMode="auto">
              <a:xfrm flipV="1">
                <a:off x="3016" y="2651"/>
                <a:ext cx="318" cy="99"/>
              </a:xfrm>
              <a:prstGeom prst="bentConnector3">
                <a:avLst>
                  <a:gd name="adj1" fmla="val 50000"/>
                </a:avLst>
              </a:prstGeom>
              <a:noFill/>
              <a:ln w="19050">
                <a:solidFill>
                  <a:schemeClr val="tx1"/>
                </a:solidFill>
                <a:miter lim="800000"/>
                <a:headEnd type="oval" w="med" len="sm"/>
                <a:tailEnd type="triangle" w="med" len="med"/>
              </a:ln>
              <a:extLst>
                <a:ext uri="{909E8E84-426E-40DD-AFC4-6F175D3DCCD1}">
                  <a14:hiddenFill xmlns:a14="http://schemas.microsoft.com/office/drawing/2010/main">
                    <a:noFill/>
                  </a14:hiddenFill>
                </a:ext>
              </a:extLst>
            </p:spPr>
          </p:cxnSp>
          <p:cxnSp>
            <p:nvCxnSpPr>
              <p:cNvPr id="40986" name="AutoShape 34">
                <a:extLst>
                  <a:ext uri="{FF2B5EF4-FFF2-40B4-BE49-F238E27FC236}">
                    <a16:creationId xmlns:a16="http://schemas.microsoft.com/office/drawing/2014/main" id="{84BB5FD9-C626-8754-D8D2-052F602611BE}"/>
                  </a:ext>
                </a:extLst>
              </p:cNvPr>
              <p:cNvCxnSpPr>
                <a:cxnSpLocks noChangeShapeType="1"/>
              </p:cNvCxnSpPr>
              <p:nvPr/>
            </p:nvCxnSpPr>
            <p:spPr bwMode="auto">
              <a:xfrm flipV="1">
                <a:off x="3923" y="2659"/>
                <a:ext cx="590" cy="91"/>
              </a:xfrm>
              <a:prstGeom prst="bentConnector3">
                <a:avLst>
                  <a:gd name="adj1" fmla="val 49829"/>
                </a:avLst>
              </a:prstGeom>
              <a:noFill/>
              <a:ln w="19050">
                <a:solidFill>
                  <a:schemeClr val="tx1"/>
                </a:solidFill>
                <a:prstDash val="sysDot"/>
                <a:miter lim="800000"/>
                <a:headEnd type="oval" w="med" len="sm"/>
                <a:tailEnd type="triangle" w="med" len="med"/>
              </a:ln>
              <a:extLst>
                <a:ext uri="{909E8E84-426E-40DD-AFC4-6F175D3DCCD1}">
                  <a14:hiddenFill xmlns:a14="http://schemas.microsoft.com/office/drawing/2010/main">
                    <a:noFill/>
                  </a14:hiddenFill>
                </a:ext>
              </a:extLst>
            </p:spPr>
          </p:cxnSp>
        </p:grpSp>
        <p:grpSp>
          <p:nvGrpSpPr>
            <p:cNvPr id="40975" name="Group 35">
              <a:extLst>
                <a:ext uri="{FF2B5EF4-FFF2-40B4-BE49-F238E27FC236}">
                  <a16:creationId xmlns:a16="http://schemas.microsoft.com/office/drawing/2014/main" id="{B42800A3-0699-756A-C10A-69649C597EC1}"/>
                </a:ext>
              </a:extLst>
            </p:cNvPr>
            <p:cNvGrpSpPr/>
            <p:nvPr/>
          </p:nvGrpSpPr>
          <p:grpSpPr bwMode="auto">
            <a:xfrm>
              <a:off x="4967" y="2803"/>
              <a:ext cx="590" cy="173"/>
              <a:chOff x="4196" y="3575"/>
              <a:chExt cx="590" cy="173"/>
            </a:xfrm>
          </p:grpSpPr>
          <p:sp>
            <p:nvSpPr>
              <p:cNvPr id="40976" name="Line 36">
                <a:extLst>
                  <a:ext uri="{FF2B5EF4-FFF2-40B4-BE49-F238E27FC236}">
                    <a16:creationId xmlns:a16="http://schemas.microsoft.com/office/drawing/2014/main" id="{65072EE6-3074-1D07-0A69-075CABD1EA58}"/>
                  </a:ext>
                </a:extLst>
              </p:cNvPr>
              <p:cNvSpPr>
                <a:spLocks noChangeShapeType="1"/>
              </p:cNvSpPr>
              <p:nvPr/>
            </p:nvSpPr>
            <p:spPr bwMode="auto">
              <a:xfrm>
                <a:off x="4196" y="3658"/>
                <a:ext cx="227" cy="0"/>
              </a:xfrm>
              <a:prstGeom prst="line">
                <a:avLst/>
              </a:prstGeom>
              <a:noFill/>
              <a:ln w="19050">
                <a:solidFill>
                  <a:schemeClr val="tx1"/>
                </a:solidFill>
                <a:round/>
                <a:headEnd type="oval" w="med"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7" name="Text Box 37">
                <a:extLst>
                  <a:ext uri="{FF2B5EF4-FFF2-40B4-BE49-F238E27FC236}">
                    <a16:creationId xmlns:a16="http://schemas.microsoft.com/office/drawing/2014/main" id="{9D65E067-5061-7003-5059-ABD85347D855}"/>
                  </a:ext>
                </a:extLst>
              </p:cNvPr>
              <p:cNvSpPr txBox="1">
                <a:spLocks noChangeArrowheads="1"/>
              </p:cNvSpPr>
              <p:nvPr/>
            </p:nvSpPr>
            <p:spPr bwMode="auto">
              <a:xfrm>
                <a:off x="4423" y="3575"/>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sp>
        <p:nvSpPr>
          <p:cNvPr id="93222" name="Text Box 38">
            <a:extLst>
              <a:ext uri="{FF2B5EF4-FFF2-40B4-BE49-F238E27FC236}">
                <a16:creationId xmlns:a16="http://schemas.microsoft.com/office/drawing/2014/main" id="{F190F8BF-97CF-E86E-1F3E-57191F152451}"/>
              </a:ext>
            </a:extLst>
          </p:cNvPr>
          <p:cNvSpPr txBox="1">
            <a:spLocks noChangeArrowheads="1"/>
          </p:cNvSpPr>
          <p:nvPr/>
        </p:nvSpPr>
        <p:spPr bwMode="auto">
          <a:xfrm>
            <a:off x="1323833" y="2378076"/>
            <a:ext cx="10208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err="1">
                <a:latin typeface="华文新魏" panose="02010800040101010101" pitchFamily="2" charset="-122"/>
                <a:ea typeface="华文新魏" panose="02010800040101010101" pitchFamily="2" charset="-122"/>
              </a:rPr>
              <a:t>OSTCBTbl</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－任务控制块数组，所有的任务控制块都保存在这个数组中。</a:t>
            </a:r>
            <a:r>
              <a:rPr kumimoji="1" lang="en-US" altLang="zh-CN" sz="2400" dirty="0"/>
              <a:t> </a:t>
            </a:r>
            <a:r>
              <a:rPr lang="en-US" altLang="zh-CN" sz="2400" dirty="0">
                <a:latin typeface="华文新魏" panose="02010800040101010101" pitchFamily="2" charset="-122"/>
                <a:ea typeface="华文新魏" panose="02010800040101010101" pitchFamily="2" charset="-122"/>
              </a:rPr>
              <a:t>OS_MAX_TASKS</a:t>
            </a:r>
            <a:r>
              <a:rPr lang="zh-CN" altLang="pt-BR" sz="2400" dirty="0">
                <a:latin typeface="华文新魏" panose="02010800040101010101" pitchFamily="2" charset="-122"/>
                <a:ea typeface="华文新魏" panose="02010800040101010101" pitchFamily="2" charset="-122"/>
              </a:rPr>
              <a:t>指明了应用程序中可以有的</a:t>
            </a:r>
            <a:r>
              <a:rPr lang="zh-CN" altLang="pt-BR" sz="2400" dirty="0">
                <a:solidFill>
                  <a:srgbClr val="FF0000"/>
                </a:solidFill>
                <a:latin typeface="华文新魏" panose="02010800040101010101" pitchFamily="2" charset="-122"/>
                <a:ea typeface="华文新魏" panose="02010800040101010101" pitchFamily="2" charset="-122"/>
              </a:rPr>
              <a:t>最多</a:t>
            </a:r>
            <a:r>
              <a:rPr lang="zh-CN" altLang="pt-BR" sz="2400" dirty="0">
                <a:latin typeface="华文新魏" panose="02010800040101010101" pitchFamily="2" charset="-122"/>
                <a:ea typeface="华文新魏" panose="02010800040101010101" pitchFamily="2" charset="-122"/>
              </a:rPr>
              <a:t>任务数</a:t>
            </a:r>
            <a:r>
              <a:rPr lang="zh-CN" altLang="en-US" sz="2400" dirty="0">
                <a:latin typeface="华文新魏" panose="02010800040101010101" pitchFamily="2" charset="-122"/>
                <a:ea typeface="华文新魏" panose="02010800040101010101" pitchFamily="2" charset="-122"/>
              </a:rPr>
              <a:t>； </a:t>
            </a:r>
          </a:p>
          <a:p>
            <a:r>
              <a:rPr lang="pt-BR" altLang="zh-CN" sz="2400" dirty="0">
                <a:latin typeface="华文新魏" panose="02010800040101010101" pitchFamily="2" charset="-122"/>
                <a:ea typeface="华文新魏" panose="02010800040101010101" pitchFamily="2" charset="-122"/>
              </a:rPr>
              <a:t>OS_N_SYS_TASKS</a:t>
            </a:r>
            <a:r>
              <a:rPr lang="zh-CN" altLang="pt-BR" sz="2400" dirty="0">
                <a:latin typeface="华文新魏" panose="02010800040101010101" pitchFamily="2" charset="-122"/>
                <a:ea typeface="华文新魏" panose="02010800040101010101" pitchFamily="2" charset="-122"/>
              </a:rPr>
              <a:t>指明了</a:t>
            </a:r>
            <a:r>
              <a:rPr lang="zh-CN" altLang="pt-BR" sz="2400" dirty="0">
                <a:solidFill>
                  <a:srgbClr val="00B050"/>
                </a:solidFill>
                <a:latin typeface="华文新魏" panose="02010800040101010101" pitchFamily="2" charset="-122"/>
                <a:ea typeface="华文新魏" panose="02010800040101010101" pitchFamily="2" charset="-122"/>
              </a:rPr>
              <a:t>系统任务</a:t>
            </a:r>
            <a:r>
              <a:rPr lang="zh-CN" altLang="pt-BR" sz="2400" dirty="0">
                <a:latin typeface="华文新魏" panose="02010800040101010101" pitchFamily="2" charset="-122"/>
                <a:ea typeface="华文新魏" panose="02010800040101010101" pitchFamily="2" charset="-122"/>
              </a:rPr>
              <a:t>的数目</a:t>
            </a:r>
            <a:r>
              <a:rPr lang="zh-CN" altLang="en-US" sz="2400" dirty="0">
                <a:latin typeface="华文新魏" panose="02010800040101010101" pitchFamily="2" charset="-122"/>
                <a:ea typeface="华文新魏" panose="02010800040101010101" pitchFamily="2" charset="-122"/>
              </a:rPr>
              <a:t> </a:t>
            </a:r>
          </a:p>
        </p:txBody>
      </p:sp>
      <p:sp>
        <p:nvSpPr>
          <p:cNvPr id="93223" name="Text Box 39">
            <a:extLst>
              <a:ext uri="{FF2B5EF4-FFF2-40B4-BE49-F238E27FC236}">
                <a16:creationId xmlns:a16="http://schemas.microsoft.com/office/drawing/2014/main" id="{552E1BDD-2E41-9F0C-1D53-A1E77A47EAFA}"/>
              </a:ext>
            </a:extLst>
          </p:cNvPr>
          <p:cNvSpPr txBox="1">
            <a:spLocks noChangeArrowheads="1"/>
          </p:cNvSpPr>
          <p:nvPr/>
        </p:nvSpPr>
        <p:spPr bwMode="auto">
          <a:xfrm>
            <a:off x="5086350" y="5576888"/>
            <a:ext cx="230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任务控制块初始状态</a:t>
            </a:r>
          </a:p>
        </p:txBody>
      </p:sp>
      <p:sp>
        <p:nvSpPr>
          <p:cNvPr id="93224" name="AutoShape 40">
            <a:extLst>
              <a:ext uri="{FF2B5EF4-FFF2-40B4-BE49-F238E27FC236}">
                <a16:creationId xmlns:a16="http://schemas.microsoft.com/office/drawing/2014/main" id="{5368FC3C-FAB9-ED27-2642-7067E15D17E1}"/>
              </a:ext>
            </a:extLst>
          </p:cNvPr>
          <p:cNvSpPr>
            <a:spLocks noChangeArrowheads="1"/>
          </p:cNvSpPr>
          <p:nvPr/>
        </p:nvSpPr>
        <p:spPr bwMode="auto">
          <a:xfrm>
            <a:off x="6319838" y="3505201"/>
            <a:ext cx="1452562" cy="614363"/>
          </a:xfrm>
          <a:prstGeom prst="wedgeRoundRectCallout">
            <a:avLst>
              <a:gd name="adj1" fmla="val -43005"/>
              <a:gd name="adj2" fmla="val 81782"/>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建立“单向空任务块链表</a:t>
            </a:r>
            <a:r>
              <a:rPr lang="pt-BR" altLang="zh-CN" sz="1600"/>
              <a:t>” </a:t>
            </a:r>
            <a:endParaRPr lang="zh-CN" altLang="en-US" sz="1600"/>
          </a:p>
        </p:txBody>
      </p:sp>
      <p:sp>
        <p:nvSpPr>
          <p:cNvPr id="93225" name="AutoShape 41">
            <a:extLst>
              <a:ext uri="{FF2B5EF4-FFF2-40B4-BE49-F238E27FC236}">
                <a16:creationId xmlns:a16="http://schemas.microsoft.com/office/drawing/2014/main" id="{518370A5-120B-D34C-A222-DA4FAA6F4117}"/>
              </a:ext>
            </a:extLst>
          </p:cNvPr>
          <p:cNvSpPr>
            <a:spLocks noChangeArrowheads="1"/>
          </p:cNvSpPr>
          <p:nvPr/>
        </p:nvSpPr>
        <p:spPr bwMode="auto">
          <a:xfrm>
            <a:off x="2133600" y="3640138"/>
            <a:ext cx="1295400" cy="398462"/>
          </a:xfrm>
          <a:prstGeom prst="wedgeRoundRectCallout">
            <a:avLst>
              <a:gd name="adj1" fmla="val 38356"/>
              <a:gd name="adj2" fmla="val 92231"/>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链表头指针</a:t>
            </a:r>
            <a:endParaRPr lang="zh-CN" altLang="en-US" sz="1600"/>
          </a:p>
        </p:txBody>
      </p:sp>
      <p:sp>
        <p:nvSpPr>
          <p:cNvPr id="93226" name="AutoShape 42">
            <a:extLst>
              <a:ext uri="{FF2B5EF4-FFF2-40B4-BE49-F238E27FC236}">
                <a16:creationId xmlns:a16="http://schemas.microsoft.com/office/drawing/2014/main" id="{FD71B11C-83AC-7790-87DC-4B503407158F}"/>
              </a:ext>
            </a:extLst>
          </p:cNvPr>
          <p:cNvSpPr>
            <a:spLocks noChangeArrowheads="1"/>
          </p:cNvSpPr>
          <p:nvPr/>
        </p:nvSpPr>
        <p:spPr bwMode="auto">
          <a:xfrm>
            <a:off x="1828801" y="4876801"/>
            <a:ext cx="1679575" cy="409575"/>
          </a:xfrm>
          <a:prstGeom prst="wedgeRoundRectCallout">
            <a:avLst>
              <a:gd name="adj1" fmla="val 35065"/>
              <a:gd name="adj2" fmla="val -101940"/>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存放“节点”地址</a:t>
            </a:r>
            <a:endParaRPr lang="zh-CN" altLang="en-US" sz="1600"/>
          </a:p>
        </p:txBody>
      </p:sp>
      <p:sp>
        <p:nvSpPr>
          <p:cNvPr id="93227" name="AutoShape 43">
            <a:extLst>
              <a:ext uri="{FF2B5EF4-FFF2-40B4-BE49-F238E27FC236}">
                <a16:creationId xmlns:a16="http://schemas.microsoft.com/office/drawing/2014/main" id="{0BD401BB-81AA-9FA2-1A10-66B0CE11F300}"/>
              </a:ext>
            </a:extLst>
          </p:cNvPr>
          <p:cNvSpPr>
            <a:spLocks noChangeArrowheads="1"/>
          </p:cNvSpPr>
          <p:nvPr/>
        </p:nvSpPr>
        <p:spPr bwMode="auto">
          <a:xfrm>
            <a:off x="3960814" y="4953001"/>
            <a:ext cx="1296987" cy="650875"/>
          </a:xfrm>
          <a:prstGeom prst="wedgeRoundRectCallout">
            <a:avLst>
              <a:gd name="adj1" fmla="val -43634"/>
              <a:gd name="adj2" fmla="val -85120"/>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存放下一个节点地址</a:t>
            </a:r>
            <a:endParaRPr lang="zh-CN" altLang="en-US" sz="1600"/>
          </a:p>
        </p:txBody>
      </p:sp>
      <p:sp>
        <p:nvSpPr>
          <p:cNvPr id="93228" name="AutoShape 44">
            <a:extLst>
              <a:ext uri="{FF2B5EF4-FFF2-40B4-BE49-F238E27FC236}">
                <a16:creationId xmlns:a16="http://schemas.microsoft.com/office/drawing/2014/main" id="{EDB0406C-1C9A-6F9B-0BB0-B31E648D19FB}"/>
              </a:ext>
            </a:extLst>
          </p:cNvPr>
          <p:cNvSpPr>
            <a:spLocks noChangeArrowheads="1"/>
          </p:cNvSpPr>
          <p:nvPr/>
        </p:nvSpPr>
        <p:spPr bwMode="auto">
          <a:xfrm>
            <a:off x="4016376" y="3640138"/>
            <a:ext cx="1223963" cy="398462"/>
          </a:xfrm>
          <a:prstGeom prst="wedgeRoundRectCallout">
            <a:avLst>
              <a:gd name="adj1" fmla="val -40662"/>
              <a:gd name="adj2" fmla="val 95019"/>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用户数据</a:t>
            </a:r>
            <a:endParaRPr lang="zh-CN" altLang="en-US" sz="1600"/>
          </a:p>
        </p:txBody>
      </p:sp>
      <p:sp>
        <p:nvSpPr>
          <p:cNvPr id="93229" name="AutoShape 45">
            <a:extLst>
              <a:ext uri="{FF2B5EF4-FFF2-40B4-BE49-F238E27FC236}">
                <a16:creationId xmlns:a16="http://schemas.microsoft.com/office/drawing/2014/main" id="{88AD9F62-CC7F-5EA2-3DE1-38458C9C4ABD}"/>
              </a:ext>
            </a:extLst>
          </p:cNvPr>
          <p:cNvSpPr>
            <a:spLocks noChangeArrowheads="1"/>
          </p:cNvSpPr>
          <p:nvPr/>
        </p:nvSpPr>
        <p:spPr bwMode="auto">
          <a:xfrm>
            <a:off x="7904164" y="4911726"/>
            <a:ext cx="1163637" cy="650875"/>
          </a:xfrm>
          <a:prstGeom prst="wedgeRoundRectCallout">
            <a:avLst>
              <a:gd name="adj1" fmla="val 43042"/>
              <a:gd name="adj2" fmla="val -83657"/>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表尾存放“空指针”</a:t>
            </a:r>
            <a:endParaRPr lang="zh-CN" altLang="en-US" sz="1600"/>
          </a:p>
        </p:txBody>
      </p:sp>
      <p:sp>
        <p:nvSpPr>
          <p:cNvPr id="44" name="燕尾形 43">
            <a:hlinkClick r:id="" action="ppaction://noaction"/>
            <a:extLst>
              <a:ext uri="{FF2B5EF4-FFF2-40B4-BE49-F238E27FC236}">
                <a16:creationId xmlns:a16="http://schemas.microsoft.com/office/drawing/2014/main" id="{CFD3109F-2E3B-83E7-18F6-197EA58FBCED}"/>
              </a:ext>
            </a:extLst>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extLst>
      <p:ext uri="{BB962C8B-B14F-4D97-AF65-F5344CB8AC3E}">
        <p14:creationId xmlns:p14="http://schemas.microsoft.com/office/powerpoint/2010/main" val="186177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222"/>
                                        </p:tgtEl>
                                        <p:attrNameLst>
                                          <p:attrName>style.visibility</p:attrName>
                                        </p:attrNameLst>
                                      </p:cBhvr>
                                      <p:to>
                                        <p:strVal val="visible"/>
                                      </p:to>
                                    </p:set>
                                    <p:anim calcmode="lin" valueType="num">
                                      <p:cBhvr additive="base">
                                        <p:cTn id="7" dur="500" fill="hold"/>
                                        <p:tgtEl>
                                          <p:spTgt spid="93222"/>
                                        </p:tgtEl>
                                        <p:attrNameLst>
                                          <p:attrName>ppt_x</p:attrName>
                                        </p:attrNameLst>
                                      </p:cBhvr>
                                      <p:tavLst>
                                        <p:tav tm="0">
                                          <p:val>
                                            <p:strVal val="1+#ppt_w/2"/>
                                          </p:val>
                                        </p:tav>
                                        <p:tav tm="100000">
                                          <p:val>
                                            <p:strVal val="#ppt_x"/>
                                          </p:val>
                                        </p:tav>
                                      </p:tavLst>
                                    </p:anim>
                                    <p:anim calcmode="lin" valueType="num">
                                      <p:cBhvr additive="base">
                                        <p:cTn id="8" dur="500" fill="hold"/>
                                        <p:tgtEl>
                                          <p:spTgt spid="932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7" presetClass="entr" presetSubtype="0" fill="hold" grpId="0" nodeType="afterEffect">
                                  <p:stCondLst>
                                    <p:cond delay="0"/>
                                  </p:stCondLst>
                                  <p:iterate type="lt">
                                    <p:tmPct val="50000"/>
                                  </p:iterate>
                                  <p:childTnLst>
                                    <p:set>
                                      <p:cBhvr>
                                        <p:cTn id="15" dur="1" fill="hold">
                                          <p:stCondLst>
                                            <p:cond delay="0"/>
                                          </p:stCondLst>
                                        </p:cTn>
                                        <p:tgtEl>
                                          <p:spTgt spid="93223"/>
                                        </p:tgtEl>
                                        <p:attrNameLst>
                                          <p:attrName>style.visibility</p:attrName>
                                        </p:attrNameLst>
                                      </p:cBhvr>
                                      <p:to>
                                        <p:strVal val="visible"/>
                                      </p:to>
                                    </p:set>
                                    <p:anim calcmode="discrete" valueType="clr">
                                      <p:cBhvr override="childStyle">
                                        <p:cTn id="16" dur="80"/>
                                        <p:tgtEl>
                                          <p:spTgt spid="93223"/>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93223"/>
                                        </p:tgtEl>
                                        <p:attrNameLst>
                                          <p:attrName>fillcolor</p:attrName>
                                        </p:attrNameLst>
                                      </p:cBhvr>
                                      <p:tavLst>
                                        <p:tav tm="0">
                                          <p:val>
                                            <p:clrVal>
                                              <a:schemeClr val="accent2"/>
                                            </p:clrVal>
                                          </p:val>
                                        </p:tav>
                                        <p:tav tm="50000">
                                          <p:val>
                                            <p:clrVal>
                                              <a:schemeClr val="hlink"/>
                                            </p:clrVal>
                                          </p:val>
                                        </p:tav>
                                      </p:tavLst>
                                    </p:anim>
                                    <p:set>
                                      <p:cBhvr>
                                        <p:cTn id="18" dur="80"/>
                                        <p:tgtEl>
                                          <p:spTgt spid="93223"/>
                                        </p:tgtEl>
                                        <p:attrNameLst>
                                          <p:attrName>fill.type</p:attrName>
                                        </p:attrNameLst>
                                      </p:cBhvr>
                                      <p:to>
                                        <p:strVal val="solid"/>
                                      </p:to>
                                    </p:set>
                                  </p:childTnLst>
                                </p:cTn>
                              </p:par>
                            </p:childTnLst>
                          </p:cTn>
                        </p:par>
                        <p:par>
                          <p:cTn id="19" fill="hold">
                            <p:stCondLst>
                              <p:cond delay="899"/>
                            </p:stCondLst>
                            <p:childTnLst>
                              <p:par>
                                <p:cTn id="20" presetID="12" presetClass="entr" presetSubtype="2" fill="hold" grpId="0" nodeType="afterEffect">
                                  <p:stCondLst>
                                    <p:cond delay="0"/>
                                  </p:stCondLst>
                                  <p:childTnLst>
                                    <p:set>
                                      <p:cBhvr>
                                        <p:cTn id="21" dur="1" fill="hold">
                                          <p:stCondLst>
                                            <p:cond delay="0"/>
                                          </p:stCondLst>
                                        </p:cTn>
                                        <p:tgtEl>
                                          <p:spTgt spid="93224"/>
                                        </p:tgtEl>
                                        <p:attrNameLst>
                                          <p:attrName>style.visibility</p:attrName>
                                        </p:attrNameLst>
                                      </p:cBhvr>
                                      <p:to>
                                        <p:strVal val="visible"/>
                                      </p:to>
                                    </p:set>
                                    <p:animEffect transition="in" filter="slide(fromRight)">
                                      <p:cBhvr>
                                        <p:cTn id="22" dur="500"/>
                                        <p:tgtEl>
                                          <p:spTgt spid="932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3224"/>
                                        </p:tgtEl>
                                        <p:attrNameLst>
                                          <p:attrName>style.visibility</p:attrName>
                                        </p:attrNameLst>
                                      </p:cBhvr>
                                      <p:to>
                                        <p:strVal val="hidden"/>
                                      </p:to>
                                    </p:set>
                                  </p:childTnLst>
                                </p:cTn>
                              </p:par>
                              <p:par>
                                <p:cTn id="27" presetID="12" presetClass="entr" presetSubtype="1" fill="hold" grpId="0" nodeType="withEffect">
                                  <p:stCondLst>
                                    <p:cond delay="0"/>
                                  </p:stCondLst>
                                  <p:childTnLst>
                                    <p:set>
                                      <p:cBhvr>
                                        <p:cTn id="28" dur="1" fill="hold">
                                          <p:stCondLst>
                                            <p:cond delay="0"/>
                                          </p:stCondLst>
                                        </p:cTn>
                                        <p:tgtEl>
                                          <p:spTgt spid="93225"/>
                                        </p:tgtEl>
                                        <p:attrNameLst>
                                          <p:attrName>style.visibility</p:attrName>
                                        </p:attrNameLst>
                                      </p:cBhvr>
                                      <p:to>
                                        <p:strVal val="visible"/>
                                      </p:to>
                                    </p:set>
                                    <p:animEffect transition="in" filter="slide(fromTop)">
                                      <p:cBhvr>
                                        <p:cTn id="29" dur="500"/>
                                        <p:tgtEl>
                                          <p:spTgt spid="93225"/>
                                        </p:tgtEl>
                                      </p:cBhvr>
                                    </p:animEffect>
                                  </p:childTnLst>
                                </p:cTn>
                              </p:par>
                            </p:childTnLst>
                          </p:cTn>
                        </p:par>
                        <p:par>
                          <p:cTn id="30" fill="hold">
                            <p:stCondLst>
                              <p:cond delay="0"/>
                            </p:stCondLst>
                            <p:childTnLst>
                              <p:par>
                                <p:cTn id="31" presetID="12" presetClass="entr" presetSubtype="4" fill="hold" grpId="0" nodeType="afterEffect">
                                  <p:stCondLst>
                                    <p:cond delay="0"/>
                                  </p:stCondLst>
                                  <p:childTnLst>
                                    <p:set>
                                      <p:cBhvr>
                                        <p:cTn id="32" dur="1" fill="hold">
                                          <p:stCondLst>
                                            <p:cond delay="0"/>
                                          </p:stCondLst>
                                        </p:cTn>
                                        <p:tgtEl>
                                          <p:spTgt spid="93226"/>
                                        </p:tgtEl>
                                        <p:attrNameLst>
                                          <p:attrName>style.visibility</p:attrName>
                                        </p:attrNameLst>
                                      </p:cBhvr>
                                      <p:to>
                                        <p:strVal val="visible"/>
                                      </p:to>
                                    </p:set>
                                    <p:animEffect transition="in" filter="slide(fromBottom)">
                                      <p:cBhvr>
                                        <p:cTn id="33" dur="500"/>
                                        <p:tgtEl>
                                          <p:spTgt spid="9322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9322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93225"/>
                                        </p:tgtEl>
                                        <p:attrNameLst>
                                          <p:attrName>style.visibility</p:attrName>
                                        </p:attrNameLst>
                                      </p:cBhvr>
                                      <p:to>
                                        <p:strVal val="hidden"/>
                                      </p:to>
                                    </p:set>
                                  </p:childTnLst>
                                </p:cTn>
                              </p:par>
                              <p:par>
                                <p:cTn id="40" presetID="12" presetClass="entr" presetSubtype="1" fill="hold" grpId="0" nodeType="withEffect">
                                  <p:stCondLst>
                                    <p:cond delay="0"/>
                                  </p:stCondLst>
                                  <p:childTnLst>
                                    <p:set>
                                      <p:cBhvr>
                                        <p:cTn id="41" dur="1" fill="hold">
                                          <p:stCondLst>
                                            <p:cond delay="0"/>
                                          </p:stCondLst>
                                        </p:cTn>
                                        <p:tgtEl>
                                          <p:spTgt spid="93228"/>
                                        </p:tgtEl>
                                        <p:attrNameLst>
                                          <p:attrName>style.visibility</p:attrName>
                                        </p:attrNameLst>
                                      </p:cBhvr>
                                      <p:to>
                                        <p:strVal val="visible"/>
                                      </p:to>
                                    </p:set>
                                    <p:animEffect transition="in" filter="slide(fromTop)">
                                      <p:cBhvr>
                                        <p:cTn id="42" dur="500"/>
                                        <p:tgtEl>
                                          <p:spTgt spid="93228"/>
                                        </p:tgtEl>
                                      </p:cBhvr>
                                    </p:animEffect>
                                  </p:childTnLst>
                                </p:cTn>
                              </p:par>
                            </p:childTnLst>
                          </p:cTn>
                        </p:par>
                        <p:par>
                          <p:cTn id="43" fill="hold">
                            <p:stCondLst>
                              <p:cond delay="0"/>
                            </p:stCondLst>
                            <p:childTnLst>
                              <p:par>
                                <p:cTn id="44" presetID="12" presetClass="entr" presetSubtype="4" fill="hold" grpId="0" nodeType="afterEffect">
                                  <p:stCondLst>
                                    <p:cond delay="0"/>
                                  </p:stCondLst>
                                  <p:childTnLst>
                                    <p:set>
                                      <p:cBhvr>
                                        <p:cTn id="45" dur="1" fill="hold">
                                          <p:stCondLst>
                                            <p:cond delay="0"/>
                                          </p:stCondLst>
                                        </p:cTn>
                                        <p:tgtEl>
                                          <p:spTgt spid="93227"/>
                                        </p:tgtEl>
                                        <p:attrNameLst>
                                          <p:attrName>style.visibility</p:attrName>
                                        </p:attrNameLst>
                                      </p:cBhvr>
                                      <p:to>
                                        <p:strVal val="visible"/>
                                      </p:to>
                                    </p:set>
                                    <p:animEffect transition="in" filter="slide(fromBottom)">
                                      <p:cBhvr>
                                        <p:cTn id="46" dur="500"/>
                                        <p:tgtEl>
                                          <p:spTgt spid="932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322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3227"/>
                                        </p:tgtEl>
                                        <p:attrNameLst>
                                          <p:attrName>style.visibility</p:attrName>
                                        </p:attrNameLst>
                                      </p:cBhvr>
                                      <p:to>
                                        <p:strVal val="hidden"/>
                                      </p:to>
                                    </p:set>
                                  </p:childTnLst>
                                </p:cTn>
                              </p:par>
                              <p:par>
                                <p:cTn id="53" presetID="12" presetClass="entr" presetSubtype="4" fill="hold" grpId="0" nodeType="withEffect">
                                  <p:stCondLst>
                                    <p:cond delay="0"/>
                                  </p:stCondLst>
                                  <p:childTnLst>
                                    <p:set>
                                      <p:cBhvr>
                                        <p:cTn id="54" dur="1" fill="hold">
                                          <p:stCondLst>
                                            <p:cond delay="0"/>
                                          </p:stCondLst>
                                        </p:cTn>
                                        <p:tgtEl>
                                          <p:spTgt spid="93229"/>
                                        </p:tgtEl>
                                        <p:attrNameLst>
                                          <p:attrName>style.visibility</p:attrName>
                                        </p:attrNameLst>
                                      </p:cBhvr>
                                      <p:to>
                                        <p:strVal val="visible"/>
                                      </p:to>
                                    </p:set>
                                    <p:animEffect transition="in" filter="slide(fromBottom)">
                                      <p:cBhvr>
                                        <p:cTn id="55" dur="500"/>
                                        <p:tgtEl>
                                          <p:spTgt spid="93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22" grpId="0"/>
      <p:bldP spid="93223" grpId="0"/>
      <p:bldP spid="93224" grpId="0" animBg="1"/>
      <p:bldP spid="93224" grpId="1" animBg="1"/>
      <p:bldP spid="93225" grpId="0" animBg="1"/>
      <p:bldP spid="93225" grpId="1" animBg="1"/>
      <p:bldP spid="93226" grpId="0" animBg="1"/>
      <p:bldP spid="93226" grpId="1" animBg="1"/>
      <p:bldP spid="93227" grpId="0" animBg="1"/>
      <p:bldP spid="93227" grpId="1" animBg="1"/>
      <p:bldP spid="93228" grpId="0" animBg="1"/>
      <p:bldP spid="93228" grpId="1" animBg="1"/>
      <p:bldP spid="932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3.2  </a:t>
            </a:r>
            <a:r>
              <a:rPr lang="zh-CN" altLang="en-US" dirty="0"/>
              <a:t>最小内核</a:t>
            </a:r>
          </a:p>
        </p:txBody>
      </p:sp>
      <p:sp>
        <p:nvSpPr>
          <p:cNvPr id="41987" name="Rectangle 3"/>
          <p:cNvSpPr>
            <a:spLocks noGrp="1" noChangeArrowheads="1"/>
          </p:cNvSpPr>
          <p:nvPr>
            <p:ph idx="1"/>
          </p:nvPr>
        </p:nvSpPr>
        <p:spPr/>
        <p:txBody>
          <a:bodyPr/>
          <a:lstStyle/>
          <a:p>
            <a:pPr eaLnBrk="1" hangingPunct="1"/>
            <a:r>
              <a:rPr lang="zh-CN" altLang="en-US"/>
              <a:t>任务控制块</a:t>
            </a:r>
          </a:p>
        </p:txBody>
      </p:sp>
      <p:sp>
        <p:nvSpPr>
          <p:cNvPr id="41988" name="Text Box 37"/>
          <p:cNvSpPr txBox="1">
            <a:spLocks noChangeArrowheads="1"/>
          </p:cNvSpPr>
          <p:nvPr/>
        </p:nvSpPr>
        <p:spPr bwMode="auto">
          <a:xfrm>
            <a:off x="2895600" y="2378076"/>
            <a:ext cx="6400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en-US" altLang="zh-CN" sz="2400">
                <a:latin typeface="华文新魏" panose="02010800040101010101" pitchFamily="2" charset="-122"/>
                <a:ea typeface="华文新魏" panose="02010800040101010101" pitchFamily="2" charset="-122"/>
              </a:rPr>
              <a:t>OSTCBTbl[]</a:t>
            </a:r>
            <a:r>
              <a:rPr lang="zh-CN" altLang="en-US" sz="2400">
                <a:latin typeface="华文新魏" panose="02010800040101010101" pitchFamily="2" charset="-122"/>
                <a:ea typeface="华文新魏" panose="02010800040101010101" pitchFamily="2" charset="-122"/>
              </a:rPr>
              <a:t>－任务控制块数组，所有的任务控制块都保存在这个数组中。 </a:t>
            </a:r>
          </a:p>
        </p:txBody>
      </p:sp>
      <p:sp>
        <p:nvSpPr>
          <p:cNvPr id="94253" name="Text Box 45"/>
          <p:cNvSpPr txBox="1">
            <a:spLocks noChangeArrowheads="1"/>
          </p:cNvSpPr>
          <p:nvPr/>
        </p:nvSpPr>
        <p:spPr bwMode="auto">
          <a:xfrm>
            <a:off x="4646613" y="5438776"/>
            <a:ext cx="2951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建立一个用户任务后的状态</a:t>
            </a:r>
          </a:p>
        </p:txBody>
      </p:sp>
      <p:grpSp>
        <p:nvGrpSpPr>
          <p:cNvPr id="2" name="Group 46"/>
          <p:cNvGrpSpPr/>
          <p:nvPr/>
        </p:nvGrpSpPr>
        <p:grpSpPr bwMode="auto">
          <a:xfrm>
            <a:off x="1981200" y="4083050"/>
            <a:ext cx="4826000" cy="1168400"/>
            <a:chOff x="249" y="2422"/>
            <a:chExt cx="3040" cy="736"/>
          </a:xfrm>
        </p:grpSpPr>
        <p:grpSp>
          <p:nvGrpSpPr>
            <p:cNvPr id="42012" name="Group 47"/>
            <p:cNvGrpSpPr/>
            <p:nvPr/>
          </p:nvGrpSpPr>
          <p:grpSpPr bwMode="auto">
            <a:xfrm>
              <a:off x="1157" y="2440"/>
              <a:ext cx="680" cy="718"/>
              <a:chOff x="1066" y="3166"/>
              <a:chExt cx="680" cy="718"/>
            </a:xfrm>
          </p:grpSpPr>
          <p:sp>
            <p:nvSpPr>
              <p:cNvPr id="94256" name="Rectangle 48"/>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2026" name="Text Box 49"/>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OSTCBTbl[1]</a:t>
                </a:r>
              </a:p>
            </p:txBody>
          </p:sp>
          <p:sp>
            <p:nvSpPr>
              <p:cNvPr id="94258" name="Rectangle 50"/>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4259" name="Rectangle 51"/>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42013" name="Group 52"/>
            <p:cNvGrpSpPr/>
            <p:nvPr/>
          </p:nvGrpSpPr>
          <p:grpSpPr bwMode="auto">
            <a:xfrm>
              <a:off x="2064" y="2440"/>
              <a:ext cx="680" cy="718"/>
              <a:chOff x="1066" y="3166"/>
              <a:chExt cx="680" cy="718"/>
            </a:xfrm>
          </p:grpSpPr>
          <p:sp>
            <p:nvSpPr>
              <p:cNvPr id="94261" name="Rectangle 53"/>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2022" name="Text Box 54"/>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OSTCBTbl[0]</a:t>
                </a:r>
              </a:p>
            </p:txBody>
          </p:sp>
          <p:sp>
            <p:nvSpPr>
              <p:cNvPr id="94263" name="Rectangle 55"/>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4264" name="Rectangle 56"/>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sp>
          <p:nvSpPr>
            <p:cNvPr id="42014" name="Line 57"/>
            <p:cNvSpPr>
              <a:spLocks noChangeShapeType="1"/>
            </p:cNvSpPr>
            <p:nvPr/>
          </p:nvSpPr>
          <p:spPr bwMode="auto">
            <a:xfrm>
              <a:off x="975" y="2659"/>
              <a:ext cx="227"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15" name="Group 58"/>
            <p:cNvGrpSpPr/>
            <p:nvPr/>
          </p:nvGrpSpPr>
          <p:grpSpPr bwMode="auto">
            <a:xfrm>
              <a:off x="249" y="2422"/>
              <a:ext cx="817" cy="283"/>
              <a:chOff x="339" y="2422"/>
              <a:chExt cx="817" cy="283"/>
            </a:xfrm>
          </p:grpSpPr>
          <p:sp>
            <p:nvSpPr>
              <p:cNvPr id="94267" name="Rectangle 59"/>
              <p:cNvSpPr>
                <a:spLocks noChangeArrowheads="1"/>
              </p:cNvSpPr>
              <p:nvPr/>
            </p:nvSpPr>
            <p:spPr bwMode="auto">
              <a:xfrm>
                <a:off x="429" y="261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2020" name="Text Box 60"/>
              <p:cNvSpPr txBox="1">
                <a:spLocks noChangeArrowheads="1"/>
              </p:cNvSpPr>
              <p:nvPr/>
            </p:nvSpPr>
            <p:spPr bwMode="auto">
              <a:xfrm>
                <a:off x="339" y="2422"/>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1200"/>
                  <a:t>OSTCBList</a:t>
                </a:r>
              </a:p>
            </p:txBody>
          </p:sp>
        </p:grpSp>
        <p:cxnSp>
          <p:nvCxnSpPr>
            <p:cNvPr id="42016" name="AutoShape 61"/>
            <p:cNvCxnSpPr>
              <a:cxnSpLocks noChangeShapeType="1"/>
            </p:cNvCxnSpPr>
            <p:nvPr/>
          </p:nvCxnSpPr>
          <p:spPr bwMode="auto">
            <a:xfrm flipV="1">
              <a:off x="1792" y="2651"/>
              <a:ext cx="318" cy="99"/>
            </a:xfrm>
            <a:prstGeom prst="bentConnector3">
              <a:avLst>
                <a:gd name="adj1" fmla="val 50000"/>
              </a:avLst>
            </a:prstGeom>
            <a:noFill/>
            <a:ln w="19050">
              <a:solidFill>
                <a:schemeClr val="tx1"/>
              </a:solidFill>
              <a:miter lim="800000"/>
              <a:headEnd type="oval" w="med" len="sm"/>
              <a:tailEnd type="triangle" w="med" len="med"/>
            </a:ln>
            <a:extLst>
              <a:ext uri="{909E8E84-426E-40DD-AFC4-6F175D3DCCD1}">
                <a14:hiddenFill xmlns:a14="http://schemas.microsoft.com/office/drawing/2010/main">
                  <a:noFill/>
                </a14:hiddenFill>
              </a:ext>
            </a:extLst>
          </p:spPr>
        </p:cxnSp>
        <p:sp>
          <p:nvSpPr>
            <p:cNvPr id="42017" name="Line 62"/>
            <p:cNvSpPr>
              <a:spLocks noChangeShapeType="1"/>
            </p:cNvSpPr>
            <p:nvPr/>
          </p:nvSpPr>
          <p:spPr bwMode="auto">
            <a:xfrm>
              <a:off x="2699" y="2750"/>
              <a:ext cx="227" cy="0"/>
            </a:xfrm>
            <a:prstGeom prst="line">
              <a:avLst/>
            </a:prstGeom>
            <a:noFill/>
            <a:ln w="19050">
              <a:solidFill>
                <a:schemeClr val="tx1"/>
              </a:solidFill>
              <a:round/>
              <a:headEnd type="oval" w="med"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8" name="Text Box 63"/>
            <p:cNvSpPr txBox="1">
              <a:spLocks noChangeArrowheads="1"/>
            </p:cNvSpPr>
            <p:nvPr/>
          </p:nvSpPr>
          <p:spPr bwMode="auto">
            <a:xfrm>
              <a:off x="2926" y="2667"/>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grpSp>
        <p:nvGrpSpPr>
          <p:cNvPr id="6" name="Group 64"/>
          <p:cNvGrpSpPr/>
          <p:nvPr/>
        </p:nvGrpSpPr>
        <p:grpSpPr bwMode="auto">
          <a:xfrm>
            <a:off x="1982789" y="3505200"/>
            <a:ext cx="8569325" cy="1746250"/>
            <a:chOff x="249" y="2058"/>
            <a:chExt cx="5398" cy="1100"/>
          </a:xfrm>
        </p:grpSpPr>
        <p:grpSp>
          <p:nvGrpSpPr>
            <p:cNvPr id="41995" name="Group 65"/>
            <p:cNvGrpSpPr/>
            <p:nvPr/>
          </p:nvGrpSpPr>
          <p:grpSpPr bwMode="auto">
            <a:xfrm>
              <a:off x="3243" y="2440"/>
              <a:ext cx="680" cy="718"/>
              <a:chOff x="1066" y="3166"/>
              <a:chExt cx="680" cy="718"/>
            </a:xfrm>
          </p:grpSpPr>
          <p:sp>
            <p:nvSpPr>
              <p:cNvPr id="94274" name="Rectangle 66"/>
              <p:cNvSpPr>
                <a:spLocks noChangeArrowheads="1"/>
              </p:cNvSpPr>
              <p:nvPr/>
            </p:nvSpPr>
            <p:spPr bwMode="auto">
              <a:xfrm>
                <a:off x="1111" y="3339"/>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2009" name="Text Box 67"/>
              <p:cNvSpPr txBox="1">
                <a:spLocks noChangeArrowheads="1"/>
              </p:cNvSpPr>
              <p:nvPr/>
            </p:nvSpPr>
            <p:spPr bwMode="auto">
              <a:xfrm>
                <a:off x="1066" y="3166"/>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OSTCBTbl[2]</a:t>
                </a:r>
              </a:p>
            </p:txBody>
          </p:sp>
          <p:sp>
            <p:nvSpPr>
              <p:cNvPr id="94276" name="Rectangle 68"/>
              <p:cNvSpPr>
                <a:spLocks noChangeArrowheads="1"/>
              </p:cNvSpPr>
              <p:nvPr/>
            </p:nvSpPr>
            <p:spPr bwMode="auto">
              <a:xfrm>
                <a:off x="1111" y="3430"/>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4277" name="Rectangle 69"/>
              <p:cNvSpPr>
                <a:spLocks noChangeArrowheads="1"/>
              </p:cNvSpPr>
              <p:nvPr/>
            </p:nvSpPr>
            <p:spPr bwMode="auto">
              <a:xfrm>
                <a:off x="1111" y="3521"/>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grpSp>
          <p:nvGrpSpPr>
            <p:cNvPr id="41996" name="Group 70"/>
            <p:cNvGrpSpPr/>
            <p:nvPr/>
          </p:nvGrpSpPr>
          <p:grpSpPr bwMode="auto">
            <a:xfrm>
              <a:off x="3924" y="2389"/>
              <a:ext cx="1633" cy="769"/>
              <a:chOff x="4014" y="3107"/>
              <a:chExt cx="1633" cy="769"/>
            </a:xfrm>
          </p:grpSpPr>
          <p:sp>
            <p:nvSpPr>
              <p:cNvPr id="94279" name="Rectangle 71"/>
              <p:cNvSpPr>
                <a:spLocks noChangeArrowheads="1"/>
              </p:cNvSpPr>
              <p:nvPr/>
            </p:nvSpPr>
            <p:spPr bwMode="auto">
              <a:xfrm>
                <a:off x="4558" y="3331"/>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OSTCBStkPtr</a:t>
                </a:r>
              </a:p>
            </p:txBody>
          </p:sp>
          <p:sp>
            <p:nvSpPr>
              <p:cNvPr id="42005" name="Text Box 72"/>
              <p:cNvSpPr txBox="1">
                <a:spLocks noChangeArrowheads="1"/>
              </p:cNvSpPr>
              <p:nvPr/>
            </p:nvSpPr>
            <p:spPr bwMode="auto">
              <a:xfrm>
                <a:off x="4014" y="3107"/>
                <a:ext cx="163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50000"/>
                  </a:lnSpc>
                  <a:spcBef>
                    <a:spcPct val="50000"/>
                  </a:spcBef>
                </a:pPr>
                <a:r>
                  <a:rPr lang="en-US" altLang="zh-CN" sz="1200"/>
                  <a:t>OSTCBTbl</a:t>
                </a:r>
              </a:p>
              <a:p>
                <a:pPr algn="ctr" eaLnBrk="1" hangingPunct="1">
                  <a:lnSpc>
                    <a:spcPct val="50000"/>
                  </a:lnSpc>
                  <a:spcBef>
                    <a:spcPct val="50000"/>
                  </a:spcBef>
                </a:pPr>
                <a:r>
                  <a:rPr lang="en-US" altLang="zh-CN" sz="1200"/>
                  <a:t>[</a:t>
                </a:r>
                <a:r>
                  <a:rPr lang="en-US" altLang="zh-CN" sz="1000"/>
                  <a:t>OS_MAX_TASKS+OS_N_SYS_TASKS-1</a:t>
                </a:r>
                <a:r>
                  <a:rPr lang="en-US" altLang="zh-CN" sz="1200"/>
                  <a:t>]</a:t>
                </a:r>
              </a:p>
            </p:txBody>
          </p:sp>
          <p:sp>
            <p:nvSpPr>
              <p:cNvPr id="94281" name="Rectangle 73"/>
              <p:cNvSpPr>
                <a:spLocks noChangeArrowheads="1"/>
              </p:cNvSpPr>
              <p:nvPr/>
            </p:nvSpPr>
            <p:spPr bwMode="auto">
              <a:xfrm>
                <a:off x="4558" y="3422"/>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OSTCBNext</a:t>
                </a:r>
              </a:p>
            </p:txBody>
          </p:sp>
          <p:sp>
            <p:nvSpPr>
              <p:cNvPr id="94282" name="Rectangle 74"/>
              <p:cNvSpPr>
                <a:spLocks noChangeArrowheads="1"/>
              </p:cNvSpPr>
              <p:nvPr/>
            </p:nvSpPr>
            <p:spPr bwMode="auto">
              <a:xfrm>
                <a:off x="4558" y="3513"/>
                <a:ext cx="635"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200">
                    <a:latin typeface="Arial" panose="020B0604020202020204" pitchFamily="34" charset="0"/>
                  </a:rPr>
                  <a:t>……</a:t>
                </a:r>
              </a:p>
            </p:txBody>
          </p:sp>
        </p:grpSp>
        <p:cxnSp>
          <p:nvCxnSpPr>
            <p:cNvPr id="41997" name="AutoShape 75"/>
            <p:cNvCxnSpPr>
              <a:cxnSpLocks noChangeShapeType="1"/>
            </p:cNvCxnSpPr>
            <p:nvPr/>
          </p:nvCxnSpPr>
          <p:spPr bwMode="auto">
            <a:xfrm flipV="1">
              <a:off x="3878" y="2659"/>
              <a:ext cx="590" cy="91"/>
            </a:xfrm>
            <a:prstGeom prst="bentConnector3">
              <a:avLst>
                <a:gd name="adj1" fmla="val 49829"/>
              </a:avLst>
            </a:prstGeom>
            <a:noFill/>
            <a:ln w="19050">
              <a:solidFill>
                <a:schemeClr val="tx1"/>
              </a:solidFill>
              <a:prstDash val="sysDot"/>
              <a:miter lim="800000"/>
              <a:headEnd type="oval" w="med" len="sm"/>
              <a:tailEnd type="triangle" w="med" len="med"/>
            </a:ln>
            <a:extLst>
              <a:ext uri="{909E8E84-426E-40DD-AFC4-6F175D3DCCD1}">
                <a14:hiddenFill xmlns:a14="http://schemas.microsoft.com/office/drawing/2010/main">
                  <a:noFill/>
                </a14:hiddenFill>
              </a:ext>
            </a:extLst>
          </p:spPr>
        </p:cxnSp>
        <p:sp>
          <p:nvSpPr>
            <p:cNvPr id="41998" name="Line 76"/>
            <p:cNvSpPr>
              <a:spLocks noChangeShapeType="1"/>
            </p:cNvSpPr>
            <p:nvPr/>
          </p:nvSpPr>
          <p:spPr bwMode="auto">
            <a:xfrm>
              <a:off x="5057" y="2750"/>
              <a:ext cx="227" cy="0"/>
            </a:xfrm>
            <a:prstGeom prst="line">
              <a:avLst/>
            </a:prstGeom>
            <a:noFill/>
            <a:ln w="19050">
              <a:solidFill>
                <a:schemeClr val="tx1"/>
              </a:solidFill>
              <a:round/>
              <a:headEnd type="oval" w="med"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9" name="Text Box 77"/>
            <p:cNvSpPr txBox="1">
              <a:spLocks noChangeArrowheads="1"/>
            </p:cNvSpPr>
            <p:nvPr/>
          </p:nvSpPr>
          <p:spPr bwMode="auto">
            <a:xfrm>
              <a:off x="5284" y="2667"/>
              <a:ext cx="36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NULL</a:t>
              </a:r>
            </a:p>
          </p:txBody>
        </p:sp>
        <p:grpSp>
          <p:nvGrpSpPr>
            <p:cNvPr id="42000" name="Group 78"/>
            <p:cNvGrpSpPr/>
            <p:nvPr/>
          </p:nvGrpSpPr>
          <p:grpSpPr bwMode="auto">
            <a:xfrm>
              <a:off x="249" y="2058"/>
              <a:ext cx="817" cy="283"/>
              <a:chOff x="339" y="2422"/>
              <a:chExt cx="817" cy="283"/>
            </a:xfrm>
          </p:grpSpPr>
          <p:sp>
            <p:nvSpPr>
              <p:cNvPr id="94287" name="Rectangle 79"/>
              <p:cNvSpPr>
                <a:spLocks noChangeArrowheads="1"/>
              </p:cNvSpPr>
              <p:nvPr/>
            </p:nvSpPr>
            <p:spPr bwMode="auto">
              <a:xfrm>
                <a:off x="429" y="2614"/>
                <a:ext cx="635" cy="9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2003" name="Text Box 80"/>
              <p:cNvSpPr txBox="1">
                <a:spLocks noChangeArrowheads="1"/>
              </p:cNvSpPr>
              <p:nvPr/>
            </p:nvSpPr>
            <p:spPr bwMode="auto">
              <a:xfrm>
                <a:off x="339" y="2422"/>
                <a:ext cx="8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OSTCBFreeList</a:t>
                </a:r>
              </a:p>
            </p:txBody>
          </p:sp>
        </p:grpSp>
        <p:cxnSp>
          <p:nvCxnSpPr>
            <p:cNvPr id="42001" name="AutoShape 81"/>
            <p:cNvCxnSpPr>
              <a:cxnSpLocks noChangeShapeType="1"/>
              <a:stCxn id="94287" idx="3"/>
            </p:cNvCxnSpPr>
            <p:nvPr/>
          </p:nvCxnSpPr>
          <p:spPr bwMode="auto">
            <a:xfrm>
              <a:off x="974" y="2296"/>
              <a:ext cx="2314" cy="363"/>
            </a:xfrm>
            <a:prstGeom prst="bentConnector3">
              <a:avLst>
                <a:gd name="adj1" fmla="val 91139"/>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grpSp>
      <p:sp>
        <p:nvSpPr>
          <p:cNvPr id="94290" name="AutoShape 82"/>
          <p:cNvSpPr>
            <a:spLocks noChangeArrowheads="1"/>
          </p:cNvSpPr>
          <p:nvPr/>
        </p:nvSpPr>
        <p:spPr bwMode="auto">
          <a:xfrm>
            <a:off x="5799138" y="3686175"/>
            <a:ext cx="1579562" cy="395288"/>
          </a:xfrm>
          <a:prstGeom prst="wedgeRoundRectCallout">
            <a:avLst>
              <a:gd name="adj1" fmla="val -43569"/>
              <a:gd name="adj2" fmla="val 99398"/>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系统空闲任务</a:t>
            </a:r>
            <a:endParaRPr lang="zh-CN" altLang="en-US" sz="1600"/>
          </a:p>
        </p:txBody>
      </p:sp>
      <p:sp>
        <p:nvSpPr>
          <p:cNvPr id="94291" name="AutoShape 83"/>
          <p:cNvSpPr>
            <a:spLocks noChangeArrowheads="1"/>
          </p:cNvSpPr>
          <p:nvPr/>
        </p:nvSpPr>
        <p:spPr bwMode="auto">
          <a:xfrm>
            <a:off x="4359276" y="3686175"/>
            <a:ext cx="1114425" cy="395288"/>
          </a:xfrm>
          <a:prstGeom prst="wedgeRoundRectCallout">
            <a:avLst>
              <a:gd name="adj1" fmla="val -44588"/>
              <a:gd name="adj2" fmla="val 94176"/>
              <a:gd name="adj3" fmla="val 16667"/>
            </a:avLst>
          </a:prstGeom>
          <a:solidFill>
            <a:srgbClr val="E5FFFF"/>
          </a:solidFill>
          <a:ln w="9525" algn="ctr">
            <a:solidFill>
              <a:schemeClr val="tx1"/>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pt-BR" sz="1600"/>
              <a:t>用户任务</a:t>
            </a:r>
            <a:endParaRPr lang="zh-CN" altLang="en-US" sz="1600"/>
          </a:p>
        </p:txBody>
      </p:sp>
      <p:sp>
        <p:nvSpPr>
          <p:cNvPr id="44" name="燕尾形 43">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7" presetClass="entr" presetSubtype="0" fill="hold" grpId="0" nodeType="afterEffect">
                                  <p:stCondLst>
                                    <p:cond delay="0"/>
                                  </p:stCondLst>
                                  <p:iterate type="lt">
                                    <p:tmPct val="50000"/>
                                  </p:iterate>
                                  <p:childTnLst>
                                    <p:set>
                                      <p:cBhvr>
                                        <p:cTn id="14" dur="1" fill="hold">
                                          <p:stCondLst>
                                            <p:cond delay="0"/>
                                          </p:stCondLst>
                                        </p:cTn>
                                        <p:tgtEl>
                                          <p:spTgt spid="94253"/>
                                        </p:tgtEl>
                                        <p:attrNameLst>
                                          <p:attrName>style.visibility</p:attrName>
                                        </p:attrNameLst>
                                      </p:cBhvr>
                                      <p:to>
                                        <p:strVal val="visible"/>
                                      </p:to>
                                    </p:set>
                                    <p:anim calcmode="discrete" valueType="clr">
                                      <p:cBhvr override="childStyle">
                                        <p:cTn id="15" dur="80"/>
                                        <p:tgtEl>
                                          <p:spTgt spid="94253"/>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94253"/>
                                        </p:tgtEl>
                                        <p:attrNameLst>
                                          <p:attrName>fillcolor</p:attrName>
                                        </p:attrNameLst>
                                      </p:cBhvr>
                                      <p:tavLst>
                                        <p:tav tm="0">
                                          <p:val>
                                            <p:clrVal>
                                              <a:schemeClr val="accent2"/>
                                            </p:clrVal>
                                          </p:val>
                                        </p:tav>
                                        <p:tav tm="50000">
                                          <p:val>
                                            <p:clrVal>
                                              <a:schemeClr val="hlink"/>
                                            </p:clrVal>
                                          </p:val>
                                        </p:tav>
                                      </p:tavLst>
                                    </p:anim>
                                    <p:set>
                                      <p:cBhvr>
                                        <p:cTn id="17" dur="80"/>
                                        <p:tgtEl>
                                          <p:spTgt spid="94253"/>
                                        </p:tgtEl>
                                        <p:attrNameLst>
                                          <p:attrName>fill.type</p:attrName>
                                        </p:attrNameLst>
                                      </p:cBhvr>
                                      <p:to>
                                        <p:strVal val="solid"/>
                                      </p:to>
                                    </p:set>
                                  </p:childTnLst>
                                </p:cTn>
                              </p:par>
                            </p:childTnLst>
                          </p:cTn>
                        </p:par>
                        <p:par>
                          <p:cTn id="18" fill="hold">
                            <p:stCondLst>
                              <p:cond delay="1019"/>
                            </p:stCondLst>
                            <p:childTnLst>
                              <p:par>
                                <p:cTn id="19" presetID="12" presetClass="entr" presetSubtype="1" fill="hold" grpId="0" nodeType="afterEffect">
                                  <p:stCondLst>
                                    <p:cond delay="0"/>
                                  </p:stCondLst>
                                  <p:childTnLst>
                                    <p:set>
                                      <p:cBhvr>
                                        <p:cTn id="20" dur="1" fill="hold">
                                          <p:stCondLst>
                                            <p:cond delay="0"/>
                                          </p:stCondLst>
                                        </p:cTn>
                                        <p:tgtEl>
                                          <p:spTgt spid="94290"/>
                                        </p:tgtEl>
                                        <p:attrNameLst>
                                          <p:attrName>style.visibility</p:attrName>
                                        </p:attrNameLst>
                                      </p:cBhvr>
                                      <p:to>
                                        <p:strVal val="visible"/>
                                      </p:to>
                                    </p:set>
                                    <p:animEffect transition="in" filter="slide(fromTop)">
                                      <p:cBhvr>
                                        <p:cTn id="21" dur="500"/>
                                        <p:tgtEl>
                                          <p:spTgt spid="94290"/>
                                        </p:tgtEl>
                                      </p:cBhvr>
                                    </p:animEffect>
                                  </p:childTnLst>
                                </p:cTn>
                              </p:par>
                            </p:childTnLst>
                          </p:cTn>
                        </p:par>
                        <p:par>
                          <p:cTn id="22" fill="hold">
                            <p:stCondLst>
                              <p:cond delay="1519"/>
                            </p:stCondLst>
                            <p:childTnLst>
                              <p:par>
                                <p:cTn id="23" presetID="12" presetClass="entr" presetSubtype="1" fill="hold" grpId="0" nodeType="afterEffect">
                                  <p:stCondLst>
                                    <p:cond delay="0"/>
                                  </p:stCondLst>
                                  <p:childTnLst>
                                    <p:set>
                                      <p:cBhvr>
                                        <p:cTn id="24" dur="1" fill="hold">
                                          <p:stCondLst>
                                            <p:cond delay="0"/>
                                          </p:stCondLst>
                                        </p:cTn>
                                        <p:tgtEl>
                                          <p:spTgt spid="94291"/>
                                        </p:tgtEl>
                                        <p:attrNameLst>
                                          <p:attrName>style.visibility</p:attrName>
                                        </p:attrNameLst>
                                      </p:cBhvr>
                                      <p:to>
                                        <p:strVal val="visible"/>
                                      </p:to>
                                    </p:set>
                                    <p:animEffect transition="in" filter="slide(fromTop)">
                                      <p:cBhvr>
                                        <p:cTn id="25" dur="500"/>
                                        <p:tgtEl>
                                          <p:spTgt spid="9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53" grpId="0"/>
      <p:bldP spid="94290" grpId="0" animBg="1"/>
      <p:bldP spid="942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609600" y="792164"/>
            <a:ext cx="10972800" cy="5608636"/>
          </a:xfrm>
        </p:spPr>
        <p:txBody>
          <a:bodyPr/>
          <a:lstStyle/>
          <a:p>
            <a:pPr eaLnBrk="1" hangingPunct="1"/>
            <a:r>
              <a:rPr lang="zh-CN" altLang="en-US" dirty="0"/>
              <a:t>初始化空</a:t>
            </a:r>
            <a:r>
              <a:rPr lang="en-US" altLang="zh-CN" dirty="0"/>
              <a:t>OS_TCB</a:t>
            </a:r>
            <a:r>
              <a:rPr lang="zh-CN" altLang="en-US" dirty="0"/>
              <a:t>链表（</a:t>
            </a:r>
            <a:r>
              <a:rPr lang="zh-CN" altLang="en-US" sz="1600" dirty="0"/>
              <a:t>任务控制块</a:t>
            </a:r>
            <a:r>
              <a:rPr lang="en-US" altLang="zh-CN" sz="1600" dirty="0"/>
              <a:t>Target </a:t>
            </a:r>
            <a:r>
              <a:rPr lang="en-US" altLang="zh-CN" sz="1600" dirty="0" err="1"/>
              <a:t>Contral</a:t>
            </a:r>
            <a:r>
              <a:rPr lang="en-US" altLang="zh-CN" sz="1600" dirty="0"/>
              <a:t> Block</a:t>
            </a:r>
            <a:r>
              <a:rPr lang="zh-CN" altLang="en-US" dirty="0"/>
              <a:t>）</a:t>
            </a:r>
          </a:p>
        </p:txBody>
      </p:sp>
      <p:grpSp>
        <p:nvGrpSpPr>
          <p:cNvPr id="2" name="Group 5"/>
          <p:cNvGrpSpPr/>
          <p:nvPr/>
        </p:nvGrpSpPr>
        <p:grpSpPr bwMode="auto">
          <a:xfrm>
            <a:off x="2278064" y="2957514"/>
            <a:ext cx="1152525" cy="592137"/>
            <a:chOff x="4059" y="1117"/>
            <a:chExt cx="726" cy="373"/>
          </a:xfrm>
        </p:grpSpPr>
        <p:sp>
          <p:nvSpPr>
            <p:cNvPr id="95238" name="Rectangle 6"/>
            <p:cNvSpPr>
              <a:spLocks noChangeArrowheads="1"/>
            </p:cNvSpPr>
            <p:nvPr/>
          </p:nvSpPr>
          <p:spPr bwMode="auto">
            <a:xfrm>
              <a:off x="4059" y="1309"/>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3118" name="Text Box 7"/>
            <p:cNvSpPr txBox="1">
              <a:spLocks noChangeArrowheads="1"/>
            </p:cNvSpPr>
            <p:nvPr/>
          </p:nvSpPr>
          <p:spPr bwMode="auto">
            <a:xfrm>
              <a:off x="4104" y="1117"/>
              <a:ext cx="6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OSTCBList</a:t>
              </a:r>
            </a:p>
          </p:txBody>
        </p:sp>
      </p:grpSp>
      <p:grpSp>
        <p:nvGrpSpPr>
          <p:cNvPr id="3" name="Group 8"/>
          <p:cNvGrpSpPr/>
          <p:nvPr/>
        </p:nvGrpSpPr>
        <p:grpSpPr bwMode="auto">
          <a:xfrm>
            <a:off x="7715251" y="4702176"/>
            <a:ext cx="2627313" cy="1368425"/>
            <a:chOff x="4037" y="2976"/>
            <a:chExt cx="1655" cy="862"/>
          </a:xfrm>
        </p:grpSpPr>
        <p:grpSp>
          <p:nvGrpSpPr>
            <p:cNvPr id="43113" name="Group 9"/>
            <p:cNvGrpSpPr/>
            <p:nvPr/>
          </p:nvGrpSpPr>
          <p:grpSpPr bwMode="auto">
            <a:xfrm>
              <a:off x="4240" y="3294"/>
              <a:ext cx="726" cy="544"/>
              <a:chOff x="2880" y="2433"/>
              <a:chExt cx="726" cy="544"/>
            </a:xfrm>
          </p:grpSpPr>
          <p:sp>
            <p:nvSpPr>
              <p:cNvPr id="95242" name="Rectangle 10"/>
              <p:cNvSpPr>
                <a:spLocks noChangeArrowheads="1"/>
              </p:cNvSpPr>
              <p:nvPr/>
            </p:nvSpPr>
            <p:spPr bwMode="auto">
              <a:xfrm>
                <a:off x="2880" y="243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OSTCBNext</a:t>
                </a:r>
              </a:p>
            </p:txBody>
          </p:sp>
          <p:sp>
            <p:nvSpPr>
              <p:cNvPr id="95243" name="Rectangle 11"/>
              <p:cNvSpPr>
                <a:spLocks noChangeArrowheads="1"/>
              </p:cNvSpPr>
              <p:nvPr/>
            </p:nvSpPr>
            <p:spPr bwMode="auto">
              <a:xfrm>
                <a:off x="2880" y="2614"/>
                <a:ext cx="726"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panose="020B0604020202020204" pitchFamily="34" charset="0"/>
                  </a:rPr>
                  <a:t>……</a:t>
                </a:r>
              </a:p>
            </p:txBody>
          </p:sp>
        </p:grpSp>
        <p:sp>
          <p:nvSpPr>
            <p:cNvPr id="43114" name="Text Box 12"/>
            <p:cNvSpPr txBox="1">
              <a:spLocks noChangeArrowheads="1"/>
            </p:cNvSpPr>
            <p:nvPr/>
          </p:nvSpPr>
          <p:spPr bwMode="auto">
            <a:xfrm>
              <a:off x="4037" y="2976"/>
              <a:ext cx="16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       OSTCBTbl [</a:t>
              </a:r>
              <a:r>
                <a:rPr lang="en-US" altLang="zh-CN" sz="1000"/>
                <a:t>OS_MAX_TASKS+OS_N_SYS_TASKS-1</a:t>
              </a:r>
              <a:r>
                <a:rPr lang="en-US" altLang="zh-CN" sz="1400"/>
                <a:t>]</a:t>
              </a:r>
            </a:p>
          </p:txBody>
        </p:sp>
      </p:grpSp>
      <p:grpSp>
        <p:nvGrpSpPr>
          <p:cNvPr id="5" name="Group 13"/>
          <p:cNvGrpSpPr/>
          <p:nvPr/>
        </p:nvGrpSpPr>
        <p:grpSpPr bwMode="auto">
          <a:xfrm>
            <a:off x="2133600" y="4918075"/>
            <a:ext cx="1512888" cy="592138"/>
            <a:chOff x="929" y="436"/>
            <a:chExt cx="953" cy="373"/>
          </a:xfrm>
        </p:grpSpPr>
        <p:sp>
          <p:nvSpPr>
            <p:cNvPr id="95246" name="Rectangle 14"/>
            <p:cNvSpPr>
              <a:spLocks noChangeArrowheads="1"/>
            </p:cNvSpPr>
            <p:nvPr/>
          </p:nvSpPr>
          <p:spPr bwMode="auto">
            <a:xfrm>
              <a:off x="1020" y="628"/>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3112" name="Text Box 15"/>
            <p:cNvSpPr txBox="1">
              <a:spLocks noChangeArrowheads="1"/>
            </p:cNvSpPr>
            <p:nvPr/>
          </p:nvSpPr>
          <p:spPr bwMode="auto">
            <a:xfrm>
              <a:off x="929" y="436"/>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OSTCBFreeList</a:t>
              </a:r>
            </a:p>
          </p:txBody>
        </p:sp>
      </p:grpSp>
      <p:grpSp>
        <p:nvGrpSpPr>
          <p:cNvPr id="6" name="Group 16"/>
          <p:cNvGrpSpPr/>
          <p:nvPr/>
        </p:nvGrpSpPr>
        <p:grpSpPr bwMode="auto">
          <a:xfrm>
            <a:off x="3646488" y="4902200"/>
            <a:ext cx="1225550" cy="1168400"/>
            <a:chOff x="1927" y="1968"/>
            <a:chExt cx="772" cy="736"/>
          </a:xfrm>
        </p:grpSpPr>
        <p:grpSp>
          <p:nvGrpSpPr>
            <p:cNvPr id="43107" name="Group 17"/>
            <p:cNvGrpSpPr/>
            <p:nvPr/>
          </p:nvGrpSpPr>
          <p:grpSpPr bwMode="auto">
            <a:xfrm>
              <a:off x="1973" y="2160"/>
              <a:ext cx="726" cy="544"/>
              <a:chOff x="2880" y="2433"/>
              <a:chExt cx="726" cy="544"/>
            </a:xfrm>
          </p:grpSpPr>
          <p:sp>
            <p:nvSpPr>
              <p:cNvPr id="95250" name="Rectangle 18"/>
              <p:cNvSpPr>
                <a:spLocks noChangeArrowheads="1"/>
              </p:cNvSpPr>
              <p:nvPr/>
            </p:nvSpPr>
            <p:spPr bwMode="auto">
              <a:xfrm>
                <a:off x="2880" y="243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OSTCBNext</a:t>
                </a:r>
              </a:p>
            </p:txBody>
          </p:sp>
          <p:sp>
            <p:nvSpPr>
              <p:cNvPr id="95251" name="Rectangle 19"/>
              <p:cNvSpPr>
                <a:spLocks noChangeArrowheads="1"/>
              </p:cNvSpPr>
              <p:nvPr/>
            </p:nvSpPr>
            <p:spPr bwMode="auto">
              <a:xfrm>
                <a:off x="2880" y="2614"/>
                <a:ext cx="726"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panose="020B0604020202020204" pitchFamily="34" charset="0"/>
                  </a:rPr>
                  <a:t>……</a:t>
                </a:r>
              </a:p>
            </p:txBody>
          </p:sp>
        </p:grpSp>
        <p:sp>
          <p:nvSpPr>
            <p:cNvPr id="43108" name="Text Box 20"/>
            <p:cNvSpPr txBox="1">
              <a:spLocks noChangeArrowheads="1"/>
            </p:cNvSpPr>
            <p:nvPr/>
          </p:nvSpPr>
          <p:spPr bwMode="auto">
            <a:xfrm>
              <a:off x="1927" y="1968"/>
              <a:ext cx="7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OSTCBTbl[0]</a:t>
              </a:r>
            </a:p>
          </p:txBody>
        </p:sp>
      </p:grpSp>
      <p:grpSp>
        <p:nvGrpSpPr>
          <p:cNvPr id="8" name="Group 21"/>
          <p:cNvGrpSpPr/>
          <p:nvPr/>
        </p:nvGrpSpPr>
        <p:grpSpPr bwMode="auto">
          <a:xfrm>
            <a:off x="5086350" y="4918075"/>
            <a:ext cx="1295400" cy="1150938"/>
            <a:chOff x="2971" y="1979"/>
            <a:chExt cx="816" cy="725"/>
          </a:xfrm>
        </p:grpSpPr>
        <p:grpSp>
          <p:nvGrpSpPr>
            <p:cNvPr id="43103" name="Group 22"/>
            <p:cNvGrpSpPr/>
            <p:nvPr/>
          </p:nvGrpSpPr>
          <p:grpSpPr bwMode="auto">
            <a:xfrm>
              <a:off x="3016" y="2160"/>
              <a:ext cx="726" cy="544"/>
              <a:chOff x="2880" y="2433"/>
              <a:chExt cx="726" cy="544"/>
            </a:xfrm>
          </p:grpSpPr>
          <p:sp>
            <p:nvSpPr>
              <p:cNvPr id="95255" name="Rectangle 23"/>
              <p:cNvSpPr>
                <a:spLocks noChangeArrowheads="1"/>
              </p:cNvSpPr>
              <p:nvPr/>
            </p:nvSpPr>
            <p:spPr bwMode="auto">
              <a:xfrm>
                <a:off x="2880" y="243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OSTCBNext</a:t>
                </a:r>
              </a:p>
            </p:txBody>
          </p:sp>
          <p:sp>
            <p:nvSpPr>
              <p:cNvPr id="95256" name="Rectangle 24"/>
              <p:cNvSpPr>
                <a:spLocks noChangeArrowheads="1"/>
              </p:cNvSpPr>
              <p:nvPr/>
            </p:nvSpPr>
            <p:spPr bwMode="auto">
              <a:xfrm>
                <a:off x="2880" y="2614"/>
                <a:ext cx="726"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panose="020B0604020202020204" pitchFamily="34" charset="0"/>
                  </a:rPr>
                  <a:t>……</a:t>
                </a:r>
              </a:p>
            </p:txBody>
          </p:sp>
        </p:grpSp>
        <p:sp>
          <p:nvSpPr>
            <p:cNvPr id="43104" name="Text Box 25"/>
            <p:cNvSpPr txBox="1">
              <a:spLocks noChangeArrowheads="1"/>
            </p:cNvSpPr>
            <p:nvPr/>
          </p:nvSpPr>
          <p:spPr bwMode="auto">
            <a:xfrm>
              <a:off x="2971" y="19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OSTCBTbl[1]</a:t>
              </a:r>
            </a:p>
          </p:txBody>
        </p:sp>
      </p:grpSp>
      <p:grpSp>
        <p:nvGrpSpPr>
          <p:cNvPr id="10" name="Group 26"/>
          <p:cNvGrpSpPr/>
          <p:nvPr/>
        </p:nvGrpSpPr>
        <p:grpSpPr bwMode="auto">
          <a:xfrm>
            <a:off x="9191625" y="5189538"/>
            <a:ext cx="863600" cy="304800"/>
            <a:chOff x="2699" y="3113"/>
            <a:chExt cx="544" cy="192"/>
          </a:xfrm>
        </p:grpSpPr>
        <p:sp>
          <p:nvSpPr>
            <p:cNvPr id="43101" name="Line 27"/>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102" name="Text Box 28"/>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1" name="Group 29"/>
          <p:cNvGrpSpPr/>
          <p:nvPr/>
        </p:nvGrpSpPr>
        <p:grpSpPr bwMode="auto">
          <a:xfrm>
            <a:off x="6527800" y="4918075"/>
            <a:ext cx="1295400" cy="1150938"/>
            <a:chOff x="2971" y="1979"/>
            <a:chExt cx="816" cy="725"/>
          </a:xfrm>
        </p:grpSpPr>
        <p:grpSp>
          <p:nvGrpSpPr>
            <p:cNvPr id="43097" name="Group 30"/>
            <p:cNvGrpSpPr/>
            <p:nvPr/>
          </p:nvGrpSpPr>
          <p:grpSpPr bwMode="auto">
            <a:xfrm>
              <a:off x="3016" y="2160"/>
              <a:ext cx="726" cy="544"/>
              <a:chOff x="2880" y="2433"/>
              <a:chExt cx="726" cy="544"/>
            </a:xfrm>
          </p:grpSpPr>
          <p:sp>
            <p:nvSpPr>
              <p:cNvPr id="95263" name="Rectangle 31"/>
              <p:cNvSpPr>
                <a:spLocks noChangeArrowheads="1"/>
              </p:cNvSpPr>
              <p:nvPr/>
            </p:nvSpPr>
            <p:spPr bwMode="auto">
              <a:xfrm>
                <a:off x="2880" y="243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sz="1400">
                    <a:latin typeface="Arial" panose="020B0604020202020204" pitchFamily="34" charset="0"/>
                  </a:rPr>
                  <a:t>OSTCBNext</a:t>
                </a:r>
              </a:p>
            </p:txBody>
          </p:sp>
          <p:sp>
            <p:nvSpPr>
              <p:cNvPr id="95264" name="Rectangle 32"/>
              <p:cNvSpPr>
                <a:spLocks noChangeArrowheads="1"/>
              </p:cNvSpPr>
              <p:nvPr/>
            </p:nvSpPr>
            <p:spPr bwMode="auto">
              <a:xfrm>
                <a:off x="2880" y="2614"/>
                <a:ext cx="726" cy="363"/>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panose="020B0604020202020204" pitchFamily="34" charset="0"/>
                  </a:rPr>
                  <a:t>……</a:t>
                </a:r>
              </a:p>
            </p:txBody>
          </p:sp>
        </p:grpSp>
        <p:sp>
          <p:nvSpPr>
            <p:cNvPr id="43098" name="Text Box 33"/>
            <p:cNvSpPr txBox="1">
              <a:spLocks noChangeArrowheads="1"/>
            </p:cNvSpPr>
            <p:nvPr/>
          </p:nvSpPr>
          <p:spPr bwMode="auto">
            <a:xfrm>
              <a:off x="2971" y="1979"/>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OSTCBTbl[2]</a:t>
              </a:r>
            </a:p>
          </p:txBody>
        </p:sp>
      </p:grpSp>
      <p:grpSp>
        <p:nvGrpSpPr>
          <p:cNvPr id="13" name="Group 34"/>
          <p:cNvGrpSpPr/>
          <p:nvPr/>
        </p:nvGrpSpPr>
        <p:grpSpPr bwMode="auto">
          <a:xfrm>
            <a:off x="6238875" y="1447800"/>
            <a:ext cx="3168650" cy="2967038"/>
            <a:chOff x="567" y="1787"/>
            <a:chExt cx="1996" cy="1869"/>
          </a:xfrm>
        </p:grpSpPr>
        <p:sp>
          <p:nvSpPr>
            <p:cNvPr id="95267" name="Rectangle 35"/>
            <p:cNvSpPr>
              <a:spLocks noChangeArrowheads="1"/>
            </p:cNvSpPr>
            <p:nvPr/>
          </p:nvSpPr>
          <p:spPr bwMode="auto">
            <a:xfrm>
              <a:off x="1701" y="2024"/>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68" name="Rectangle 36"/>
            <p:cNvSpPr>
              <a:spLocks noChangeArrowheads="1"/>
            </p:cNvSpPr>
            <p:nvPr/>
          </p:nvSpPr>
          <p:spPr bwMode="auto">
            <a:xfrm>
              <a:off x="1701" y="2205"/>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69" name="Rectangle 37"/>
            <p:cNvSpPr>
              <a:spLocks noChangeArrowheads="1"/>
            </p:cNvSpPr>
            <p:nvPr/>
          </p:nvSpPr>
          <p:spPr bwMode="auto">
            <a:xfrm>
              <a:off x="1701" y="2387"/>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70" name="Rectangle 38"/>
            <p:cNvSpPr>
              <a:spLocks noChangeArrowheads="1"/>
            </p:cNvSpPr>
            <p:nvPr/>
          </p:nvSpPr>
          <p:spPr bwMode="auto">
            <a:xfrm>
              <a:off x="1701" y="2568"/>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71" name="Rectangle 39"/>
            <p:cNvSpPr>
              <a:spLocks noChangeArrowheads="1"/>
            </p:cNvSpPr>
            <p:nvPr/>
          </p:nvSpPr>
          <p:spPr bwMode="auto">
            <a:xfrm>
              <a:off x="1701" y="2750"/>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72" name="Rectangle 40"/>
            <p:cNvSpPr>
              <a:spLocks noChangeArrowheads="1"/>
            </p:cNvSpPr>
            <p:nvPr/>
          </p:nvSpPr>
          <p:spPr bwMode="auto">
            <a:xfrm>
              <a:off x="1701" y="2931"/>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73" name="Rectangle 41"/>
            <p:cNvSpPr>
              <a:spLocks noChangeArrowheads="1"/>
            </p:cNvSpPr>
            <p:nvPr/>
          </p:nvSpPr>
          <p:spPr bwMode="auto">
            <a:xfrm>
              <a:off x="1701" y="3113"/>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lgn="ctr">
                <a:defRPr/>
              </a:pPr>
              <a:r>
                <a:rPr lang="en-US" altLang="zh-CN">
                  <a:latin typeface="Arial" panose="020B0604020202020204" pitchFamily="34" charset="0"/>
                </a:rPr>
                <a:t>……</a:t>
              </a:r>
            </a:p>
          </p:txBody>
        </p:sp>
        <p:sp>
          <p:nvSpPr>
            <p:cNvPr id="95274" name="Rectangle 42"/>
            <p:cNvSpPr>
              <a:spLocks noChangeArrowheads="1"/>
            </p:cNvSpPr>
            <p:nvPr/>
          </p:nvSpPr>
          <p:spPr bwMode="auto">
            <a:xfrm>
              <a:off x="1701" y="3294"/>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3087" name="Text Box 43"/>
            <p:cNvSpPr txBox="1">
              <a:spLocks noChangeArrowheads="1"/>
            </p:cNvSpPr>
            <p:nvPr/>
          </p:nvSpPr>
          <p:spPr bwMode="auto">
            <a:xfrm>
              <a:off x="1610" y="1787"/>
              <a:ext cx="9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dirty="0"/>
                <a:t>OSTCBPrioTbl[ ]</a:t>
              </a:r>
            </a:p>
          </p:txBody>
        </p:sp>
        <p:sp>
          <p:nvSpPr>
            <p:cNvPr id="43088" name="Text Box 44"/>
            <p:cNvSpPr txBox="1">
              <a:spLocks noChangeArrowheads="1"/>
            </p:cNvSpPr>
            <p:nvPr/>
          </p:nvSpPr>
          <p:spPr bwMode="auto">
            <a:xfrm>
              <a:off x="1474" y="2013"/>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[0]</a:t>
              </a:r>
            </a:p>
          </p:txBody>
        </p:sp>
        <p:sp>
          <p:nvSpPr>
            <p:cNvPr id="43089" name="Text Box 45"/>
            <p:cNvSpPr txBox="1">
              <a:spLocks noChangeArrowheads="1"/>
            </p:cNvSpPr>
            <p:nvPr/>
          </p:nvSpPr>
          <p:spPr bwMode="auto">
            <a:xfrm>
              <a:off x="1474" y="2195"/>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[1]</a:t>
              </a:r>
            </a:p>
          </p:txBody>
        </p:sp>
        <p:sp>
          <p:nvSpPr>
            <p:cNvPr id="43090" name="Text Box 46"/>
            <p:cNvSpPr txBox="1">
              <a:spLocks noChangeArrowheads="1"/>
            </p:cNvSpPr>
            <p:nvPr/>
          </p:nvSpPr>
          <p:spPr bwMode="auto">
            <a:xfrm>
              <a:off x="1474" y="2376"/>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[2]</a:t>
              </a:r>
            </a:p>
          </p:txBody>
        </p:sp>
        <p:sp>
          <p:nvSpPr>
            <p:cNvPr id="43091" name="Text Box 47"/>
            <p:cNvSpPr txBox="1">
              <a:spLocks noChangeArrowheads="1"/>
            </p:cNvSpPr>
            <p:nvPr/>
          </p:nvSpPr>
          <p:spPr bwMode="auto">
            <a:xfrm>
              <a:off x="1474" y="2558"/>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[3]</a:t>
              </a:r>
            </a:p>
          </p:txBody>
        </p:sp>
        <p:sp>
          <p:nvSpPr>
            <p:cNvPr id="43092" name="Text Box 48"/>
            <p:cNvSpPr txBox="1">
              <a:spLocks noChangeArrowheads="1"/>
            </p:cNvSpPr>
            <p:nvPr/>
          </p:nvSpPr>
          <p:spPr bwMode="auto">
            <a:xfrm>
              <a:off x="1474" y="2739"/>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[4]</a:t>
              </a:r>
            </a:p>
          </p:txBody>
        </p:sp>
        <p:sp>
          <p:nvSpPr>
            <p:cNvPr id="43093" name="Text Box 49"/>
            <p:cNvSpPr txBox="1">
              <a:spLocks noChangeArrowheads="1"/>
            </p:cNvSpPr>
            <p:nvPr/>
          </p:nvSpPr>
          <p:spPr bwMode="auto">
            <a:xfrm>
              <a:off x="1474" y="2921"/>
              <a:ext cx="2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[5]</a:t>
              </a:r>
            </a:p>
          </p:txBody>
        </p:sp>
        <p:sp>
          <p:nvSpPr>
            <p:cNvPr id="43094" name="Text Box 50"/>
            <p:cNvSpPr txBox="1">
              <a:spLocks noChangeArrowheads="1"/>
            </p:cNvSpPr>
            <p:nvPr/>
          </p:nvSpPr>
          <p:spPr bwMode="auto">
            <a:xfrm>
              <a:off x="567" y="3294"/>
              <a:ext cx="11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[OS_LOWEST_PRIO-1]</a:t>
              </a:r>
            </a:p>
          </p:txBody>
        </p:sp>
        <p:sp>
          <p:nvSpPr>
            <p:cNvPr id="43095" name="Text Box 51"/>
            <p:cNvSpPr txBox="1">
              <a:spLocks noChangeArrowheads="1"/>
            </p:cNvSpPr>
            <p:nvPr/>
          </p:nvSpPr>
          <p:spPr bwMode="auto">
            <a:xfrm>
              <a:off x="567" y="3475"/>
              <a:ext cx="11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200"/>
                <a:t>[OS_LOWEST_PRIO]</a:t>
              </a:r>
            </a:p>
          </p:txBody>
        </p:sp>
        <p:sp>
          <p:nvSpPr>
            <p:cNvPr id="95284" name="Rectangle 52"/>
            <p:cNvSpPr>
              <a:spLocks noChangeArrowheads="1"/>
            </p:cNvSpPr>
            <p:nvPr/>
          </p:nvSpPr>
          <p:spPr bwMode="auto">
            <a:xfrm>
              <a:off x="1701" y="3475"/>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grpSp>
      <p:grpSp>
        <p:nvGrpSpPr>
          <p:cNvPr id="14" name="Group 53"/>
          <p:cNvGrpSpPr/>
          <p:nvPr/>
        </p:nvGrpSpPr>
        <p:grpSpPr bwMode="auto">
          <a:xfrm>
            <a:off x="9191625" y="1822450"/>
            <a:ext cx="863600" cy="304800"/>
            <a:chOff x="2699" y="3113"/>
            <a:chExt cx="544" cy="192"/>
          </a:xfrm>
        </p:grpSpPr>
        <p:sp>
          <p:nvSpPr>
            <p:cNvPr id="43077" name="Line 54"/>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8" name="Text Box 55"/>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5" name="Group 56"/>
          <p:cNvGrpSpPr/>
          <p:nvPr/>
        </p:nvGrpSpPr>
        <p:grpSpPr bwMode="auto">
          <a:xfrm>
            <a:off x="3430588" y="3262313"/>
            <a:ext cx="863600" cy="304800"/>
            <a:chOff x="2699" y="3113"/>
            <a:chExt cx="544" cy="192"/>
          </a:xfrm>
        </p:grpSpPr>
        <p:sp>
          <p:nvSpPr>
            <p:cNvPr id="43075" name="Line 57"/>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6" name="Text Box 58"/>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6" name="Group 59"/>
          <p:cNvGrpSpPr/>
          <p:nvPr/>
        </p:nvGrpSpPr>
        <p:grpSpPr bwMode="auto">
          <a:xfrm>
            <a:off x="2278064" y="3606800"/>
            <a:ext cx="1152525" cy="592138"/>
            <a:chOff x="4468" y="663"/>
            <a:chExt cx="726" cy="373"/>
          </a:xfrm>
        </p:grpSpPr>
        <p:sp>
          <p:nvSpPr>
            <p:cNvPr id="95292" name="Rectangle 60"/>
            <p:cNvSpPr>
              <a:spLocks noChangeArrowheads="1"/>
            </p:cNvSpPr>
            <p:nvPr/>
          </p:nvSpPr>
          <p:spPr bwMode="auto">
            <a:xfrm>
              <a:off x="4468" y="855"/>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3074" name="Text Box 61"/>
            <p:cNvSpPr txBox="1">
              <a:spLocks noChangeArrowheads="1"/>
            </p:cNvSpPr>
            <p:nvPr/>
          </p:nvSpPr>
          <p:spPr bwMode="auto">
            <a:xfrm>
              <a:off x="4649" y="66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ptcb2</a:t>
              </a:r>
            </a:p>
          </p:txBody>
        </p:sp>
      </p:grpSp>
      <p:grpSp>
        <p:nvGrpSpPr>
          <p:cNvPr id="17" name="Group 62"/>
          <p:cNvGrpSpPr/>
          <p:nvPr/>
        </p:nvGrpSpPr>
        <p:grpSpPr bwMode="auto">
          <a:xfrm>
            <a:off x="2278064" y="4198939"/>
            <a:ext cx="1152525" cy="592137"/>
            <a:chOff x="4468" y="1117"/>
            <a:chExt cx="726" cy="373"/>
          </a:xfrm>
        </p:grpSpPr>
        <p:sp>
          <p:nvSpPr>
            <p:cNvPr id="95295" name="Rectangle 63"/>
            <p:cNvSpPr>
              <a:spLocks noChangeArrowheads="1"/>
            </p:cNvSpPr>
            <p:nvPr/>
          </p:nvSpPr>
          <p:spPr bwMode="auto">
            <a:xfrm>
              <a:off x="4468" y="1309"/>
              <a:ext cx="726" cy="181"/>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43072" name="Text Box 64"/>
            <p:cNvSpPr txBox="1">
              <a:spLocks noChangeArrowheads="1"/>
            </p:cNvSpPr>
            <p:nvPr/>
          </p:nvSpPr>
          <p:spPr bwMode="auto">
            <a:xfrm>
              <a:off x="4649" y="1117"/>
              <a:ext cx="4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ptcb1</a:t>
              </a:r>
            </a:p>
          </p:txBody>
        </p:sp>
      </p:grpSp>
      <p:sp>
        <p:nvSpPr>
          <p:cNvPr id="95297" name="Rectangle 65"/>
          <p:cNvSpPr>
            <a:spLocks noChangeArrowheads="1"/>
          </p:cNvSpPr>
          <p:nvPr/>
        </p:nvSpPr>
        <p:spPr bwMode="auto">
          <a:xfrm>
            <a:off x="263209" y="1342106"/>
            <a:ext cx="7488554" cy="1719263"/>
          </a:xfrm>
          <a:prstGeom prst="rect">
            <a:avLst/>
          </a:prstGeom>
          <a:solidFill>
            <a:srgbClr val="DDDDDD"/>
          </a:solidFill>
          <a:ln w="9525" algn="ctr">
            <a:solidFill>
              <a:schemeClr val="tx1"/>
            </a:solidFill>
            <a:miter lim="800000"/>
          </a:ln>
          <a:effectLst>
            <a:outerShdw dist="35921" dir="2700000" algn="ctr" rotWithShape="0">
              <a:schemeClr val="bg2"/>
            </a:outerShdw>
          </a:effectLst>
        </p:spPr>
        <p:txBody>
          <a:bodyPr wrap="none" anchor="ctr"/>
          <a:lstStyle/>
          <a:p>
            <a:pPr>
              <a:defRPr/>
            </a:pPr>
            <a:endParaRPr lang="zh-CN" altLang="en-US">
              <a:latin typeface="Arial" panose="020B0604020202020204" pitchFamily="34" charset="0"/>
            </a:endParaRPr>
          </a:p>
        </p:txBody>
      </p:sp>
      <p:sp>
        <p:nvSpPr>
          <p:cNvPr id="95299" name="Rectangle 67"/>
          <p:cNvSpPr>
            <a:spLocks noChangeArrowheads="1"/>
          </p:cNvSpPr>
          <p:nvPr/>
        </p:nvSpPr>
        <p:spPr bwMode="auto">
          <a:xfrm>
            <a:off x="435770" y="1341783"/>
            <a:ext cx="3095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    </a:t>
            </a:r>
            <a:r>
              <a:rPr lang="zh-CN" altLang="en-US" sz="1400" dirty="0"/>
              <a:t>①</a:t>
            </a:r>
            <a:r>
              <a:rPr lang="en-US" altLang="zh-CN" sz="1400" dirty="0"/>
              <a:t>OS_TCB  *ptcb1;</a:t>
            </a:r>
          </a:p>
          <a:p>
            <a:pPr eaLnBrk="1" hangingPunct="1"/>
            <a:r>
              <a:rPr lang="en-US" altLang="zh-CN" sz="1400" dirty="0"/>
              <a:t>    OS_TCB  *ptcb2;</a:t>
            </a:r>
          </a:p>
        </p:txBody>
      </p:sp>
      <p:sp>
        <p:nvSpPr>
          <p:cNvPr id="95300" name="Rectangle 68"/>
          <p:cNvSpPr>
            <a:spLocks noChangeArrowheads="1"/>
          </p:cNvSpPr>
          <p:nvPr/>
        </p:nvSpPr>
        <p:spPr bwMode="auto">
          <a:xfrm>
            <a:off x="693738" y="1940361"/>
            <a:ext cx="31686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t>②</a:t>
            </a:r>
            <a:r>
              <a:rPr lang="en-US" altLang="zh-CN" sz="1400" dirty="0" err="1"/>
              <a:t>OSTCBList</a:t>
            </a:r>
            <a:r>
              <a:rPr lang="en-US" altLang="zh-CN" sz="1400" dirty="0"/>
              <a:t> = (OS_TCB *)0; </a:t>
            </a:r>
          </a:p>
          <a:p>
            <a:pPr eaLnBrk="1" hangingPunct="1"/>
            <a:r>
              <a:rPr lang="en-US" altLang="zh-CN" sz="1400" dirty="0"/>
              <a:t>for(</a:t>
            </a:r>
            <a:r>
              <a:rPr lang="en-US" altLang="zh-CN" sz="1400" dirty="0" err="1"/>
              <a:t>i</a:t>
            </a:r>
            <a:r>
              <a:rPr lang="en-US" altLang="zh-CN" sz="1400" dirty="0"/>
              <a:t>=0;i&lt;(OS_LOWEST_PRIO+1);</a:t>
            </a:r>
            <a:r>
              <a:rPr lang="en-US" altLang="zh-CN" sz="1400" dirty="0" err="1"/>
              <a:t>i</a:t>
            </a:r>
            <a:r>
              <a:rPr lang="en-US" altLang="zh-CN" sz="1400" dirty="0"/>
              <a:t>++) {</a:t>
            </a:r>
          </a:p>
          <a:p>
            <a:pPr eaLnBrk="1" hangingPunct="1"/>
            <a:r>
              <a:rPr lang="en-US" altLang="zh-CN" sz="1400" dirty="0"/>
              <a:t>    OSTCBPrioTbl[</a:t>
            </a:r>
            <a:r>
              <a:rPr lang="en-US" altLang="zh-CN" sz="1400" dirty="0" err="1"/>
              <a:t>i</a:t>
            </a:r>
            <a:r>
              <a:rPr lang="en-US" altLang="zh-CN" sz="1400" dirty="0"/>
              <a:t>] = (OS_TCB *)0;</a:t>
            </a:r>
          </a:p>
          <a:p>
            <a:pPr eaLnBrk="1" hangingPunct="1"/>
            <a:r>
              <a:rPr lang="en-US" altLang="zh-CN" sz="1400" dirty="0"/>
              <a:t>}</a:t>
            </a:r>
          </a:p>
        </p:txBody>
      </p:sp>
      <p:sp>
        <p:nvSpPr>
          <p:cNvPr id="95302" name="Rectangle 70"/>
          <p:cNvSpPr>
            <a:spLocks noChangeArrowheads="1"/>
          </p:cNvSpPr>
          <p:nvPr/>
        </p:nvSpPr>
        <p:spPr bwMode="auto">
          <a:xfrm>
            <a:off x="3768566" y="1338590"/>
            <a:ext cx="339332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    </a:t>
            </a:r>
            <a:r>
              <a:rPr lang="zh-CN" altLang="en-US" sz="1400" dirty="0"/>
              <a:t>③</a:t>
            </a:r>
            <a:r>
              <a:rPr lang="en-US" altLang="zh-CN" sz="1400" dirty="0"/>
              <a:t>ptcb1 = &amp;</a:t>
            </a:r>
            <a:r>
              <a:rPr lang="en-US" altLang="zh-CN" sz="1400" dirty="0" err="1"/>
              <a:t>OSTCBTbl</a:t>
            </a:r>
            <a:r>
              <a:rPr lang="en-US" altLang="zh-CN" sz="1400" dirty="0"/>
              <a:t>[0];</a:t>
            </a:r>
            <a:r>
              <a:rPr lang="zh-CN" altLang="en-US" sz="1400" dirty="0"/>
              <a:t>获取地址</a:t>
            </a:r>
            <a:endParaRPr lang="en-US" altLang="zh-CN" sz="1400" dirty="0"/>
          </a:p>
          <a:p>
            <a:pPr eaLnBrk="1" hangingPunct="1"/>
            <a:r>
              <a:rPr lang="en-US" altLang="zh-CN" sz="1400" dirty="0"/>
              <a:t>        ptcb2 = &amp;</a:t>
            </a:r>
            <a:r>
              <a:rPr lang="en-US" altLang="zh-CN" sz="1400" dirty="0" err="1"/>
              <a:t>OSTCBTbl</a:t>
            </a:r>
            <a:r>
              <a:rPr lang="en-US" altLang="zh-CN" sz="1400" dirty="0"/>
              <a:t>[1];</a:t>
            </a:r>
          </a:p>
        </p:txBody>
      </p:sp>
      <p:sp>
        <p:nvSpPr>
          <p:cNvPr id="95304" name="Rectangle 72"/>
          <p:cNvSpPr>
            <a:spLocks noChangeArrowheads="1"/>
          </p:cNvSpPr>
          <p:nvPr/>
        </p:nvSpPr>
        <p:spPr bwMode="auto">
          <a:xfrm>
            <a:off x="3909695" y="1859855"/>
            <a:ext cx="31686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t>④</a:t>
            </a:r>
            <a:r>
              <a:rPr lang="en-US" altLang="zh-CN" sz="1400" dirty="0"/>
              <a:t>for (</a:t>
            </a:r>
            <a:r>
              <a:rPr lang="en-US" altLang="zh-CN" sz="1400" dirty="0" err="1"/>
              <a:t>i</a:t>
            </a:r>
            <a:r>
              <a:rPr lang="en-US" altLang="zh-CN" sz="1400" dirty="0"/>
              <a:t> = 0; </a:t>
            </a:r>
            <a:r>
              <a:rPr lang="en-US" altLang="zh-CN" sz="1400" dirty="0" err="1"/>
              <a:t>i</a:t>
            </a:r>
            <a:r>
              <a:rPr lang="en-US" altLang="zh-CN" sz="1400" dirty="0"/>
              <a:t> &lt; (OS_MAX_TASKS + </a:t>
            </a:r>
          </a:p>
          <a:p>
            <a:pPr eaLnBrk="1" hangingPunct="1"/>
            <a:r>
              <a:rPr lang="en-US" altLang="zh-CN" sz="1400" dirty="0"/>
              <a:t>    OS_N_SYS_TASKS - 1); </a:t>
            </a:r>
            <a:r>
              <a:rPr lang="en-US" altLang="zh-CN" sz="1400" dirty="0" err="1"/>
              <a:t>i</a:t>
            </a:r>
            <a:r>
              <a:rPr lang="en-US" altLang="zh-CN" sz="1400" dirty="0"/>
              <a:t>++) { </a:t>
            </a:r>
          </a:p>
          <a:p>
            <a:pPr eaLnBrk="1" hangingPunct="1"/>
            <a:r>
              <a:rPr lang="en-US" altLang="zh-CN" sz="1400" dirty="0"/>
              <a:t>        ptcb1 -&gt; </a:t>
            </a:r>
            <a:r>
              <a:rPr lang="en-US" altLang="zh-CN" sz="1400" dirty="0" err="1"/>
              <a:t>OSTCBNext</a:t>
            </a:r>
            <a:r>
              <a:rPr lang="en-US" altLang="zh-CN" sz="1400" dirty="0"/>
              <a:t> = ptcb2;</a:t>
            </a:r>
          </a:p>
          <a:p>
            <a:pPr eaLnBrk="1" hangingPunct="1"/>
            <a:r>
              <a:rPr lang="en-US" altLang="zh-CN" sz="1400" dirty="0"/>
              <a:t>        ptcb1++;</a:t>
            </a:r>
          </a:p>
          <a:p>
            <a:pPr eaLnBrk="1" hangingPunct="1"/>
            <a:r>
              <a:rPr lang="en-US" altLang="zh-CN" sz="1400" dirty="0"/>
              <a:t>        ptcb2++;</a:t>
            </a:r>
          </a:p>
          <a:p>
            <a:pPr eaLnBrk="1" hangingPunct="1"/>
            <a:r>
              <a:rPr lang="en-US" altLang="zh-CN" sz="1400" dirty="0"/>
              <a:t>    }</a:t>
            </a:r>
          </a:p>
        </p:txBody>
      </p:sp>
      <p:sp>
        <p:nvSpPr>
          <p:cNvPr id="95306" name="Rectangle 74"/>
          <p:cNvSpPr>
            <a:spLocks noChangeArrowheads="1"/>
          </p:cNvSpPr>
          <p:nvPr/>
        </p:nvSpPr>
        <p:spPr bwMode="auto">
          <a:xfrm>
            <a:off x="7715251" y="501714"/>
            <a:ext cx="3168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t>  </a:t>
            </a:r>
            <a:r>
              <a:rPr lang="zh-CN" altLang="en-US" sz="1400" dirty="0"/>
              <a:t>⑤</a:t>
            </a:r>
            <a:r>
              <a:rPr lang="en-US" altLang="zh-CN" sz="1400" dirty="0"/>
              <a:t>ptcb1-&gt;</a:t>
            </a:r>
            <a:r>
              <a:rPr lang="en-US" altLang="zh-CN" sz="1400" dirty="0" err="1"/>
              <a:t>OSTCBNext</a:t>
            </a:r>
            <a:r>
              <a:rPr lang="en-US" altLang="zh-CN" sz="1400" dirty="0"/>
              <a:t> = (OS_TCB *)0; </a:t>
            </a:r>
          </a:p>
          <a:p>
            <a:pPr eaLnBrk="1" hangingPunct="1"/>
            <a:r>
              <a:rPr lang="en-US" altLang="zh-CN" sz="1400" dirty="0"/>
              <a:t>  </a:t>
            </a:r>
            <a:r>
              <a:rPr lang="en-US" altLang="zh-CN" sz="1400" dirty="0" err="1"/>
              <a:t>OSTCBFreeList</a:t>
            </a:r>
            <a:r>
              <a:rPr lang="en-US" altLang="zh-CN" sz="1400" dirty="0"/>
              <a:t> = &amp;</a:t>
            </a:r>
            <a:r>
              <a:rPr lang="en-US" altLang="zh-CN" sz="1400" dirty="0" err="1"/>
              <a:t>OSTCBTbl</a:t>
            </a:r>
            <a:r>
              <a:rPr lang="en-US" altLang="zh-CN" sz="1400" dirty="0"/>
              <a:t>[0];</a:t>
            </a:r>
          </a:p>
        </p:txBody>
      </p:sp>
      <p:grpSp>
        <p:nvGrpSpPr>
          <p:cNvPr id="18" name="Group 75"/>
          <p:cNvGrpSpPr/>
          <p:nvPr/>
        </p:nvGrpSpPr>
        <p:grpSpPr bwMode="auto">
          <a:xfrm>
            <a:off x="9191625" y="2093913"/>
            <a:ext cx="863600" cy="304800"/>
            <a:chOff x="2699" y="3113"/>
            <a:chExt cx="544" cy="192"/>
          </a:xfrm>
        </p:grpSpPr>
        <p:sp>
          <p:nvSpPr>
            <p:cNvPr id="43069" name="Line 76"/>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0" name="Text Box 77"/>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19" name="Group 78"/>
          <p:cNvGrpSpPr/>
          <p:nvPr/>
        </p:nvGrpSpPr>
        <p:grpSpPr bwMode="auto">
          <a:xfrm>
            <a:off x="9191625" y="2381250"/>
            <a:ext cx="863600" cy="304800"/>
            <a:chOff x="2699" y="3113"/>
            <a:chExt cx="544" cy="192"/>
          </a:xfrm>
        </p:grpSpPr>
        <p:sp>
          <p:nvSpPr>
            <p:cNvPr id="43067" name="Line 79"/>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8" name="Text Box 80"/>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0" name="Group 81"/>
          <p:cNvGrpSpPr/>
          <p:nvPr/>
        </p:nvGrpSpPr>
        <p:grpSpPr bwMode="auto">
          <a:xfrm>
            <a:off x="9191625" y="2670175"/>
            <a:ext cx="863600" cy="304800"/>
            <a:chOff x="2699" y="3113"/>
            <a:chExt cx="544" cy="192"/>
          </a:xfrm>
        </p:grpSpPr>
        <p:sp>
          <p:nvSpPr>
            <p:cNvPr id="43065" name="Line 82"/>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6" name="Text Box 83"/>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1" name="Group 84"/>
          <p:cNvGrpSpPr/>
          <p:nvPr/>
        </p:nvGrpSpPr>
        <p:grpSpPr bwMode="auto">
          <a:xfrm>
            <a:off x="9191625" y="2957513"/>
            <a:ext cx="863600" cy="304800"/>
            <a:chOff x="2699" y="3113"/>
            <a:chExt cx="544" cy="192"/>
          </a:xfrm>
        </p:grpSpPr>
        <p:sp>
          <p:nvSpPr>
            <p:cNvPr id="43063" name="Line 85"/>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4" name="Text Box 86"/>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2" name="Group 87"/>
          <p:cNvGrpSpPr/>
          <p:nvPr/>
        </p:nvGrpSpPr>
        <p:grpSpPr bwMode="auto">
          <a:xfrm>
            <a:off x="9191625" y="3244850"/>
            <a:ext cx="863600" cy="304800"/>
            <a:chOff x="2699" y="3113"/>
            <a:chExt cx="544" cy="192"/>
          </a:xfrm>
        </p:grpSpPr>
        <p:sp>
          <p:nvSpPr>
            <p:cNvPr id="43061" name="Line 88"/>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2" name="Text Box 89"/>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3" name="Group 90"/>
          <p:cNvGrpSpPr/>
          <p:nvPr/>
        </p:nvGrpSpPr>
        <p:grpSpPr bwMode="auto">
          <a:xfrm>
            <a:off x="9191625" y="3533775"/>
            <a:ext cx="863600" cy="304800"/>
            <a:chOff x="2699" y="3113"/>
            <a:chExt cx="544" cy="192"/>
          </a:xfrm>
        </p:grpSpPr>
        <p:sp>
          <p:nvSpPr>
            <p:cNvPr id="43059" name="Line 91"/>
            <p:cNvSpPr>
              <a:spLocks noChangeShapeType="1"/>
            </p:cNvSpPr>
            <p:nvPr/>
          </p:nvSpPr>
          <p:spPr bwMode="auto">
            <a:xfrm>
              <a:off x="2699" y="3214"/>
              <a:ext cx="181" cy="0"/>
            </a:xfrm>
            <a:prstGeom prst="line">
              <a:avLst/>
            </a:prstGeom>
            <a:noFill/>
            <a:ln w="19050">
              <a:solidFill>
                <a:schemeClr val="tx1"/>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Text Box 92"/>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4" name="Group 93"/>
          <p:cNvGrpSpPr/>
          <p:nvPr/>
        </p:nvGrpSpPr>
        <p:grpSpPr bwMode="auto">
          <a:xfrm>
            <a:off x="9191625" y="3821113"/>
            <a:ext cx="863600" cy="304800"/>
            <a:chOff x="2699" y="3113"/>
            <a:chExt cx="544" cy="192"/>
          </a:xfrm>
        </p:grpSpPr>
        <p:sp>
          <p:nvSpPr>
            <p:cNvPr id="43057" name="Line 94"/>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8" name="Text Box 95"/>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grpSp>
        <p:nvGrpSpPr>
          <p:cNvPr id="25" name="Group 96"/>
          <p:cNvGrpSpPr/>
          <p:nvPr/>
        </p:nvGrpSpPr>
        <p:grpSpPr bwMode="auto">
          <a:xfrm>
            <a:off x="9191625" y="4125913"/>
            <a:ext cx="863600" cy="304800"/>
            <a:chOff x="2699" y="3113"/>
            <a:chExt cx="544" cy="192"/>
          </a:xfrm>
        </p:grpSpPr>
        <p:sp>
          <p:nvSpPr>
            <p:cNvPr id="43055" name="Line 97"/>
            <p:cNvSpPr>
              <a:spLocks noChangeShapeType="1"/>
            </p:cNvSpPr>
            <p:nvPr/>
          </p:nvSpPr>
          <p:spPr bwMode="auto">
            <a:xfrm>
              <a:off x="2699" y="3214"/>
              <a:ext cx="18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6" name="Text Box 98"/>
            <p:cNvSpPr txBox="1">
              <a:spLocks noChangeArrowheads="1"/>
            </p:cNvSpPr>
            <p:nvPr/>
          </p:nvSpPr>
          <p:spPr bwMode="auto">
            <a:xfrm>
              <a:off x="2835" y="3113"/>
              <a:ext cx="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a:t>NULL</a:t>
              </a:r>
            </a:p>
          </p:txBody>
        </p:sp>
      </p:grpSp>
      <p:cxnSp>
        <p:nvCxnSpPr>
          <p:cNvPr id="95331" name="AutoShape 99"/>
          <p:cNvCxnSpPr>
            <a:cxnSpLocks noChangeShapeType="1"/>
            <a:stCxn id="95295" idx="3"/>
            <a:endCxn id="95250" idx="1"/>
          </p:cNvCxnSpPr>
          <p:nvPr/>
        </p:nvCxnSpPr>
        <p:spPr bwMode="auto">
          <a:xfrm>
            <a:off x="3430589" y="4648201"/>
            <a:ext cx="288925" cy="703263"/>
          </a:xfrm>
          <a:prstGeom prst="bentConnector3">
            <a:avLst>
              <a:gd name="adj1" fmla="val 50000"/>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95332" name="AutoShape 100"/>
          <p:cNvCxnSpPr>
            <a:cxnSpLocks noChangeShapeType="1"/>
            <a:stCxn id="95292" idx="3"/>
            <a:endCxn id="95255" idx="1"/>
          </p:cNvCxnSpPr>
          <p:nvPr/>
        </p:nvCxnSpPr>
        <p:spPr bwMode="auto">
          <a:xfrm>
            <a:off x="3430588" y="4056063"/>
            <a:ext cx="1727200" cy="1293812"/>
          </a:xfrm>
          <a:prstGeom prst="bentConnector3">
            <a:avLst>
              <a:gd name="adj1" fmla="val 91819"/>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sp>
        <p:nvSpPr>
          <p:cNvPr id="95333" name="Line 101"/>
          <p:cNvSpPr>
            <a:spLocks noChangeShapeType="1"/>
          </p:cNvSpPr>
          <p:nvPr/>
        </p:nvSpPr>
        <p:spPr bwMode="auto">
          <a:xfrm>
            <a:off x="4870450" y="5349875"/>
            <a:ext cx="287338"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95334" name="AutoShape 102"/>
          <p:cNvCxnSpPr>
            <a:cxnSpLocks noChangeShapeType="1"/>
            <a:stCxn id="95295" idx="3"/>
            <a:endCxn id="95255" idx="1"/>
          </p:cNvCxnSpPr>
          <p:nvPr/>
        </p:nvCxnSpPr>
        <p:spPr bwMode="auto">
          <a:xfrm>
            <a:off x="3430588" y="4648201"/>
            <a:ext cx="1727200" cy="701675"/>
          </a:xfrm>
          <a:prstGeom prst="bentConnector3">
            <a:avLst>
              <a:gd name="adj1" fmla="val 87315"/>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95335" name="AutoShape 103"/>
          <p:cNvCxnSpPr>
            <a:cxnSpLocks noChangeShapeType="1"/>
            <a:stCxn id="95292" idx="3"/>
            <a:endCxn id="95263" idx="1"/>
          </p:cNvCxnSpPr>
          <p:nvPr/>
        </p:nvCxnSpPr>
        <p:spPr bwMode="auto">
          <a:xfrm>
            <a:off x="3430588" y="4056063"/>
            <a:ext cx="3168650" cy="1293812"/>
          </a:xfrm>
          <a:prstGeom prst="bentConnector3">
            <a:avLst>
              <a:gd name="adj1" fmla="val 95644"/>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95336" name="AutoShape 104"/>
          <p:cNvCxnSpPr>
            <a:cxnSpLocks noChangeShapeType="1"/>
            <a:stCxn id="95292" idx="3"/>
            <a:endCxn id="95242" idx="1"/>
          </p:cNvCxnSpPr>
          <p:nvPr/>
        </p:nvCxnSpPr>
        <p:spPr bwMode="auto">
          <a:xfrm>
            <a:off x="3430589" y="4056063"/>
            <a:ext cx="4606925" cy="1295400"/>
          </a:xfrm>
          <a:prstGeom prst="bentConnector3">
            <a:avLst>
              <a:gd name="adj1" fmla="val 96898"/>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95337" name="AutoShape 105"/>
          <p:cNvCxnSpPr>
            <a:cxnSpLocks noChangeShapeType="1"/>
            <a:stCxn id="95292" idx="3"/>
            <a:endCxn id="95338" idx="1"/>
          </p:cNvCxnSpPr>
          <p:nvPr/>
        </p:nvCxnSpPr>
        <p:spPr bwMode="auto">
          <a:xfrm>
            <a:off x="3430588" y="4056063"/>
            <a:ext cx="4608512" cy="2159000"/>
          </a:xfrm>
          <a:prstGeom prst="bentConnector3">
            <a:avLst>
              <a:gd name="adj1" fmla="val 96866"/>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sp>
        <p:nvSpPr>
          <p:cNvPr id="95338" name="Rectangle 106"/>
          <p:cNvSpPr>
            <a:spLocks noChangeArrowheads="1"/>
          </p:cNvSpPr>
          <p:nvPr/>
        </p:nvSpPr>
        <p:spPr bwMode="auto">
          <a:xfrm>
            <a:off x="8039101" y="6142038"/>
            <a:ext cx="1152525" cy="144462"/>
          </a:xfrm>
          <a:prstGeom prst="rect">
            <a:avLst/>
          </a:prstGeom>
          <a:gradFill rotWithShape="1">
            <a:gsLst>
              <a:gs pos="0">
                <a:schemeClr val="bg1"/>
              </a:gs>
              <a:gs pos="100000">
                <a:srgbClr val="FFECD9"/>
              </a:gs>
            </a:gsLst>
            <a:path path="shape">
              <a:fillToRect l="50000" t="50000" r="50000" b="50000"/>
            </a:path>
          </a:gradFill>
          <a:ln w="9525">
            <a:solidFill>
              <a:schemeClr val="tx1"/>
            </a:solidFill>
            <a:miter lim="800000"/>
          </a:ln>
          <a:effectLst>
            <a:outerShdw dist="35921" dir="2700000" algn="ctr" rotWithShape="0">
              <a:schemeClr val="bg2"/>
            </a:outerShdw>
          </a:effectLst>
        </p:spPr>
        <p:txBody>
          <a:bodyPr wrap="none" tIns="0" anchor="ctr"/>
          <a:lstStyle/>
          <a:p>
            <a:pPr algn="ctr">
              <a:defRPr/>
            </a:pPr>
            <a:r>
              <a:rPr lang="en-US" altLang="zh-CN" sz="1400">
                <a:latin typeface="Arial" panose="020B0604020202020204" pitchFamily="34" charset="0"/>
              </a:rPr>
              <a:t>……</a:t>
            </a:r>
          </a:p>
        </p:txBody>
      </p:sp>
      <p:sp>
        <p:nvSpPr>
          <p:cNvPr id="95339" name="Line 107"/>
          <p:cNvSpPr>
            <a:spLocks noChangeShapeType="1"/>
          </p:cNvSpPr>
          <p:nvPr/>
        </p:nvSpPr>
        <p:spPr bwMode="auto">
          <a:xfrm>
            <a:off x="3430589" y="5349875"/>
            <a:ext cx="287337"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340" name="Line 108"/>
          <p:cNvSpPr>
            <a:spLocks noChangeShapeType="1"/>
          </p:cNvSpPr>
          <p:nvPr/>
        </p:nvSpPr>
        <p:spPr bwMode="auto">
          <a:xfrm>
            <a:off x="7751764" y="5349875"/>
            <a:ext cx="287337" cy="0"/>
          </a:xfrm>
          <a:prstGeom prst="line">
            <a:avLst/>
          </a:prstGeom>
          <a:noFill/>
          <a:ln w="19050">
            <a:solidFill>
              <a:srgbClr val="FF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341" name="Line 109"/>
          <p:cNvSpPr>
            <a:spLocks noChangeShapeType="1"/>
          </p:cNvSpPr>
          <p:nvPr/>
        </p:nvSpPr>
        <p:spPr bwMode="auto">
          <a:xfrm>
            <a:off x="6310314" y="5349875"/>
            <a:ext cx="287337"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95342" name="AutoShape 110"/>
          <p:cNvCxnSpPr>
            <a:cxnSpLocks noChangeShapeType="1"/>
            <a:stCxn id="95295" idx="3"/>
            <a:endCxn id="95263" idx="1"/>
          </p:cNvCxnSpPr>
          <p:nvPr/>
        </p:nvCxnSpPr>
        <p:spPr bwMode="auto">
          <a:xfrm>
            <a:off x="3430588" y="4648201"/>
            <a:ext cx="3168650" cy="701675"/>
          </a:xfrm>
          <a:prstGeom prst="bentConnector3">
            <a:avLst>
              <a:gd name="adj1" fmla="val 93486"/>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cxnSp>
        <p:nvCxnSpPr>
          <p:cNvPr id="95343" name="AutoShape 111"/>
          <p:cNvCxnSpPr>
            <a:cxnSpLocks noChangeShapeType="1"/>
            <a:stCxn id="95295" idx="3"/>
            <a:endCxn id="95242" idx="1"/>
          </p:cNvCxnSpPr>
          <p:nvPr/>
        </p:nvCxnSpPr>
        <p:spPr bwMode="auto">
          <a:xfrm>
            <a:off x="3430589" y="4648201"/>
            <a:ext cx="4606925" cy="703263"/>
          </a:xfrm>
          <a:prstGeom prst="bentConnector3">
            <a:avLst>
              <a:gd name="adj1" fmla="val 95347"/>
            </a:avLst>
          </a:prstGeom>
          <a:noFill/>
          <a:ln w="19050">
            <a:solidFill>
              <a:srgbClr val="FF0000"/>
            </a:solidFill>
            <a:miter lim="800000"/>
            <a:tailEnd type="triangle" w="med" len="med"/>
          </a:ln>
          <a:extLst>
            <a:ext uri="{909E8E84-426E-40DD-AFC4-6F175D3DCCD1}">
              <a14:hiddenFill xmlns:a14="http://schemas.microsoft.com/office/drawing/2010/main">
                <a:noFill/>
              </a14:hiddenFill>
            </a:ext>
          </a:extLst>
        </p:spPr>
      </p:cxnSp>
      <p:sp>
        <p:nvSpPr>
          <p:cNvPr id="110" name="燕尾形 109">
            <a:hlinkClick r:id="" action="ppaction://noaction"/>
          </p:cNvPr>
          <p:cNvSpPr/>
          <p:nvPr/>
        </p:nvSpPr>
        <p:spPr>
          <a:xfrm rot="10800000">
            <a:off x="10107613" y="6096000"/>
            <a:ext cx="533400" cy="381000"/>
          </a:xfrm>
          <a:prstGeom prst="chevron">
            <a:avLst>
              <a:gd name="adj" fmla="val 64328"/>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5338"/>
                                        </p:tgtEl>
                                        <p:attrNameLst>
                                          <p:attrName>style.visibility</p:attrName>
                                        </p:attrNameLst>
                                      </p:cBhvr>
                                      <p:to>
                                        <p:strVal val="visible"/>
                                      </p:to>
                                    </p:set>
                                    <p:animEffect transition="in" filter="dissolve">
                                      <p:cBhvr>
                                        <p:cTn id="13" dur="500"/>
                                        <p:tgtEl>
                                          <p:spTgt spid="95338"/>
                                        </p:tgtEl>
                                      </p:cBhvr>
                                    </p:animEffect>
                                  </p:childTnLst>
                                </p:cTn>
                              </p:par>
                              <p:par>
                                <p:cTn id="14" presetID="9"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par>
                                <p:cTn id="26" presetID="9"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childTnLst>
                          </p:cTn>
                        </p:par>
                        <p:par>
                          <p:cTn id="29" fill="hold">
                            <p:stCondLst>
                              <p:cond delay="500"/>
                            </p:stCondLst>
                            <p:childTnLst>
                              <p:par>
                                <p:cTn id="30" presetID="12" presetClass="entr" presetSubtype="1" fill="hold" grpId="0" nodeType="afterEffect">
                                  <p:stCondLst>
                                    <p:cond delay="0"/>
                                  </p:stCondLst>
                                  <p:childTnLst>
                                    <p:set>
                                      <p:cBhvr>
                                        <p:cTn id="31" dur="1" fill="hold">
                                          <p:stCondLst>
                                            <p:cond delay="0"/>
                                          </p:stCondLst>
                                        </p:cTn>
                                        <p:tgtEl>
                                          <p:spTgt spid="95297"/>
                                        </p:tgtEl>
                                        <p:attrNameLst>
                                          <p:attrName>style.visibility</p:attrName>
                                        </p:attrNameLst>
                                      </p:cBhvr>
                                      <p:to>
                                        <p:strVal val="visible"/>
                                      </p:to>
                                    </p:set>
                                    <p:animEffect transition="in" filter="slide(fromTop)">
                                      <p:cBhvr>
                                        <p:cTn id="32" dur="500"/>
                                        <p:tgtEl>
                                          <p:spTgt spid="95297"/>
                                        </p:tgtEl>
                                      </p:cBhvr>
                                    </p:animEffect>
                                  </p:childTnLst>
                                </p:cTn>
                              </p:par>
                            </p:childTnLst>
                          </p:cTn>
                        </p:par>
                        <p:par>
                          <p:cTn id="33" fill="hold">
                            <p:stCondLst>
                              <p:cond delay="1000"/>
                            </p:stCondLst>
                            <p:childTnLst>
                              <p:par>
                                <p:cTn id="34" presetID="12" presetClass="entr" presetSubtype="4" fill="hold" grpId="0" nodeType="afterEffect">
                                  <p:stCondLst>
                                    <p:cond delay="0"/>
                                  </p:stCondLst>
                                  <p:childTnLst>
                                    <p:set>
                                      <p:cBhvr>
                                        <p:cTn id="35" dur="1" fill="hold">
                                          <p:stCondLst>
                                            <p:cond delay="0"/>
                                          </p:stCondLst>
                                        </p:cTn>
                                        <p:tgtEl>
                                          <p:spTgt spid="95299"/>
                                        </p:tgtEl>
                                        <p:attrNameLst>
                                          <p:attrName>style.visibility</p:attrName>
                                        </p:attrNameLst>
                                      </p:cBhvr>
                                      <p:to>
                                        <p:strVal val="visible"/>
                                      </p:to>
                                    </p:set>
                                    <p:animEffect transition="in" filter="slide(fromBottom)">
                                      <p:cBhvr>
                                        <p:cTn id="36" dur="500"/>
                                        <p:tgtEl>
                                          <p:spTgt spid="95299"/>
                                        </p:tgtEl>
                                      </p:cBhvr>
                                    </p:animEffect>
                                  </p:childTnLst>
                                </p:cTn>
                              </p:par>
                            </p:childTnLst>
                          </p:cTn>
                        </p:par>
                        <p:par>
                          <p:cTn id="37" fill="hold">
                            <p:stCondLst>
                              <p:cond delay="1500"/>
                            </p:stCondLst>
                            <p:childTnLst>
                              <p:par>
                                <p:cTn id="38" presetID="9"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xit" presetSubtype="1" fill="hold" grpId="1" nodeType="clickEffect">
                                  <p:stCondLst>
                                    <p:cond delay="0"/>
                                  </p:stCondLst>
                                  <p:childTnLst>
                                    <p:animEffect transition="out" filter="slide(fromTop)">
                                      <p:cBhvr>
                                        <p:cTn id="47" dur="500"/>
                                        <p:tgtEl>
                                          <p:spTgt spid="95299"/>
                                        </p:tgtEl>
                                      </p:cBhvr>
                                    </p:animEffect>
                                    <p:set>
                                      <p:cBhvr>
                                        <p:cTn id="48" dur="1" fill="hold">
                                          <p:stCondLst>
                                            <p:cond delay="499"/>
                                          </p:stCondLst>
                                        </p:cTn>
                                        <p:tgtEl>
                                          <p:spTgt spid="95299"/>
                                        </p:tgtEl>
                                        <p:attrNameLst>
                                          <p:attrName>style.visibility</p:attrName>
                                        </p:attrNameLst>
                                      </p:cBhvr>
                                      <p:to>
                                        <p:strVal val="hidden"/>
                                      </p:to>
                                    </p:se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95300"/>
                                        </p:tgtEl>
                                        <p:attrNameLst>
                                          <p:attrName>style.visibility</p:attrName>
                                        </p:attrNameLst>
                                      </p:cBhvr>
                                      <p:to>
                                        <p:strVal val="visible"/>
                                      </p:to>
                                    </p:set>
                                    <p:animEffect transition="in" filter="slide(fromBottom)">
                                      <p:cBhvr>
                                        <p:cTn id="52" dur="500"/>
                                        <p:tgtEl>
                                          <p:spTgt spid="95300"/>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wipe(left)">
                                      <p:cBhvr>
                                        <p:cTn id="60" dur="500"/>
                                        <p:tgtEl>
                                          <p:spTgt spid="14"/>
                                        </p:tgtEl>
                                      </p:cBhvr>
                                    </p:animEffect>
                                  </p:childTnLst>
                                </p:cTn>
                              </p:par>
                            </p:childTnLst>
                          </p:cTn>
                        </p:par>
                        <p:par>
                          <p:cTn id="61" fill="hold">
                            <p:stCondLst>
                              <p:cond delay="20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par>
                          <p:cTn id="65" fill="hold">
                            <p:stCondLst>
                              <p:cond delay="25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3000"/>
                            </p:stCondLst>
                            <p:childTnLst>
                              <p:par>
                                <p:cTn id="70" presetID="22" presetClass="entr" presetSubtype="8"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par>
                          <p:cTn id="73" fill="hold">
                            <p:stCondLst>
                              <p:cond delay="3500"/>
                            </p:stCondLst>
                            <p:childTnLst>
                              <p:par>
                                <p:cTn id="74" presetID="22" presetClass="entr" presetSubtype="8"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wipe(left)">
                                      <p:cBhvr>
                                        <p:cTn id="80" dur="500"/>
                                        <p:tgtEl>
                                          <p:spTgt spid="22"/>
                                        </p:tgtEl>
                                      </p:cBhvr>
                                    </p:animEffect>
                                  </p:childTnLst>
                                </p:cTn>
                              </p:par>
                            </p:childTnLst>
                          </p:cTn>
                        </p:par>
                        <p:par>
                          <p:cTn id="81" fill="hold">
                            <p:stCondLst>
                              <p:cond delay="4500"/>
                            </p:stCondLst>
                            <p:childTnLst>
                              <p:par>
                                <p:cTn id="82" presetID="22" presetClass="entr" presetSubtype="8" fill="hold"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wipe(left)">
                                      <p:cBhvr>
                                        <p:cTn id="84" dur="500"/>
                                        <p:tgtEl>
                                          <p:spTgt spid="23"/>
                                        </p:tgtEl>
                                      </p:cBhvr>
                                    </p:animEffect>
                                  </p:childTnLst>
                                </p:cTn>
                              </p:par>
                            </p:childTnLst>
                          </p:cTn>
                        </p:par>
                        <p:par>
                          <p:cTn id="85" fill="hold">
                            <p:stCondLst>
                              <p:cond delay="5000"/>
                            </p:stCondLst>
                            <p:childTnLst>
                              <p:par>
                                <p:cTn id="86" presetID="22" presetClass="entr" presetSubtype="8" fill="hold" nodeType="after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childTnLst>
                          </p:cTn>
                        </p:par>
                        <p:par>
                          <p:cTn id="89" fill="hold">
                            <p:stCondLst>
                              <p:cond delay="5500"/>
                            </p:stCondLst>
                            <p:childTnLst>
                              <p:par>
                                <p:cTn id="90" presetID="22" presetClass="entr" presetSubtype="8" fill="hold" nodeType="after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xit" presetSubtype="1" fill="hold" grpId="1" nodeType="clickEffect">
                                  <p:stCondLst>
                                    <p:cond delay="0"/>
                                  </p:stCondLst>
                                  <p:childTnLst>
                                    <p:animEffect transition="out" filter="slide(fromTop)">
                                      <p:cBhvr>
                                        <p:cTn id="96" dur="500"/>
                                        <p:tgtEl>
                                          <p:spTgt spid="95300"/>
                                        </p:tgtEl>
                                      </p:cBhvr>
                                    </p:animEffect>
                                    <p:set>
                                      <p:cBhvr>
                                        <p:cTn id="97" dur="1" fill="hold">
                                          <p:stCondLst>
                                            <p:cond delay="499"/>
                                          </p:stCondLst>
                                        </p:cTn>
                                        <p:tgtEl>
                                          <p:spTgt spid="95300"/>
                                        </p:tgtEl>
                                        <p:attrNameLst>
                                          <p:attrName>style.visibility</p:attrName>
                                        </p:attrNameLst>
                                      </p:cBhvr>
                                      <p:to>
                                        <p:strVal val="hidden"/>
                                      </p:to>
                                    </p:set>
                                  </p:childTnLst>
                                </p:cTn>
                              </p:par>
                            </p:childTnLst>
                          </p:cTn>
                        </p:par>
                        <p:par>
                          <p:cTn id="98" fill="hold">
                            <p:stCondLst>
                              <p:cond delay="500"/>
                            </p:stCondLst>
                            <p:childTnLst>
                              <p:par>
                                <p:cTn id="99" presetID="12" presetClass="entr" presetSubtype="4" fill="hold" grpId="0" nodeType="afterEffect">
                                  <p:stCondLst>
                                    <p:cond delay="0"/>
                                  </p:stCondLst>
                                  <p:childTnLst>
                                    <p:set>
                                      <p:cBhvr>
                                        <p:cTn id="100" dur="1" fill="hold">
                                          <p:stCondLst>
                                            <p:cond delay="0"/>
                                          </p:stCondLst>
                                        </p:cTn>
                                        <p:tgtEl>
                                          <p:spTgt spid="95302"/>
                                        </p:tgtEl>
                                        <p:attrNameLst>
                                          <p:attrName>style.visibility</p:attrName>
                                        </p:attrNameLst>
                                      </p:cBhvr>
                                      <p:to>
                                        <p:strVal val="visible"/>
                                      </p:to>
                                    </p:set>
                                    <p:animEffect transition="in" filter="slide(fromBottom)">
                                      <p:cBhvr>
                                        <p:cTn id="101" dur="500"/>
                                        <p:tgtEl>
                                          <p:spTgt spid="95302"/>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95331"/>
                                        </p:tgtEl>
                                        <p:attrNameLst>
                                          <p:attrName>style.visibility</p:attrName>
                                        </p:attrNameLst>
                                      </p:cBhvr>
                                      <p:to>
                                        <p:strVal val="visible"/>
                                      </p:to>
                                    </p:set>
                                    <p:animEffect transition="in" filter="wipe(left)">
                                      <p:cBhvr>
                                        <p:cTn id="105" dur="500"/>
                                        <p:tgtEl>
                                          <p:spTgt spid="95331"/>
                                        </p:tgtEl>
                                      </p:cBhvr>
                                    </p:animEffect>
                                  </p:childTnLst>
                                </p:cTn>
                              </p:par>
                              <p:par>
                                <p:cTn id="106" presetID="7" presetClass="emph" presetSubtype="2" fill="hold" nodeType="withEffect">
                                  <p:stCondLst>
                                    <p:cond delay="0"/>
                                  </p:stCondLst>
                                  <p:childTnLst>
                                    <p:animClr clrSpc="rgb" dir="cw">
                                      <p:cBhvr>
                                        <p:cTn id="107" dur="1000" fill="hold"/>
                                        <p:tgtEl>
                                          <p:spTgt spid="95331"/>
                                        </p:tgtEl>
                                        <p:attrNameLst>
                                          <p:attrName>stroke.color</p:attrName>
                                        </p:attrNameLst>
                                      </p:cBhvr>
                                      <p:to>
                                        <a:schemeClr val="tx1"/>
                                      </p:to>
                                    </p:animClr>
                                    <p:set>
                                      <p:cBhvr>
                                        <p:cTn id="108" dur="1000" fill="hold"/>
                                        <p:tgtEl>
                                          <p:spTgt spid="95331"/>
                                        </p:tgtEl>
                                        <p:attrNameLst>
                                          <p:attrName>stroke.on</p:attrName>
                                        </p:attrNameLst>
                                      </p:cBhvr>
                                      <p:to>
                                        <p:strVal val="true"/>
                                      </p:to>
                                    </p:set>
                                  </p:childTnLst>
                                </p:cTn>
                              </p:par>
                            </p:childTnLst>
                          </p:cTn>
                        </p:par>
                        <p:par>
                          <p:cTn id="109" fill="hold">
                            <p:stCondLst>
                              <p:cond delay="2000"/>
                            </p:stCondLst>
                            <p:childTnLst>
                              <p:par>
                                <p:cTn id="110" presetID="22" presetClass="entr" presetSubtype="8" fill="hold" nodeType="afterEffect">
                                  <p:stCondLst>
                                    <p:cond delay="0"/>
                                  </p:stCondLst>
                                  <p:childTnLst>
                                    <p:set>
                                      <p:cBhvr>
                                        <p:cTn id="111" dur="1" fill="hold">
                                          <p:stCondLst>
                                            <p:cond delay="0"/>
                                          </p:stCondLst>
                                        </p:cTn>
                                        <p:tgtEl>
                                          <p:spTgt spid="95332"/>
                                        </p:tgtEl>
                                        <p:attrNameLst>
                                          <p:attrName>style.visibility</p:attrName>
                                        </p:attrNameLst>
                                      </p:cBhvr>
                                      <p:to>
                                        <p:strVal val="visible"/>
                                      </p:to>
                                    </p:set>
                                    <p:animEffect transition="in" filter="wipe(left)">
                                      <p:cBhvr>
                                        <p:cTn id="112" dur="500"/>
                                        <p:tgtEl>
                                          <p:spTgt spid="95332"/>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xit" presetSubtype="1" fill="hold" grpId="1" nodeType="clickEffect">
                                  <p:stCondLst>
                                    <p:cond delay="0"/>
                                  </p:stCondLst>
                                  <p:childTnLst>
                                    <p:animEffect transition="out" filter="slide(fromTop)">
                                      <p:cBhvr>
                                        <p:cTn id="116" dur="500"/>
                                        <p:tgtEl>
                                          <p:spTgt spid="95302"/>
                                        </p:tgtEl>
                                      </p:cBhvr>
                                    </p:animEffect>
                                    <p:set>
                                      <p:cBhvr>
                                        <p:cTn id="117" dur="1" fill="hold">
                                          <p:stCondLst>
                                            <p:cond delay="499"/>
                                          </p:stCondLst>
                                        </p:cTn>
                                        <p:tgtEl>
                                          <p:spTgt spid="95302"/>
                                        </p:tgtEl>
                                        <p:attrNameLst>
                                          <p:attrName>style.visibility</p:attrName>
                                        </p:attrNameLst>
                                      </p:cBhvr>
                                      <p:to>
                                        <p:strVal val="hidden"/>
                                      </p:to>
                                    </p:set>
                                  </p:childTnLst>
                                </p:cTn>
                              </p:par>
                              <p:par>
                                <p:cTn id="118" presetID="7" presetClass="emph" presetSubtype="2" fill="hold" nodeType="withEffect">
                                  <p:stCondLst>
                                    <p:cond delay="0"/>
                                  </p:stCondLst>
                                  <p:childTnLst>
                                    <p:animClr clrSpc="rgb" dir="cw">
                                      <p:cBhvr>
                                        <p:cTn id="119" dur="1000" fill="hold"/>
                                        <p:tgtEl>
                                          <p:spTgt spid="95332"/>
                                        </p:tgtEl>
                                        <p:attrNameLst>
                                          <p:attrName>stroke.color</p:attrName>
                                        </p:attrNameLst>
                                      </p:cBhvr>
                                      <p:to>
                                        <a:schemeClr val="tx1"/>
                                      </p:to>
                                    </p:animClr>
                                    <p:set>
                                      <p:cBhvr>
                                        <p:cTn id="120" dur="1000" fill="hold"/>
                                        <p:tgtEl>
                                          <p:spTgt spid="95332"/>
                                        </p:tgtEl>
                                        <p:attrNameLst>
                                          <p:attrName>stroke.on</p:attrName>
                                        </p:attrNameLst>
                                      </p:cBhvr>
                                      <p:to>
                                        <p:strVal val="true"/>
                                      </p:to>
                                    </p:set>
                                  </p:childTnLst>
                                </p:cTn>
                              </p:par>
                            </p:childTnLst>
                          </p:cTn>
                        </p:par>
                        <p:par>
                          <p:cTn id="121" fill="hold">
                            <p:stCondLst>
                              <p:cond delay="1000"/>
                            </p:stCondLst>
                            <p:childTnLst>
                              <p:par>
                                <p:cTn id="122" presetID="22" presetClass="entr" presetSubtype="8" fill="hold" grpId="0" nodeType="afterEffect">
                                  <p:stCondLst>
                                    <p:cond delay="0"/>
                                  </p:stCondLst>
                                  <p:childTnLst>
                                    <p:set>
                                      <p:cBhvr>
                                        <p:cTn id="123" dur="1" fill="hold">
                                          <p:stCondLst>
                                            <p:cond delay="0"/>
                                          </p:stCondLst>
                                        </p:cTn>
                                        <p:tgtEl>
                                          <p:spTgt spid="95333"/>
                                        </p:tgtEl>
                                        <p:attrNameLst>
                                          <p:attrName>style.visibility</p:attrName>
                                        </p:attrNameLst>
                                      </p:cBhvr>
                                      <p:to>
                                        <p:strVal val="visible"/>
                                      </p:to>
                                    </p:set>
                                    <p:animEffect transition="in" filter="wipe(left)">
                                      <p:cBhvr>
                                        <p:cTn id="124" dur="500"/>
                                        <p:tgtEl>
                                          <p:spTgt spid="95333"/>
                                        </p:tgtEl>
                                      </p:cBhvr>
                                    </p:animEffect>
                                  </p:childTnLst>
                                </p:cTn>
                              </p:par>
                            </p:childTnLst>
                          </p:cTn>
                        </p:par>
                        <p:par>
                          <p:cTn id="125" fill="hold">
                            <p:stCondLst>
                              <p:cond delay="1500"/>
                            </p:stCondLst>
                            <p:childTnLst>
                              <p:par>
                                <p:cTn id="126" presetID="22" presetClass="exit" presetSubtype="4" fill="hold" nodeType="afterEffect">
                                  <p:stCondLst>
                                    <p:cond delay="0"/>
                                  </p:stCondLst>
                                  <p:childTnLst>
                                    <p:animEffect transition="out" filter="wipe(down)">
                                      <p:cBhvr>
                                        <p:cTn id="127" dur="500"/>
                                        <p:tgtEl>
                                          <p:spTgt spid="95331"/>
                                        </p:tgtEl>
                                      </p:cBhvr>
                                    </p:animEffect>
                                    <p:set>
                                      <p:cBhvr>
                                        <p:cTn id="128" dur="1" fill="hold">
                                          <p:stCondLst>
                                            <p:cond delay="499"/>
                                          </p:stCondLst>
                                        </p:cTn>
                                        <p:tgtEl>
                                          <p:spTgt spid="95331"/>
                                        </p:tgtEl>
                                        <p:attrNameLst>
                                          <p:attrName>style.visibility</p:attrName>
                                        </p:attrNameLst>
                                      </p:cBhvr>
                                      <p:to>
                                        <p:strVal val="hidden"/>
                                      </p:to>
                                    </p:set>
                                  </p:childTnLst>
                                </p:cTn>
                              </p:par>
                            </p:childTnLst>
                          </p:cTn>
                        </p:par>
                        <p:par>
                          <p:cTn id="129" fill="hold">
                            <p:stCondLst>
                              <p:cond delay="2000"/>
                            </p:stCondLst>
                            <p:childTnLst>
                              <p:par>
                                <p:cTn id="130" presetID="22" presetClass="entr" presetSubtype="8" fill="hold" nodeType="afterEffect">
                                  <p:stCondLst>
                                    <p:cond delay="0"/>
                                  </p:stCondLst>
                                  <p:childTnLst>
                                    <p:set>
                                      <p:cBhvr>
                                        <p:cTn id="131" dur="1" fill="hold">
                                          <p:stCondLst>
                                            <p:cond delay="0"/>
                                          </p:stCondLst>
                                        </p:cTn>
                                        <p:tgtEl>
                                          <p:spTgt spid="95334"/>
                                        </p:tgtEl>
                                        <p:attrNameLst>
                                          <p:attrName>style.visibility</p:attrName>
                                        </p:attrNameLst>
                                      </p:cBhvr>
                                      <p:to>
                                        <p:strVal val="visible"/>
                                      </p:to>
                                    </p:set>
                                    <p:animEffect transition="in" filter="wipe(left)">
                                      <p:cBhvr>
                                        <p:cTn id="132" dur="500"/>
                                        <p:tgtEl>
                                          <p:spTgt spid="95334"/>
                                        </p:tgtEl>
                                      </p:cBhvr>
                                    </p:animEffect>
                                  </p:childTnLst>
                                </p:cTn>
                              </p:par>
                              <p:par>
                                <p:cTn id="133" presetID="7" presetClass="emph" presetSubtype="2" fill="hold" nodeType="withEffect">
                                  <p:stCondLst>
                                    <p:cond delay="0"/>
                                  </p:stCondLst>
                                  <p:childTnLst>
                                    <p:animClr clrSpc="rgb" dir="cw">
                                      <p:cBhvr>
                                        <p:cTn id="134" dur="1000" fill="hold"/>
                                        <p:tgtEl>
                                          <p:spTgt spid="95334"/>
                                        </p:tgtEl>
                                        <p:attrNameLst>
                                          <p:attrName>stroke.color</p:attrName>
                                        </p:attrNameLst>
                                      </p:cBhvr>
                                      <p:to>
                                        <a:schemeClr val="tx1"/>
                                      </p:to>
                                    </p:animClr>
                                    <p:set>
                                      <p:cBhvr>
                                        <p:cTn id="135" dur="1000" fill="hold"/>
                                        <p:tgtEl>
                                          <p:spTgt spid="95334"/>
                                        </p:tgtEl>
                                        <p:attrNameLst>
                                          <p:attrName>stroke.on</p:attrName>
                                        </p:attrNameLst>
                                      </p:cBhvr>
                                      <p:to>
                                        <p:strVal val="true"/>
                                      </p:to>
                                    </p:set>
                                  </p:childTnLst>
                                </p:cTn>
                              </p:par>
                            </p:childTnLst>
                          </p:cTn>
                        </p:par>
                        <p:par>
                          <p:cTn id="136" fill="hold">
                            <p:stCondLst>
                              <p:cond delay="3000"/>
                            </p:stCondLst>
                            <p:childTnLst>
                              <p:par>
                                <p:cTn id="137" presetID="22" presetClass="exit" presetSubtype="4" fill="hold" nodeType="afterEffect">
                                  <p:stCondLst>
                                    <p:cond delay="0"/>
                                  </p:stCondLst>
                                  <p:childTnLst>
                                    <p:animEffect transition="out" filter="wipe(down)">
                                      <p:cBhvr>
                                        <p:cTn id="138" dur="500"/>
                                        <p:tgtEl>
                                          <p:spTgt spid="95332"/>
                                        </p:tgtEl>
                                      </p:cBhvr>
                                    </p:animEffect>
                                    <p:set>
                                      <p:cBhvr>
                                        <p:cTn id="139" dur="1" fill="hold">
                                          <p:stCondLst>
                                            <p:cond delay="499"/>
                                          </p:stCondLst>
                                        </p:cTn>
                                        <p:tgtEl>
                                          <p:spTgt spid="95332"/>
                                        </p:tgtEl>
                                        <p:attrNameLst>
                                          <p:attrName>style.visibility</p:attrName>
                                        </p:attrNameLst>
                                      </p:cBhvr>
                                      <p:to>
                                        <p:strVal val="hidden"/>
                                      </p:to>
                                    </p:set>
                                  </p:childTnLst>
                                </p:cTn>
                              </p:par>
                            </p:childTnLst>
                          </p:cTn>
                        </p:par>
                        <p:par>
                          <p:cTn id="140" fill="hold">
                            <p:stCondLst>
                              <p:cond delay="3500"/>
                            </p:stCondLst>
                            <p:childTnLst>
                              <p:par>
                                <p:cTn id="141" presetID="22" presetClass="entr" presetSubtype="8" fill="hold" nodeType="afterEffect">
                                  <p:stCondLst>
                                    <p:cond delay="0"/>
                                  </p:stCondLst>
                                  <p:childTnLst>
                                    <p:set>
                                      <p:cBhvr>
                                        <p:cTn id="142" dur="1" fill="hold">
                                          <p:stCondLst>
                                            <p:cond delay="0"/>
                                          </p:stCondLst>
                                        </p:cTn>
                                        <p:tgtEl>
                                          <p:spTgt spid="95335"/>
                                        </p:tgtEl>
                                        <p:attrNameLst>
                                          <p:attrName>style.visibility</p:attrName>
                                        </p:attrNameLst>
                                      </p:cBhvr>
                                      <p:to>
                                        <p:strVal val="visible"/>
                                      </p:to>
                                    </p:set>
                                    <p:animEffect transition="in" filter="wipe(left)">
                                      <p:cBhvr>
                                        <p:cTn id="143" dur="500"/>
                                        <p:tgtEl>
                                          <p:spTgt spid="95335"/>
                                        </p:tgtEl>
                                      </p:cBhvr>
                                    </p:animEffect>
                                  </p:childTnLst>
                                </p:cTn>
                              </p:par>
                              <p:par>
                                <p:cTn id="144" presetID="7" presetClass="emph" presetSubtype="2" fill="hold" nodeType="withEffect">
                                  <p:stCondLst>
                                    <p:cond delay="0"/>
                                  </p:stCondLst>
                                  <p:childTnLst>
                                    <p:animClr clrSpc="rgb" dir="cw">
                                      <p:cBhvr>
                                        <p:cTn id="145" dur="1000" fill="hold"/>
                                        <p:tgtEl>
                                          <p:spTgt spid="95335"/>
                                        </p:tgtEl>
                                        <p:attrNameLst>
                                          <p:attrName>stroke.color</p:attrName>
                                        </p:attrNameLst>
                                      </p:cBhvr>
                                      <p:to>
                                        <a:schemeClr val="tx1"/>
                                      </p:to>
                                    </p:animClr>
                                    <p:set>
                                      <p:cBhvr>
                                        <p:cTn id="146" dur="1000" fill="hold"/>
                                        <p:tgtEl>
                                          <p:spTgt spid="95335"/>
                                        </p:tgtEl>
                                        <p:attrNameLst>
                                          <p:attrName>stroke.on</p:attrName>
                                        </p:attrNameLst>
                                      </p:cBhvr>
                                      <p:to>
                                        <p:strVal val="true"/>
                                      </p:to>
                                    </p:set>
                                  </p:childTnLst>
                                </p:cTn>
                              </p:par>
                            </p:childTnLst>
                          </p:cTn>
                        </p:par>
                        <p:par>
                          <p:cTn id="147" fill="hold">
                            <p:stCondLst>
                              <p:cond delay="4500"/>
                            </p:stCondLst>
                            <p:childTnLst>
                              <p:par>
                                <p:cTn id="148" presetID="22" presetClass="entr" presetSubtype="8" fill="hold" grpId="0" nodeType="afterEffect">
                                  <p:stCondLst>
                                    <p:cond delay="0"/>
                                  </p:stCondLst>
                                  <p:childTnLst>
                                    <p:set>
                                      <p:cBhvr>
                                        <p:cTn id="149" dur="1" fill="hold">
                                          <p:stCondLst>
                                            <p:cond delay="0"/>
                                          </p:stCondLst>
                                        </p:cTn>
                                        <p:tgtEl>
                                          <p:spTgt spid="95341"/>
                                        </p:tgtEl>
                                        <p:attrNameLst>
                                          <p:attrName>style.visibility</p:attrName>
                                        </p:attrNameLst>
                                      </p:cBhvr>
                                      <p:to>
                                        <p:strVal val="visible"/>
                                      </p:to>
                                    </p:set>
                                    <p:animEffect transition="in" filter="wipe(left)">
                                      <p:cBhvr>
                                        <p:cTn id="150" dur="500"/>
                                        <p:tgtEl>
                                          <p:spTgt spid="95341"/>
                                        </p:tgtEl>
                                      </p:cBhvr>
                                    </p:animEffect>
                                  </p:childTnLst>
                                </p:cTn>
                              </p:par>
                            </p:childTnLst>
                          </p:cTn>
                        </p:par>
                        <p:par>
                          <p:cTn id="151" fill="hold">
                            <p:stCondLst>
                              <p:cond delay="5000"/>
                            </p:stCondLst>
                            <p:childTnLst>
                              <p:par>
                                <p:cTn id="152" presetID="22" presetClass="exit" presetSubtype="4" fill="hold" nodeType="afterEffect">
                                  <p:stCondLst>
                                    <p:cond delay="0"/>
                                  </p:stCondLst>
                                  <p:childTnLst>
                                    <p:animEffect transition="out" filter="wipe(down)">
                                      <p:cBhvr>
                                        <p:cTn id="153" dur="500"/>
                                        <p:tgtEl>
                                          <p:spTgt spid="95334"/>
                                        </p:tgtEl>
                                      </p:cBhvr>
                                    </p:animEffect>
                                    <p:set>
                                      <p:cBhvr>
                                        <p:cTn id="154" dur="1" fill="hold">
                                          <p:stCondLst>
                                            <p:cond delay="499"/>
                                          </p:stCondLst>
                                        </p:cTn>
                                        <p:tgtEl>
                                          <p:spTgt spid="95334"/>
                                        </p:tgtEl>
                                        <p:attrNameLst>
                                          <p:attrName>style.visibility</p:attrName>
                                        </p:attrNameLst>
                                      </p:cBhvr>
                                      <p:to>
                                        <p:strVal val="hidden"/>
                                      </p:to>
                                    </p:set>
                                  </p:childTnLst>
                                </p:cTn>
                              </p:par>
                            </p:childTnLst>
                          </p:cTn>
                        </p:par>
                        <p:par>
                          <p:cTn id="155" fill="hold">
                            <p:stCondLst>
                              <p:cond delay="5500"/>
                            </p:stCondLst>
                            <p:childTnLst>
                              <p:par>
                                <p:cTn id="156" presetID="22" presetClass="entr" presetSubtype="8" fill="hold" nodeType="afterEffect">
                                  <p:stCondLst>
                                    <p:cond delay="0"/>
                                  </p:stCondLst>
                                  <p:childTnLst>
                                    <p:set>
                                      <p:cBhvr>
                                        <p:cTn id="157" dur="1" fill="hold">
                                          <p:stCondLst>
                                            <p:cond delay="0"/>
                                          </p:stCondLst>
                                        </p:cTn>
                                        <p:tgtEl>
                                          <p:spTgt spid="95342"/>
                                        </p:tgtEl>
                                        <p:attrNameLst>
                                          <p:attrName>style.visibility</p:attrName>
                                        </p:attrNameLst>
                                      </p:cBhvr>
                                      <p:to>
                                        <p:strVal val="visible"/>
                                      </p:to>
                                    </p:set>
                                    <p:animEffect transition="in" filter="wipe(left)">
                                      <p:cBhvr>
                                        <p:cTn id="158" dur="500"/>
                                        <p:tgtEl>
                                          <p:spTgt spid="95342"/>
                                        </p:tgtEl>
                                      </p:cBhvr>
                                    </p:animEffect>
                                  </p:childTnLst>
                                </p:cTn>
                              </p:par>
                              <p:par>
                                <p:cTn id="159" presetID="7" presetClass="emph" presetSubtype="2" fill="hold" nodeType="withEffect">
                                  <p:stCondLst>
                                    <p:cond delay="0"/>
                                  </p:stCondLst>
                                  <p:childTnLst>
                                    <p:animClr clrSpc="rgb" dir="cw">
                                      <p:cBhvr>
                                        <p:cTn id="160" dur="1000" fill="hold"/>
                                        <p:tgtEl>
                                          <p:spTgt spid="95342"/>
                                        </p:tgtEl>
                                        <p:attrNameLst>
                                          <p:attrName>stroke.color</p:attrName>
                                        </p:attrNameLst>
                                      </p:cBhvr>
                                      <p:to>
                                        <a:schemeClr val="tx1"/>
                                      </p:to>
                                    </p:animClr>
                                    <p:set>
                                      <p:cBhvr>
                                        <p:cTn id="161" dur="1000" fill="hold"/>
                                        <p:tgtEl>
                                          <p:spTgt spid="95342"/>
                                        </p:tgtEl>
                                        <p:attrNameLst>
                                          <p:attrName>stroke.on</p:attrName>
                                        </p:attrNameLst>
                                      </p:cBhvr>
                                      <p:to>
                                        <p:strVal val="true"/>
                                      </p:to>
                                    </p:set>
                                  </p:childTnLst>
                                </p:cTn>
                              </p:par>
                            </p:childTnLst>
                          </p:cTn>
                        </p:par>
                        <p:par>
                          <p:cTn id="162" fill="hold">
                            <p:stCondLst>
                              <p:cond delay="6500"/>
                            </p:stCondLst>
                            <p:childTnLst>
                              <p:par>
                                <p:cTn id="163" presetID="22" presetClass="exit" presetSubtype="4" fill="hold" nodeType="afterEffect">
                                  <p:stCondLst>
                                    <p:cond delay="0"/>
                                  </p:stCondLst>
                                  <p:childTnLst>
                                    <p:animEffect transition="out" filter="wipe(down)">
                                      <p:cBhvr>
                                        <p:cTn id="164" dur="500"/>
                                        <p:tgtEl>
                                          <p:spTgt spid="95335"/>
                                        </p:tgtEl>
                                      </p:cBhvr>
                                    </p:animEffect>
                                    <p:set>
                                      <p:cBhvr>
                                        <p:cTn id="165" dur="1" fill="hold">
                                          <p:stCondLst>
                                            <p:cond delay="499"/>
                                          </p:stCondLst>
                                        </p:cTn>
                                        <p:tgtEl>
                                          <p:spTgt spid="95335"/>
                                        </p:tgtEl>
                                        <p:attrNameLst>
                                          <p:attrName>style.visibility</p:attrName>
                                        </p:attrNameLst>
                                      </p:cBhvr>
                                      <p:to>
                                        <p:strVal val="hidden"/>
                                      </p:to>
                                    </p:set>
                                  </p:childTnLst>
                                </p:cTn>
                              </p:par>
                            </p:childTnLst>
                          </p:cTn>
                        </p:par>
                        <p:par>
                          <p:cTn id="166" fill="hold">
                            <p:stCondLst>
                              <p:cond delay="7000"/>
                            </p:stCondLst>
                            <p:childTnLst>
                              <p:par>
                                <p:cTn id="167" presetID="22" presetClass="entr" presetSubtype="8" fill="hold" nodeType="afterEffect">
                                  <p:stCondLst>
                                    <p:cond delay="0"/>
                                  </p:stCondLst>
                                  <p:childTnLst>
                                    <p:set>
                                      <p:cBhvr>
                                        <p:cTn id="168" dur="1" fill="hold">
                                          <p:stCondLst>
                                            <p:cond delay="0"/>
                                          </p:stCondLst>
                                        </p:cTn>
                                        <p:tgtEl>
                                          <p:spTgt spid="95336"/>
                                        </p:tgtEl>
                                        <p:attrNameLst>
                                          <p:attrName>style.visibility</p:attrName>
                                        </p:attrNameLst>
                                      </p:cBhvr>
                                      <p:to>
                                        <p:strVal val="visible"/>
                                      </p:to>
                                    </p:set>
                                    <p:animEffect transition="in" filter="wipe(left)">
                                      <p:cBhvr>
                                        <p:cTn id="169" dur="500"/>
                                        <p:tgtEl>
                                          <p:spTgt spid="95336"/>
                                        </p:tgtEl>
                                      </p:cBhvr>
                                    </p:animEffect>
                                  </p:childTnLst>
                                </p:cTn>
                              </p:par>
                              <p:par>
                                <p:cTn id="170" presetID="7" presetClass="emph" presetSubtype="2" fill="hold" nodeType="withEffect">
                                  <p:stCondLst>
                                    <p:cond delay="0"/>
                                  </p:stCondLst>
                                  <p:childTnLst>
                                    <p:animClr clrSpc="rgb" dir="cw">
                                      <p:cBhvr>
                                        <p:cTn id="171" dur="1000" fill="hold"/>
                                        <p:tgtEl>
                                          <p:spTgt spid="95336"/>
                                        </p:tgtEl>
                                        <p:attrNameLst>
                                          <p:attrName>stroke.color</p:attrName>
                                        </p:attrNameLst>
                                      </p:cBhvr>
                                      <p:to>
                                        <a:schemeClr val="tx1"/>
                                      </p:to>
                                    </p:animClr>
                                    <p:set>
                                      <p:cBhvr>
                                        <p:cTn id="172" dur="1000" fill="hold"/>
                                        <p:tgtEl>
                                          <p:spTgt spid="95336"/>
                                        </p:tgtEl>
                                        <p:attrNameLst>
                                          <p:attrName>stroke.on</p:attrName>
                                        </p:attrNameLst>
                                      </p:cBhvr>
                                      <p:to>
                                        <p:strVal val="true"/>
                                      </p:to>
                                    </p:set>
                                  </p:childTnLst>
                                </p:cTn>
                              </p:par>
                            </p:childTnLst>
                          </p:cTn>
                        </p:par>
                        <p:par>
                          <p:cTn id="173" fill="hold">
                            <p:stCondLst>
                              <p:cond delay="8000"/>
                            </p:stCondLst>
                            <p:childTnLst>
                              <p:par>
                                <p:cTn id="174" presetID="22" presetClass="entr" presetSubtype="8" fill="hold" grpId="0" nodeType="afterEffect">
                                  <p:stCondLst>
                                    <p:cond delay="0"/>
                                  </p:stCondLst>
                                  <p:childTnLst>
                                    <p:set>
                                      <p:cBhvr>
                                        <p:cTn id="175" dur="1" fill="hold">
                                          <p:stCondLst>
                                            <p:cond delay="0"/>
                                          </p:stCondLst>
                                        </p:cTn>
                                        <p:tgtEl>
                                          <p:spTgt spid="95340"/>
                                        </p:tgtEl>
                                        <p:attrNameLst>
                                          <p:attrName>style.visibility</p:attrName>
                                        </p:attrNameLst>
                                      </p:cBhvr>
                                      <p:to>
                                        <p:strVal val="visible"/>
                                      </p:to>
                                    </p:set>
                                    <p:animEffect transition="in" filter="wipe(left)">
                                      <p:cBhvr>
                                        <p:cTn id="176" dur="500"/>
                                        <p:tgtEl>
                                          <p:spTgt spid="95340"/>
                                        </p:tgtEl>
                                      </p:cBhvr>
                                    </p:animEffect>
                                  </p:childTnLst>
                                </p:cTn>
                              </p:par>
                            </p:childTnLst>
                          </p:cTn>
                        </p:par>
                        <p:par>
                          <p:cTn id="177" fill="hold">
                            <p:stCondLst>
                              <p:cond delay="8500"/>
                            </p:stCondLst>
                            <p:childTnLst>
                              <p:par>
                                <p:cTn id="178" presetID="22" presetClass="exit" presetSubtype="4" fill="hold" nodeType="afterEffect">
                                  <p:stCondLst>
                                    <p:cond delay="0"/>
                                  </p:stCondLst>
                                  <p:childTnLst>
                                    <p:animEffect transition="out" filter="wipe(down)">
                                      <p:cBhvr>
                                        <p:cTn id="179" dur="500"/>
                                        <p:tgtEl>
                                          <p:spTgt spid="95342"/>
                                        </p:tgtEl>
                                      </p:cBhvr>
                                    </p:animEffect>
                                    <p:set>
                                      <p:cBhvr>
                                        <p:cTn id="180" dur="1" fill="hold">
                                          <p:stCondLst>
                                            <p:cond delay="499"/>
                                          </p:stCondLst>
                                        </p:cTn>
                                        <p:tgtEl>
                                          <p:spTgt spid="95342"/>
                                        </p:tgtEl>
                                        <p:attrNameLst>
                                          <p:attrName>style.visibility</p:attrName>
                                        </p:attrNameLst>
                                      </p:cBhvr>
                                      <p:to>
                                        <p:strVal val="hidden"/>
                                      </p:to>
                                    </p:set>
                                  </p:childTnLst>
                                </p:cTn>
                              </p:par>
                            </p:childTnLst>
                          </p:cTn>
                        </p:par>
                        <p:par>
                          <p:cTn id="181" fill="hold">
                            <p:stCondLst>
                              <p:cond delay="9000"/>
                            </p:stCondLst>
                            <p:childTnLst>
                              <p:par>
                                <p:cTn id="182" presetID="22" presetClass="entr" presetSubtype="8" fill="hold" nodeType="afterEffect">
                                  <p:stCondLst>
                                    <p:cond delay="0"/>
                                  </p:stCondLst>
                                  <p:childTnLst>
                                    <p:set>
                                      <p:cBhvr>
                                        <p:cTn id="183" dur="1" fill="hold">
                                          <p:stCondLst>
                                            <p:cond delay="0"/>
                                          </p:stCondLst>
                                        </p:cTn>
                                        <p:tgtEl>
                                          <p:spTgt spid="95343"/>
                                        </p:tgtEl>
                                        <p:attrNameLst>
                                          <p:attrName>style.visibility</p:attrName>
                                        </p:attrNameLst>
                                      </p:cBhvr>
                                      <p:to>
                                        <p:strVal val="visible"/>
                                      </p:to>
                                    </p:set>
                                    <p:animEffect transition="in" filter="wipe(left)">
                                      <p:cBhvr>
                                        <p:cTn id="184" dur="500"/>
                                        <p:tgtEl>
                                          <p:spTgt spid="95343"/>
                                        </p:tgtEl>
                                      </p:cBhvr>
                                    </p:animEffect>
                                  </p:childTnLst>
                                </p:cTn>
                              </p:par>
                              <p:par>
                                <p:cTn id="185" presetID="7" presetClass="emph" presetSubtype="2" fill="hold" nodeType="withEffect">
                                  <p:stCondLst>
                                    <p:cond delay="0"/>
                                  </p:stCondLst>
                                  <p:childTnLst>
                                    <p:animClr clrSpc="rgb" dir="cw">
                                      <p:cBhvr>
                                        <p:cTn id="186" dur="2000" fill="hold"/>
                                        <p:tgtEl>
                                          <p:spTgt spid="95343"/>
                                        </p:tgtEl>
                                        <p:attrNameLst>
                                          <p:attrName>stroke.color</p:attrName>
                                        </p:attrNameLst>
                                      </p:cBhvr>
                                      <p:to>
                                        <a:schemeClr val="tx1"/>
                                      </p:to>
                                    </p:animClr>
                                    <p:set>
                                      <p:cBhvr>
                                        <p:cTn id="187" dur="2000" fill="hold"/>
                                        <p:tgtEl>
                                          <p:spTgt spid="95343"/>
                                        </p:tgtEl>
                                        <p:attrNameLst>
                                          <p:attrName>stroke.on</p:attrName>
                                        </p:attrNameLst>
                                      </p:cBhvr>
                                      <p:to>
                                        <p:strVal val="true"/>
                                      </p:to>
                                    </p:set>
                                  </p:childTnLst>
                                </p:cTn>
                              </p:par>
                            </p:childTnLst>
                          </p:cTn>
                        </p:par>
                        <p:par>
                          <p:cTn id="188" fill="hold">
                            <p:stCondLst>
                              <p:cond delay="11000"/>
                            </p:stCondLst>
                            <p:childTnLst>
                              <p:par>
                                <p:cTn id="189" presetID="22" presetClass="exit" presetSubtype="4" fill="hold" nodeType="afterEffect">
                                  <p:stCondLst>
                                    <p:cond delay="0"/>
                                  </p:stCondLst>
                                  <p:childTnLst>
                                    <p:animEffect transition="out" filter="wipe(down)">
                                      <p:cBhvr>
                                        <p:cTn id="190" dur="500"/>
                                        <p:tgtEl>
                                          <p:spTgt spid="95336"/>
                                        </p:tgtEl>
                                      </p:cBhvr>
                                    </p:animEffect>
                                    <p:set>
                                      <p:cBhvr>
                                        <p:cTn id="191" dur="1" fill="hold">
                                          <p:stCondLst>
                                            <p:cond delay="499"/>
                                          </p:stCondLst>
                                        </p:cTn>
                                        <p:tgtEl>
                                          <p:spTgt spid="95336"/>
                                        </p:tgtEl>
                                        <p:attrNameLst>
                                          <p:attrName>style.visibility</p:attrName>
                                        </p:attrNameLst>
                                      </p:cBhvr>
                                      <p:to>
                                        <p:strVal val="hidden"/>
                                      </p:to>
                                    </p:set>
                                  </p:childTnLst>
                                </p:cTn>
                              </p:par>
                            </p:childTnLst>
                          </p:cTn>
                        </p:par>
                        <p:par>
                          <p:cTn id="192" fill="hold">
                            <p:stCondLst>
                              <p:cond delay="11500"/>
                            </p:stCondLst>
                            <p:childTnLst>
                              <p:par>
                                <p:cTn id="193" presetID="22" presetClass="entr" presetSubtype="8" fill="hold" nodeType="afterEffect">
                                  <p:stCondLst>
                                    <p:cond delay="0"/>
                                  </p:stCondLst>
                                  <p:childTnLst>
                                    <p:set>
                                      <p:cBhvr>
                                        <p:cTn id="194" dur="1" fill="hold">
                                          <p:stCondLst>
                                            <p:cond delay="0"/>
                                          </p:stCondLst>
                                        </p:cTn>
                                        <p:tgtEl>
                                          <p:spTgt spid="95337"/>
                                        </p:tgtEl>
                                        <p:attrNameLst>
                                          <p:attrName>style.visibility</p:attrName>
                                        </p:attrNameLst>
                                      </p:cBhvr>
                                      <p:to>
                                        <p:strVal val="visible"/>
                                      </p:to>
                                    </p:set>
                                    <p:animEffect transition="in" filter="wipe(left)">
                                      <p:cBhvr>
                                        <p:cTn id="195" dur="500"/>
                                        <p:tgtEl>
                                          <p:spTgt spid="95337"/>
                                        </p:tgtEl>
                                      </p:cBhvr>
                                    </p:animEffect>
                                  </p:childTnLst>
                                </p:cTn>
                              </p:par>
                              <p:par>
                                <p:cTn id="196" presetID="7" presetClass="emph" presetSubtype="2" fill="hold" nodeType="withEffect">
                                  <p:stCondLst>
                                    <p:cond delay="0"/>
                                  </p:stCondLst>
                                  <p:childTnLst>
                                    <p:animClr clrSpc="rgb" dir="cw">
                                      <p:cBhvr>
                                        <p:cTn id="197" dur="1000" fill="hold"/>
                                        <p:tgtEl>
                                          <p:spTgt spid="95337"/>
                                        </p:tgtEl>
                                        <p:attrNameLst>
                                          <p:attrName>stroke.color</p:attrName>
                                        </p:attrNameLst>
                                      </p:cBhvr>
                                      <p:to>
                                        <a:schemeClr val="tx1"/>
                                      </p:to>
                                    </p:animClr>
                                    <p:set>
                                      <p:cBhvr>
                                        <p:cTn id="198" dur="1000" fill="hold"/>
                                        <p:tgtEl>
                                          <p:spTgt spid="95337"/>
                                        </p:tgtEl>
                                        <p:attrNameLst>
                                          <p:attrName>stroke.on</p:attrName>
                                        </p:attrNameLst>
                                      </p:cBhvr>
                                      <p:to>
                                        <p:strVal val="true"/>
                                      </p:to>
                                    </p:set>
                                  </p:childTnLst>
                                </p:cTn>
                              </p:par>
                            </p:childTnLst>
                          </p:cTn>
                        </p:par>
                        <p:par>
                          <p:cTn id="199" fill="hold">
                            <p:stCondLst>
                              <p:cond delay="12500"/>
                            </p:stCondLst>
                            <p:childTnLst>
                              <p:par>
                                <p:cTn id="200" presetID="12" presetClass="entr" presetSubtype="4" fill="hold" grpId="0" nodeType="afterEffect">
                                  <p:stCondLst>
                                    <p:cond delay="0"/>
                                  </p:stCondLst>
                                  <p:childTnLst>
                                    <p:set>
                                      <p:cBhvr>
                                        <p:cTn id="201" dur="1" fill="hold">
                                          <p:stCondLst>
                                            <p:cond delay="0"/>
                                          </p:stCondLst>
                                        </p:cTn>
                                        <p:tgtEl>
                                          <p:spTgt spid="95306"/>
                                        </p:tgtEl>
                                        <p:attrNameLst>
                                          <p:attrName>style.visibility</p:attrName>
                                        </p:attrNameLst>
                                      </p:cBhvr>
                                      <p:to>
                                        <p:strVal val="visible"/>
                                      </p:to>
                                    </p:set>
                                    <p:animEffect transition="in" filter="slide(fromBottom)">
                                      <p:cBhvr>
                                        <p:cTn id="202" dur="500"/>
                                        <p:tgtEl>
                                          <p:spTgt spid="95306"/>
                                        </p:tgtEl>
                                      </p:cBhvr>
                                    </p:animEffect>
                                  </p:childTnLst>
                                </p:cTn>
                              </p:par>
                            </p:childTnLst>
                          </p:cTn>
                        </p:par>
                        <p:par>
                          <p:cTn id="203" fill="hold">
                            <p:stCondLst>
                              <p:cond delay="13000"/>
                            </p:stCondLst>
                            <p:childTnLst>
                              <p:par>
                                <p:cTn id="204" presetID="22" presetClass="entr" presetSubtype="8" fill="hold" nodeType="afterEffect">
                                  <p:stCondLst>
                                    <p:cond delay="0"/>
                                  </p:stCondLst>
                                  <p:childTnLst>
                                    <p:set>
                                      <p:cBhvr>
                                        <p:cTn id="205" dur="1" fill="hold">
                                          <p:stCondLst>
                                            <p:cond delay="0"/>
                                          </p:stCondLst>
                                        </p:cTn>
                                        <p:tgtEl>
                                          <p:spTgt spid="10"/>
                                        </p:tgtEl>
                                        <p:attrNameLst>
                                          <p:attrName>style.visibility</p:attrName>
                                        </p:attrNameLst>
                                      </p:cBhvr>
                                      <p:to>
                                        <p:strVal val="visible"/>
                                      </p:to>
                                    </p:set>
                                    <p:animEffect transition="in" filter="wipe(left)">
                                      <p:cBhvr>
                                        <p:cTn id="206" dur="500"/>
                                        <p:tgtEl>
                                          <p:spTgt spid="10"/>
                                        </p:tgtEl>
                                      </p:cBhvr>
                                    </p:animEffect>
                                  </p:childTnLst>
                                </p:cTn>
                              </p:par>
                            </p:childTnLst>
                          </p:cTn>
                        </p:par>
                        <p:par>
                          <p:cTn id="207" fill="hold">
                            <p:stCondLst>
                              <p:cond delay="13500"/>
                            </p:stCondLst>
                            <p:childTnLst>
                              <p:par>
                                <p:cTn id="208" presetID="22" presetClass="entr" presetSubtype="8" fill="hold" grpId="0" nodeType="afterEffect">
                                  <p:stCondLst>
                                    <p:cond delay="0"/>
                                  </p:stCondLst>
                                  <p:childTnLst>
                                    <p:set>
                                      <p:cBhvr>
                                        <p:cTn id="209" dur="1" fill="hold">
                                          <p:stCondLst>
                                            <p:cond delay="0"/>
                                          </p:stCondLst>
                                        </p:cTn>
                                        <p:tgtEl>
                                          <p:spTgt spid="95339"/>
                                        </p:tgtEl>
                                        <p:attrNameLst>
                                          <p:attrName>style.visibility</p:attrName>
                                        </p:attrNameLst>
                                      </p:cBhvr>
                                      <p:to>
                                        <p:strVal val="visible"/>
                                      </p:to>
                                    </p:set>
                                    <p:animEffect transition="in" filter="wipe(left)">
                                      <p:cBhvr>
                                        <p:cTn id="210" dur="500"/>
                                        <p:tgtEl>
                                          <p:spTgt spid="95339"/>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95337"/>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95343"/>
                                        </p:tgtEl>
                                        <p:attrNameLst>
                                          <p:attrName>style.visibility</p:attrName>
                                        </p:attrNameLst>
                                      </p:cBhvr>
                                      <p:to>
                                        <p:strVal val="hidden"/>
                                      </p:to>
                                    </p:set>
                                  </p:childTnLst>
                                </p:cTn>
                              </p:par>
                              <p:par>
                                <p:cTn id="217" presetID="1" presetClass="exit" presetSubtype="0" fill="hold" grpId="1" nodeType="withEffect">
                                  <p:stCondLst>
                                    <p:cond delay="1000"/>
                                  </p:stCondLst>
                                  <p:childTnLst>
                                    <p:set>
                                      <p:cBhvr>
                                        <p:cTn id="218" dur="1" fill="hold">
                                          <p:stCondLst>
                                            <p:cond delay="0"/>
                                          </p:stCondLst>
                                        </p:cTn>
                                        <p:tgtEl>
                                          <p:spTgt spid="95306"/>
                                        </p:tgtEl>
                                        <p:attrNameLst>
                                          <p:attrName>style.visibility</p:attrName>
                                        </p:attrNameLst>
                                      </p:cBhvr>
                                      <p:to>
                                        <p:strVal val="hidden"/>
                                      </p:to>
                                    </p:set>
                                  </p:childTnLst>
                                </p:cTn>
                              </p:par>
                              <p:par>
                                <p:cTn id="219" presetID="9" presetClass="exit" presetSubtype="0" fill="hold" grpId="1" nodeType="withEffect">
                                  <p:stCondLst>
                                    <p:cond delay="0"/>
                                  </p:stCondLst>
                                  <p:childTnLst>
                                    <p:animEffect transition="out" filter="dissolve">
                                      <p:cBhvr>
                                        <p:cTn id="220" dur="500"/>
                                        <p:tgtEl>
                                          <p:spTgt spid="95338"/>
                                        </p:tgtEl>
                                      </p:cBhvr>
                                    </p:animEffect>
                                    <p:set>
                                      <p:cBhvr>
                                        <p:cTn id="221" dur="1" fill="hold">
                                          <p:stCondLst>
                                            <p:cond delay="499"/>
                                          </p:stCondLst>
                                        </p:cTn>
                                        <p:tgtEl>
                                          <p:spTgt spid="95338"/>
                                        </p:tgtEl>
                                        <p:attrNameLst>
                                          <p:attrName>style.visibility</p:attrName>
                                        </p:attrNameLst>
                                      </p:cBhvr>
                                      <p:to>
                                        <p:strVal val="hidden"/>
                                      </p:to>
                                    </p:set>
                                  </p:childTnLst>
                                </p:cTn>
                              </p:par>
                              <p:par>
                                <p:cTn id="222" presetID="9" presetClass="exit" presetSubtype="0" fill="hold" nodeType="withEffect">
                                  <p:stCondLst>
                                    <p:cond delay="0"/>
                                  </p:stCondLst>
                                  <p:childTnLst>
                                    <p:animEffect transition="out" filter="dissolve">
                                      <p:cBhvr>
                                        <p:cTn id="223" dur="500"/>
                                        <p:tgtEl>
                                          <p:spTgt spid="16"/>
                                        </p:tgtEl>
                                      </p:cBhvr>
                                    </p:animEffect>
                                    <p:set>
                                      <p:cBhvr>
                                        <p:cTn id="224" dur="1" fill="hold">
                                          <p:stCondLst>
                                            <p:cond delay="499"/>
                                          </p:stCondLst>
                                        </p:cTn>
                                        <p:tgtEl>
                                          <p:spTgt spid="16"/>
                                        </p:tgtEl>
                                        <p:attrNameLst>
                                          <p:attrName>style.visibility</p:attrName>
                                        </p:attrNameLst>
                                      </p:cBhvr>
                                      <p:to>
                                        <p:strVal val="hidden"/>
                                      </p:to>
                                    </p:set>
                                  </p:childTnLst>
                                </p:cTn>
                              </p:par>
                              <p:par>
                                <p:cTn id="225" presetID="9" presetClass="exit" presetSubtype="0" fill="hold" nodeType="withEffect">
                                  <p:stCondLst>
                                    <p:cond delay="0"/>
                                  </p:stCondLst>
                                  <p:childTnLst>
                                    <p:animEffect transition="out" filter="dissolve">
                                      <p:cBhvr>
                                        <p:cTn id="226" dur="500"/>
                                        <p:tgtEl>
                                          <p:spTgt spid="17"/>
                                        </p:tgtEl>
                                      </p:cBhvr>
                                    </p:animEffect>
                                    <p:set>
                                      <p:cBhvr>
                                        <p:cTn id="227" dur="1" fill="hold">
                                          <p:stCondLst>
                                            <p:cond delay="499"/>
                                          </p:stCondLst>
                                        </p:cTn>
                                        <p:tgtEl>
                                          <p:spTgt spid="17"/>
                                        </p:tgtEl>
                                        <p:attrNameLst>
                                          <p:attrName>style.visibility</p:attrName>
                                        </p:attrNameLst>
                                      </p:cBhvr>
                                      <p:to>
                                        <p:strVal val="hidden"/>
                                      </p:to>
                                    </p:set>
                                  </p:childTnLst>
                                </p:cTn>
                              </p:par>
                            </p:childTnLst>
                          </p:cTn>
                        </p:par>
                        <p:par>
                          <p:cTn id="228" fill="hold">
                            <p:stCondLst>
                              <p:cond delay="1000"/>
                            </p:stCondLst>
                            <p:childTnLst>
                              <p:par>
                                <p:cTn id="229" presetID="9" presetClass="exit" presetSubtype="0" fill="hold" grpId="1" nodeType="afterEffect">
                                  <p:stCondLst>
                                    <p:cond delay="0"/>
                                  </p:stCondLst>
                                  <p:childTnLst>
                                    <p:animEffect transition="out" filter="dissolve">
                                      <p:cBhvr>
                                        <p:cTn id="230" dur="500"/>
                                        <p:tgtEl>
                                          <p:spTgt spid="95297"/>
                                        </p:tgtEl>
                                      </p:cBhvr>
                                    </p:animEffect>
                                    <p:set>
                                      <p:cBhvr>
                                        <p:cTn id="231" dur="1" fill="hold">
                                          <p:stCondLst>
                                            <p:cond delay="499"/>
                                          </p:stCondLst>
                                        </p:cTn>
                                        <p:tgtEl>
                                          <p:spTgt spid="952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7" grpId="0" animBg="1"/>
      <p:bldP spid="95297" grpId="1" animBg="1"/>
      <p:bldP spid="95299" grpId="0"/>
      <p:bldP spid="95299" grpId="1"/>
      <p:bldP spid="95300" grpId="0"/>
      <p:bldP spid="95300" grpId="1"/>
      <p:bldP spid="95302" grpId="0"/>
      <p:bldP spid="95302" grpId="1"/>
      <p:bldP spid="95306" grpId="0"/>
      <p:bldP spid="95306" grpId="1"/>
      <p:bldP spid="95333" grpId="0" animBg="1"/>
      <p:bldP spid="95338" grpId="0" animBg="1"/>
      <p:bldP spid="95338" grpId="1" animBg="1"/>
      <p:bldP spid="95339" grpId="0" animBg="1"/>
      <p:bldP spid="95340" grpId="0" animBg="1"/>
      <p:bldP spid="9534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4941</Words>
  <Application>Microsoft Office PowerPoint</Application>
  <PresentationFormat>宽屏</PresentationFormat>
  <Paragraphs>1532</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等线 Light</vt:lpstr>
      <vt:lpstr>华文新魏</vt:lpstr>
      <vt:lpstr>宋体</vt:lpstr>
      <vt:lpstr>Arial</vt:lpstr>
      <vt:lpstr>Arial Black</vt:lpstr>
      <vt:lpstr>Wingdings</vt:lpstr>
      <vt:lpstr>Office 主题​​</vt:lpstr>
      <vt:lpstr>3.2  最小内核</vt:lpstr>
      <vt:lpstr>3.2  最小内核</vt:lpstr>
      <vt:lpstr>3.2  最小内核</vt:lpstr>
      <vt:lpstr>PowerPoint 演示文稿</vt:lpstr>
      <vt:lpstr>PowerPoint 演示文稿</vt:lpstr>
      <vt:lpstr>3.2  最小内核</vt:lpstr>
      <vt:lpstr>3.2  最小内核</vt:lpstr>
      <vt:lpstr>3.2  最小内核</vt:lpstr>
      <vt:lpstr>PowerPoint 演示文稿</vt:lpstr>
      <vt:lpstr>3.2  最小内核</vt:lpstr>
      <vt:lpstr>3.2  最小内核</vt:lpstr>
      <vt:lpstr>PowerPoint 演示文稿</vt:lpstr>
      <vt:lpstr>PowerPoint 演示文稿</vt:lpstr>
      <vt:lpstr>PowerPoint 演示文稿</vt:lpstr>
      <vt:lpstr>PowerPoint 演示文稿</vt:lpstr>
      <vt:lpstr>PowerPoint 演示文稿</vt:lpstr>
      <vt:lpstr>3.2  最小内核</vt:lpstr>
      <vt:lpstr>3.2  最小内核</vt:lpstr>
      <vt:lpstr>3.2  最小内核</vt:lpstr>
      <vt:lpstr>3.2  最小内核</vt:lpstr>
      <vt:lpstr>3.2  最小内核</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  最小内核</dc:title>
  <dc:creator>muyv ye</dc:creator>
  <cp:lastModifiedBy>muyv ye</cp:lastModifiedBy>
  <cp:revision>1</cp:revision>
  <dcterms:created xsi:type="dcterms:W3CDTF">2024-03-07T11:18:52Z</dcterms:created>
  <dcterms:modified xsi:type="dcterms:W3CDTF">2024-03-07T11:54:00Z</dcterms:modified>
</cp:coreProperties>
</file>