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85261"/>
            <a:ext cx="9144000" cy="848179"/>
          </a:xfrm>
        </p:spPr>
        <p:txBody>
          <a:bodyPr anchor="ctr" anchorCtr="0">
            <a:normAutofit/>
          </a:bodyPr>
          <a:lstStyle>
            <a:lvl1pPr algn="ctr">
              <a:defRPr sz="4800" b="1"/>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5933440"/>
            <a:ext cx="9144000" cy="508000"/>
          </a:xfrm>
        </p:spPr>
        <p:txBody>
          <a:bodyPr anchor="ctr" anchorCtr="0">
            <a:normAutofit/>
          </a:bodyPr>
          <a:lstStyle>
            <a:lvl1pPr marL="0" indent="0" algn="ctr">
              <a:buNone/>
              <a:defRPr sz="2400">
                <a:solidFill>
                  <a:schemeClr val="bg1">
                    <a:lumMod val="6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a:xfrm>
            <a:off x="838200" y="6522720"/>
            <a:ext cx="2743200" cy="294640"/>
          </a:xfrm>
        </p:spPr>
        <p:txBody>
          <a:bodyPr>
            <a:normAutofit/>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4038600" y="6522720"/>
            <a:ext cx="4114800" cy="294640"/>
          </a:xfrm>
        </p:spPr>
        <p:txBody>
          <a:bodyPr>
            <a:normAutofit/>
          </a:bodyPr>
          <a:lstStyle/>
          <a:p>
            <a:endParaRPr lang="en-US" dirty="0"/>
          </a:p>
        </p:txBody>
      </p:sp>
      <p:sp>
        <p:nvSpPr>
          <p:cNvPr id="6" name="Slide Number Placeholder 5"/>
          <p:cNvSpPr>
            <a:spLocks noGrp="1"/>
          </p:cNvSpPr>
          <p:nvPr>
            <p:ph type="sldNum" sz="quarter" idx="12"/>
          </p:nvPr>
        </p:nvSpPr>
        <p:spPr>
          <a:xfrm>
            <a:off x="8610600" y="6522720"/>
            <a:ext cx="2743200" cy="294640"/>
          </a:xfrm>
        </p:spPr>
        <p:txBody>
          <a:bodyPr>
            <a:normAutofit/>
          </a:bodyPr>
          <a:lstStyle/>
          <a:p>
            <a:fld id="{48F63A3B-78C7-47BE-AE5E-E10140E04643}"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normAutofit/>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normAutofit/>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normAutofit/>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871025"/>
            <a:ext cx="10515600" cy="4316415"/>
          </a:xfrm>
        </p:spPr>
        <p:txBody>
          <a:bodyPr>
            <a:normAutofit/>
          </a:bodyPr>
          <a:lstStyle>
            <a:lvl1pPr marL="0" indent="0">
              <a:buFont typeface="Arial" panose="020B0604020202020204" pitchFamily="34" charset="0"/>
              <a:buNone/>
              <a:defRPr>
                <a:solidFill>
                  <a:schemeClr val="tx1"/>
                </a:solidFill>
              </a:defRPr>
            </a:lvl1pPr>
            <a:lvl2pPr marL="457200" indent="0">
              <a:buFont typeface="Arial" panose="020B0604020202020204" pitchFamily="34" charse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Font typeface="Arial" panose="020B0604020202020204" pitchFamily="34" charset="0"/>
              <a:buNone/>
              <a:defRPr>
                <a:solidFill>
                  <a:schemeClr val="tx1"/>
                </a:solidFill>
              </a:defRPr>
            </a:lvl4pPr>
            <a:lvl5pPr marL="1828800" indent="0">
              <a:buFont typeface="Arial" panose="020B0604020202020204" pitchFamily="34" charse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normAutofit/>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normAutofit/>
          </a:bodyPr>
          <a:lstStyle/>
          <a:p>
            <a:endParaRPr lang="en-US" dirty="0"/>
          </a:p>
        </p:txBody>
      </p:sp>
      <p:sp>
        <p:nvSpPr>
          <p:cNvPr id="6" name="Slide Number Placeholder 5"/>
          <p:cNvSpPr>
            <a:spLocks noGrp="1"/>
          </p:cNvSpPr>
          <p:nvPr>
            <p:ph type="sldNum" sz="quarter" idx="12"/>
          </p:nvPr>
        </p:nvSpPr>
        <p:spPr/>
        <p:txBody>
          <a:bodyPr>
            <a:normAutofit/>
          </a:bodyPr>
          <a:lstStyle/>
          <a:p>
            <a:fld id="{48F63A3B-78C7-47BE-AE5E-E10140E04643}"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2609850"/>
            <a:ext cx="10515600" cy="1152525"/>
          </a:xfrm>
        </p:spPr>
        <p:txBody>
          <a:bodyPr anchor="ctr" anchorCtr="0">
            <a:normAutofit/>
          </a:bodyPr>
          <a:lstStyle>
            <a:lvl1pPr algn="ctr">
              <a:defRPr sz="44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1850" y="3789363"/>
            <a:ext cx="10515600" cy="592137"/>
          </a:xfrm>
        </p:spPr>
        <p:txBody>
          <a:bodyPr anchor="ctr" anchorCtr="0">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normAutofit/>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normAutofit/>
          </a:bodyPr>
          <a:lstStyle/>
          <a:p>
            <a:endParaRPr lang="en-US" dirty="0"/>
          </a:p>
        </p:txBody>
      </p:sp>
      <p:sp>
        <p:nvSpPr>
          <p:cNvPr id="6" name="Slide Number Placeholder 5"/>
          <p:cNvSpPr>
            <a:spLocks noGrp="1"/>
          </p:cNvSpPr>
          <p:nvPr>
            <p:ph type="sldNum" sz="quarter" idx="12"/>
          </p:nvPr>
        </p:nvSpPr>
        <p:spPr/>
        <p:txBody>
          <a:bodyPr>
            <a:normAutofit/>
          </a:bodyPr>
          <a:lstStyle/>
          <a:p>
            <a:fld id="{48F63A3B-78C7-47BE-AE5E-E10140E04643}" type="slidenum">
              <a:rPr lang="en-US" dirty="0"/>
            </a:fld>
            <a:endParaRPr lang="en-US" dirty="0"/>
          </a:p>
        </p:txBody>
      </p:sp>
      <p:sp>
        <p:nvSpPr>
          <p:cNvPr id="7" name="文本框 6"/>
          <p:cNvSpPr txBox="1"/>
          <p:nvPr/>
        </p:nvSpPr>
        <p:spPr>
          <a:xfrm>
            <a:off x="1609963" y="3640596"/>
            <a:ext cx="8972074" cy="676800"/>
          </a:xfrm>
          <a:prstGeom prst="rect">
            <a:avLst/>
          </a:prstGeom>
          <a:blipFill dpi="0" rotWithShape="1">
            <a:blip r:embed="rId2"/>
            <a:srcRect/>
            <a:stretch>
              <a:fillRect t="-2000"/>
            </a:stretch>
          </a:blipFill>
        </p:spPr>
        <p:txBody>
          <a:bodyPr vert="horz" lIns="91440" tIns="45720" rIns="91440" bIns="45720" rtlCol="0" anchor="ctr">
            <a:normAutofit/>
          </a:bodyPr>
          <a:lstStyle>
            <a:defPPr>
              <a:defRPr lang="zh-CN"/>
            </a:defPPr>
            <a:lvl1pPr marL="0" indent="0" algn="ctr" defTabSz="914400" eaLnBrk="1" latinLnBrk="0" hangingPunct="1">
              <a:lnSpc>
                <a:spcPct val="90000"/>
              </a:lnSpc>
              <a:spcBef>
                <a:spcPts val="1000"/>
              </a:spcBef>
              <a:spcAft>
                <a:spcPts val="0"/>
              </a:spcAft>
              <a:buClr>
                <a:schemeClr val="accent4"/>
              </a:buClr>
              <a:buFont typeface="Wingdings" panose="05000000000000000000" pitchFamily="2" charset="2"/>
              <a:buNone/>
              <a:defRPr sz="1800">
                <a:latin typeface="+mn-lt"/>
                <a:ea typeface="+mn-ea"/>
              </a:defRPr>
            </a:lvl1pPr>
            <a:lvl2pPr indent="0" defTabSz="914400" eaLnBrk="1" latinLnBrk="0" hangingPunct="1">
              <a:lnSpc>
                <a:spcPct val="90000"/>
              </a:lnSpc>
              <a:spcBef>
                <a:spcPts val="500"/>
              </a:spcBef>
              <a:buFont typeface="Arial" panose="020B0604020202020204" pitchFamily="34" charset="0"/>
              <a:buNone/>
              <a:defRPr sz="2000">
                <a:solidFill>
                  <a:schemeClr val="tx1">
                    <a:tint val="75000"/>
                  </a:schemeClr>
                </a:solidFill>
                <a:latin typeface="+mn-lt"/>
                <a:ea typeface="+mn-ea"/>
              </a:defRPr>
            </a:lvl2pPr>
            <a:lvl3pPr indent="0" defTabSz="914400" eaLnBrk="1" latinLnBrk="0" hangingPunct="1">
              <a:lnSpc>
                <a:spcPct val="90000"/>
              </a:lnSpc>
              <a:spcBef>
                <a:spcPts val="500"/>
              </a:spcBef>
              <a:buFont typeface="Arial" panose="020B0604020202020204" pitchFamily="34" charset="0"/>
              <a:buNone/>
              <a:defRPr sz="1800">
                <a:solidFill>
                  <a:schemeClr val="tx1">
                    <a:tint val="75000"/>
                  </a:schemeClr>
                </a:solidFill>
                <a:latin typeface="+mn-lt"/>
                <a:ea typeface="+mn-ea"/>
              </a:defRPr>
            </a:lvl3pPr>
            <a:lvl4pPr indent="0" defTabSz="914400" eaLnBrk="1" latinLnBrk="0" hangingPunct="1">
              <a:lnSpc>
                <a:spcPct val="90000"/>
              </a:lnSpc>
              <a:spcBef>
                <a:spcPts val="500"/>
              </a:spcBef>
              <a:buFont typeface="Arial" panose="020B0604020202020204" pitchFamily="34" charset="0"/>
              <a:buNone/>
              <a:defRPr sz="1600">
                <a:solidFill>
                  <a:schemeClr val="tx1">
                    <a:tint val="75000"/>
                  </a:schemeClr>
                </a:solidFill>
                <a:latin typeface="+mn-lt"/>
                <a:ea typeface="+mn-ea"/>
              </a:defRPr>
            </a:lvl4pPr>
            <a:lvl5pPr indent="0" defTabSz="914400" eaLnBrk="1" latinLnBrk="0" hangingPunct="1">
              <a:lnSpc>
                <a:spcPct val="90000"/>
              </a:lnSpc>
              <a:spcBef>
                <a:spcPts val="500"/>
              </a:spcBef>
              <a:buFont typeface="Arial" panose="020B0604020202020204" pitchFamily="34" charset="0"/>
              <a:buNone/>
              <a:defRPr sz="1600">
                <a:solidFill>
                  <a:schemeClr val="tx1">
                    <a:tint val="75000"/>
                  </a:schemeClr>
                </a:solidFill>
                <a:latin typeface="+mn-lt"/>
                <a:ea typeface="+mn-ea"/>
              </a:defRPr>
            </a:lvl5pPr>
            <a:lvl6pPr indent="0">
              <a:lnSpc>
                <a:spcPct val="90000"/>
              </a:lnSpc>
              <a:spcBef>
                <a:spcPts val="500"/>
              </a:spcBef>
              <a:buFont typeface="Arial" panose="020B0604020202020204" pitchFamily="34" charset="0"/>
              <a:buNone/>
              <a:defRPr sz="1600">
                <a:solidFill>
                  <a:schemeClr val="tx1">
                    <a:tint val="75000"/>
                  </a:schemeClr>
                </a:solidFill>
                <a:latin typeface="+mn-lt"/>
                <a:ea typeface="+mn-ea"/>
              </a:defRPr>
            </a:lvl6pPr>
            <a:lvl7pPr indent="0">
              <a:lnSpc>
                <a:spcPct val="90000"/>
              </a:lnSpc>
              <a:spcBef>
                <a:spcPts val="500"/>
              </a:spcBef>
              <a:buFont typeface="Arial" panose="020B0604020202020204" pitchFamily="34" charset="0"/>
              <a:buNone/>
              <a:defRPr sz="1600">
                <a:solidFill>
                  <a:schemeClr val="tx1">
                    <a:tint val="75000"/>
                  </a:schemeClr>
                </a:solidFill>
                <a:latin typeface="+mn-lt"/>
                <a:ea typeface="+mn-ea"/>
              </a:defRPr>
            </a:lvl7pPr>
            <a:lvl8pPr indent="0">
              <a:lnSpc>
                <a:spcPct val="90000"/>
              </a:lnSpc>
              <a:spcBef>
                <a:spcPts val="500"/>
              </a:spcBef>
              <a:buFont typeface="Arial" panose="020B0604020202020204" pitchFamily="34" charset="0"/>
              <a:buNone/>
              <a:defRPr sz="1600">
                <a:solidFill>
                  <a:schemeClr val="tx1">
                    <a:tint val="75000"/>
                  </a:schemeClr>
                </a:solidFill>
                <a:latin typeface="+mn-lt"/>
                <a:ea typeface="+mn-ea"/>
              </a:defRPr>
            </a:lvl8pPr>
            <a:lvl9pPr indent="0">
              <a:lnSpc>
                <a:spcPct val="90000"/>
              </a:lnSpc>
              <a:spcBef>
                <a:spcPts val="500"/>
              </a:spcBef>
              <a:buFont typeface="Arial" panose="020B0604020202020204" pitchFamily="34" charset="0"/>
              <a:buNone/>
              <a:defRPr sz="1600">
                <a:solidFill>
                  <a:schemeClr val="tx1">
                    <a:tint val="75000"/>
                  </a:schemeClr>
                </a:solidFill>
                <a:latin typeface="+mn-lt"/>
                <a:ea typeface="+mn-ea"/>
              </a:defRPr>
            </a:lvl9p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927542"/>
            <a:ext cx="5181600" cy="4290378"/>
          </a:xfrm>
        </p:spPr>
        <p:txBody>
          <a:bodyPr>
            <a:normAutofit/>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927542"/>
            <a:ext cx="5181600" cy="4290378"/>
          </a:xfrm>
        </p:spPr>
        <p:txBody>
          <a:bodyPr>
            <a:normAutofit/>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normAutofit/>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normAutofit/>
          </a:bodyPr>
          <a:lstStyle/>
          <a:p>
            <a:endParaRPr lang="en-US" dirty="0"/>
          </a:p>
        </p:txBody>
      </p:sp>
      <p:sp>
        <p:nvSpPr>
          <p:cNvPr id="7" name="Slide Number Placeholder 6"/>
          <p:cNvSpPr>
            <a:spLocks noGrp="1"/>
          </p:cNvSpPr>
          <p:nvPr>
            <p:ph type="sldNum" sz="quarter" idx="12"/>
          </p:nvPr>
        </p:nvSpPr>
        <p:spPr/>
        <p:txBody>
          <a:bodyPr>
            <a:normAutofit/>
          </a:bodyPr>
          <a:lstStyle/>
          <a:p>
            <a:fld id="{48F63A3B-78C7-47BE-AE5E-E10140E04643}"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96415"/>
            <a:ext cx="5157787" cy="647700"/>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96415"/>
            <a:ext cx="5183188" cy="647700"/>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normAutofit/>
          </a:bodyPr>
          <a:lstStyle/>
          <a:p>
            <a:fld id="{C764DE79-268F-4C1A-8933-263129D2AF90}" type="datetimeFigureOut">
              <a:rPr lang="en-US" dirty="0"/>
            </a:fld>
            <a:endParaRPr lang="en-US" dirty="0"/>
          </a:p>
        </p:txBody>
      </p:sp>
      <p:sp>
        <p:nvSpPr>
          <p:cNvPr id="8" name="Footer Placeholder 7"/>
          <p:cNvSpPr>
            <a:spLocks noGrp="1"/>
          </p:cNvSpPr>
          <p:nvPr>
            <p:ph type="ftr" sz="quarter" idx="11"/>
          </p:nvPr>
        </p:nvSpPr>
        <p:spPr/>
        <p:txBody>
          <a:bodyPr>
            <a:normAutofit/>
          </a:bodyPr>
          <a:lstStyle/>
          <a:p>
            <a:endParaRPr lang="en-US" dirty="0"/>
          </a:p>
        </p:txBody>
      </p:sp>
      <p:sp>
        <p:nvSpPr>
          <p:cNvPr id="9" name="Slide Number Placeholder 8"/>
          <p:cNvSpPr>
            <a:spLocks noGrp="1"/>
          </p:cNvSpPr>
          <p:nvPr>
            <p:ph type="sldNum" sz="quarter" idx="12"/>
          </p:nvPr>
        </p:nvSpPr>
        <p:spPr/>
        <p:txBody>
          <a:bodyPr>
            <a:normAutofit/>
          </a:bodyPr>
          <a:lstStyle/>
          <a:p>
            <a:fld id="{48F63A3B-78C7-47BE-AE5E-E10140E04643}"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7" name="平行四边形 2"/>
          <p:cNvSpPr>
            <a:spLocks noChangeArrowheads="1"/>
          </p:cNvSpPr>
          <p:nvPr>
            <p:custDataLst>
              <p:tags r:id="rId2"/>
            </p:custDataLst>
          </p:nvPr>
        </p:nvSpPr>
        <p:spPr bwMode="auto">
          <a:xfrm>
            <a:off x="2551113" y="2183131"/>
            <a:ext cx="7089775" cy="1517650"/>
          </a:xfrm>
          <a:prstGeom prst="parallelogram">
            <a:avLst>
              <a:gd name="adj" fmla="val 3055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lgn="just">
              <a:lnSpc>
                <a:spcPct val="150000"/>
              </a:lnSpc>
              <a:spcBef>
                <a:spcPts val="1200"/>
              </a:spcBef>
              <a:spcAft>
                <a:spcPts val="600"/>
              </a:spcAft>
              <a:buClr>
                <a:schemeClr val="accent1"/>
              </a:buClr>
              <a:buSzPct val="60000"/>
              <a:buFont typeface="Wingdings" panose="05000000000000000000" pitchFamily="2" charset="2"/>
              <a:buChar char=""/>
              <a:defRPr>
                <a:solidFill>
                  <a:srgbClr val="4061AA"/>
                </a:solidFill>
                <a:latin typeface="Arial" panose="020B0604020202020204" pitchFamily="34" charset="0"/>
                <a:ea typeface="黑体" panose="02010609060101010101" pitchFamily="49" charset="-122"/>
              </a:defRPr>
            </a:lvl1pPr>
            <a:lvl2pPr marL="742950" indent="-285750" algn="just">
              <a:lnSpc>
                <a:spcPct val="150000"/>
              </a:lnSpc>
              <a:spcBef>
                <a:spcPts val="1200"/>
              </a:spcBef>
              <a:spcAft>
                <a:spcPts val="600"/>
              </a:spcAft>
              <a:buClr>
                <a:srgbClr val="A9B9DF"/>
              </a:buClr>
              <a:buFont typeface="幼圆" panose="02010509060101010101" pitchFamily="49" charset="-122"/>
              <a:buChar char=" "/>
              <a:defRPr sz="1400">
                <a:solidFill>
                  <a:srgbClr val="7D7D7D"/>
                </a:solidFill>
                <a:latin typeface="幼圆" panose="02010509060101010101" pitchFamily="49" charset="-122"/>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gn="ctr">
              <a:spcBef>
                <a:spcPct val="0"/>
              </a:spcBef>
              <a:spcAft>
                <a:spcPct val="0"/>
              </a:spcAft>
              <a:buClrTx/>
              <a:buSzTx/>
              <a:buFont typeface="Arial" panose="020B0604020202020204" pitchFamily="34" charset="0"/>
              <a:buNone/>
            </a:pPr>
            <a:endParaRPr lang="zh-CN" altLang="en-US" sz="4800" b="1" dirty="0">
              <a:solidFill>
                <a:srgbClr val="FFFFFF"/>
              </a:solidFill>
              <a:latin typeface="+mj-lt"/>
              <a:ea typeface="+mj-ea"/>
              <a:cs typeface="+mj-cs"/>
            </a:endParaRPr>
          </a:p>
        </p:txBody>
      </p:sp>
      <p:sp>
        <p:nvSpPr>
          <p:cNvPr id="2" name="Title 1"/>
          <p:cNvSpPr>
            <a:spLocks noGrp="1"/>
          </p:cNvSpPr>
          <p:nvPr>
            <p:ph type="title" hasCustomPrompt="1"/>
          </p:nvPr>
        </p:nvSpPr>
        <p:spPr>
          <a:xfrm>
            <a:off x="2551113" y="2183130"/>
            <a:ext cx="7089775" cy="1517650"/>
          </a:xfrm>
          <a:noFill/>
        </p:spPr>
        <p:txBody>
          <a:bodyPr>
            <a:normAutofit/>
          </a:bodyPr>
          <a:lstStyle>
            <a:lvl1pPr algn="ctr">
              <a:defRPr sz="80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p:txBody>
          <a:bodyPr>
            <a:normAutofit/>
          </a:bodyPr>
          <a:lstStyle/>
          <a:p>
            <a:endParaRPr lang="en-US" dirty="0"/>
          </a:p>
        </p:txBody>
      </p:sp>
      <p:sp>
        <p:nvSpPr>
          <p:cNvPr id="5" name="Slide Number Placeholder 4"/>
          <p:cNvSpPr>
            <a:spLocks noGrp="1"/>
          </p:cNvSpPr>
          <p:nvPr>
            <p:ph type="sldNum" sz="quarter" idx="12"/>
          </p:nvPr>
        </p:nvSpPr>
        <p:spPr/>
        <p:txBody>
          <a:bodyPr>
            <a:normAutofit/>
          </a:bodyPr>
          <a:lstStyle/>
          <a:p>
            <a:fld id="{48F63A3B-78C7-47BE-AE5E-E10140E04643}" type="slidenum">
              <a:rPr lang="en-US" dirty="0"/>
            </a:fld>
            <a:endParaRPr lang="en-US" dirty="0"/>
          </a:p>
        </p:txBody>
      </p:sp>
      <p:sp>
        <p:nvSpPr>
          <p:cNvPr id="6" name="平行四边形 3"/>
          <p:cNvSpPr>
            <a:spLocks noChangeArrowheads="1"/>
          </p:cNvSpPr>
          <p:nvPr/>
        </p:nvSpPr>
        <p:spPr bwMode="auto">
          <a:xfrm>
            <a:off x="3655485" y="3822700"/>
            <a:ext cx="8536516" cy="425450"/>
          </a:xfrm>
          <a:prstGeom prst="parallelogram">
            <a:avLst>
              <a:gd name="adj" fmla="val 0"/>
            </a:avLst>
          </a:prstGeom>
          <a:solidFill>
            <a:schemeClr val="accent4"/>
          </a:solidFill>
          <a:ln>
            <a:noFill/>
          </a:ln>
        </p:spPr>
        <p:txBody>
          <a:bodyPr anchor="ctr">
            <a:normAutofit lnSpcReduction="10000"/>
          </a:bodyPr>
          <a:lstStyle>
            <a:lvl1pPr algn="just">
              <a:lnSpc>
                <a:spcPct val="110000"/>
              </a:lnSpc>
              <a:spcBef>
                <a:spcPts val="600"/>
              </a:spcBef>
              <a:buClr>
                <a:schemeClr val="accent1"/>
              </a:buClr>
              <a:buSzPct val="80000"/>
              <a:buFont typeface="Wingdings" panose="05000000000000000000" pitchFamily="2" charset="2"/>
              <a:buChar char=""/>
              <a:defRPr sz="2400">
                <a:solidFill>
                  <a:schemeClr val="accent1"/>
                </a:solidFill>
                <a:latin typeface="幼圆" panose="02010509060101010101" pitchFamily="49" charset="-122"/>
                <a:ea typeface="黑体" panose="02010609060101010101" pitchFamily="49" charset="-122"/>
              </a:defRPr>
            </a:lvl1pPr>
            <a:lvl2pPr marL="742950" indent="-285750" algn="just">
              <a:lnSpc>
                <a:spcPct val="120000"/>
              </a:lnSpc>
              <a:spcAft>
                <a:spcPts val="600"/>
              </a:spcAft>
              <a:buClr>
                <a:srgbClr val="83BBDD"/>
              </a:buClr>
              <a:buFont typeface="幼圆" panose="02010509060101010101" pitchFamily="49" charset="-122"/>
              <a:buChar char=" "/>
              <a:defRPr sz="1600">
                <a:solidFill>
                  <a:schemeClr val="tx1"/>
                </a:solidFill>
                <a:latin typeface="幼圆" panose="02010509060101010101" pitchFamily="49" charset="-122"/>
                <a:ea typeface="黑体" panose="02010609060101010101" pitchFamily="49" charset="-122"/>
              </a:defRPr>
            </a:lvl2pPr>
            <a:lvl3pPr marL="1143000" indent="-228600">
              <a:lnSpc>
                <a:spcPct val="90000"/>
              </a:lnSpc>
              <a:spcBef>
                <a:spcPts val="500"/>
              </a:spcBef>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Char char="•"/>
              <a:defRPr>
                <a:solidFill>
                  <a:schemeClr val="tx1"/>
                </a:solidFill>
                <a:latin typeface="Arial" panose="020B0604020202020204" pitchFamily="3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ctr" eaLnBrk="1" hangingPunct="1">
              <a:spcBef>
                <a:spcPct val="0"/>
              </a:spcBef>
              <a:buClrTx/>
              <a:buSzTx/>
              <a:buFont typeface="Wingdings" panose="05000000000000000000" pitchFamily="2" charset="2"/>
              <a:buNone/>
              <a:defRPr/>
            </a:pPr>
            <a:endParaRPr lang="zh-CN" altLang="zh-CN" sz="1600" smtClean="0">
              <a:solidFill>
                <a:srgbClr val="ACD1E8"/>
              </a:solidFill>
              <a:ea typeface="幼圆" panose="02010509060101010101" pitchFamily="49"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normAutofit/>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p:txBody>
          <a:bodyPr>
            <a:normAutofit/>
          </a:bodyPr>
          <a:lstStyle/>
          <a:p>
            <a:endParaRPr lang="en-US" dirty="0"/>
          </a:p>
        </p:txBody>
      </p:sp>
      <p:sp>
        <p:nvSpPr>
          <p:cNvPr id="4" name="Slide Number Placeholder 3"/>
          <p:cNvSpPr>
            <a:spLocks noGrp="1"/>
          </p:cNvSpPr>
          <p:nvPr>
            <p:ph type="sldNum" sz="quarter" idx="12"/>
          </p:nvPr>
        </p:nvSpPr>
        <p:spPr/>
        <p:txBody>
          <a:bodyPr>
            <a:normAutofit/>
          </a:bodyPr>
          <a:lstStyle/>
          <a:p>
            <a:fld id="{48F63A3B-78C7-47BE-AE5E-E10140E04643}"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normAutofit/>
          </a:bodyPr>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normAutofit/>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normAutofit/>
          </a:bodyPr>
          <a:lstStyle/>
          <a:p>
            <a:endParaRPr lang="en-US" dirty="0"/>
          </a:p>
        </p:txBody>
      </p:sp>
      <p:sp>
        <p:nvSpPr>
          <p:cNvPr id="7" name="Slide Number Placeholder 6"/>
          <p:cNvSpPr>
            <a:spLocks noGrp="1"/>
          </p:cNvSpPr>
          <p:nvPr>
            <p:ph type="sldNum" sz="quarter" idx="12"/>
          </p:nvPr>
        </p:nvSpPr>
        <p:spPr/>
        <p:txBody>
          <a:bodyPr>
            <a:normAutofit/>
          </a:bodyPr>
          <a:lstStyle/>
          <a:p>
            <a:fld id="{48F63A3B-78C7-47BE-AE5E-E10140E04643}"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10180320" y="1036319"/>
            <a:ext cx="1173480" cy="5140643"/>
          </a:xfrm>
        </p:spPr>
        <p:txBody>
          <a:bodyPr vert="eaVert">
            <a:normAutofit/>
          </a:bodyPr>
          <a:lstStyle/>
          <a:p>
            <a:r>
              <a:rPr lang="zh-CN" altLang="en-US" dirty="0" smtClean="0"/>
              <a:t>编辑标题</a:t>
            </a:r>
            <a:endParaRPr lang="en-US" dirty="0"/>
          </a:p>
        </p:txBody>
      </p:sp>
      <p:sp>
        <p:nvSpPr>
          <p:cNvPr id="3" name="Vertical Text Placeholder 2"/>
          <p:cNvSpPr>
            <a:spLocks noGrp="1"/>
          </p:cNvSpPr>
          <p:nvPr>
            <p:ph type="body" orient="vert" idx="1"/>
          </p:nvPr>
        </p:nvSpPr>
        <p:spPr>
          <a:xfrm>
            <a:off x="838200" y="1036319"/>
            <a:ext cx="9235440" cy="5140643"/>
          </a:xfrm>
        </p:spPr>
        <p:txBody>
          <a:bodyPr vert="eaVert">
            <a:normAutofit/>
          </a:bodyPr>
          <a:lstStyle/>
          <a:p>
            <a:pPr lvl="0"/>
            <a:r>
              <a:rPr lang="zh-CN" altLang="en-US" smtClean="0"/>
              <a:t>单击此处编辑母版文本样式</a:t>
            </a:r>
            <a:endParaRPr lang="zh-CN" altLang="en-US"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normAutofit/>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normAutofit/>
          </a:bodyPr>
          <a:lstStyle/>
          <a:p>
            <a:endParaRPr lang="en-US" dirty="0"/>
          </a:p>
        </p:txBody>
      </p:sp>
      <p:sp>
        <p:nvSpPr>
          <p:cNvPr id="6" name="Slide Number Placeholder 5"/>
          <p:cNvSpPr>
            <a:spLocks noGrp="1"/>
          </p:cNvSpPr>
          <p:nvPr>
            <p:ph type="sldNum" sz="quarter" idx="12"/>
          </p:nvPr>
        </p:nvSpPr>
        <p:spPr/>
        <p:txBody>
          <a:bodyPr>
            <a:normAutofit/>
          </a:bodyPr>
          <a:lstStyle/>
          <a:p>
            <a:fld id="{48F63A3B-78C7-47BE-AE5E-E10140E04643}"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image" Target="../media/image3.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12"/>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176" y="0"/>
            <a:ext cx="12195175" cy="276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custDataLst>
              <p:tags r:id="rId12"/>
            </p:custDataLst>
          </p:nvPr>
        </p:nvSpPr>
        <p:spPr>
          <a:xfrm>
            <a:off x="838200" y="568960"/>
            <a:ext cx="10515600" cy="1121728"/>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pPr>
              <a:defRPr/>
            </a:pPr>
            <a:fld id="{2E62FA2D-8AD8-4839-8284-DBE6C369225F}" type="datetimeFigureOut">
              <a:rPr lang="zh-CN" alt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800">
                <a:solidFill>
                  <a:schemeClr val="tx1">
                    <a:tint val="75000"/>
                  </a:schemeClr>
                </a:solidFill>
              </a:defRPr>
            </a:lvl1pPr>
          </a:lstStyle>
          <a:p>
            <a:pPr>
              <a:defRPr/>
            </a:pPr>
            <a:fld id="{519A5171-AC11-41CE-8B52-CDB574A4F0EB}" type="slidenum">
              <a:rPr lang="zh-CN" alt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b="1" kern="1200">
          <a:solidFill>
            <a:schemeClr val="accent1">
              <a:lumMod val="50000"/>
            </a:schemeClr>
          </a:solidFill>
          <a:effectLst>
            <a:glow rad="139700">
              <a:srgbClr val="60A8FF">
                <a:alpha val="14902"/>
              </a:srgbClr>
            </a:glow>
          </a:effectLst>
          <a:latin typeface="+mj-lt"/>
          <a:ea typeface="+mj-ea"/>
          <a:cs typeface="+mj-cs"/>
        </a:defRPr>
      </a:lvl1pPr>
    </p:titleStyle>
    <p:bodyStyle>
      <a:lvl1pPr marL="342900" indent="-342900" algn="l" defTabSz="914400" rtl="0" eaLnBrk="1" latinLnBrk="0" hangingPunct="1">
        <a:lnSpc>
          <a:spcPct val="90000"/>
        </a:lnSpc>
        <a:spcBef>
          <a:spcPts val="1000"/>
        </a:spcBef>
        <a:buClr>
          <a:schemeClr val="accent2">
            <a:lumMod val="75000"/>
          </a:schemeClr>
        </a:buClr>
        <a:buFont typeface="Wingdings" panose="05000000000000000000" pitchFamily="2" charset="2"/>
        <a:buChar char="m"/>
        <a:defRPr sz="2400"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custDataLst>
              <p:tags r:id="rId1"/>
            </p:custDataLst>
          </p:nvPr>
        </p:nvSpPr>
        <p:spPr>
          <a:xfrm>
            <a:off x="1524000" y="5085261"/>
            <a:ext cx="9144000" cy="848179"/>
          </a:xfrm>
          <a:prstGeom prst="rect">
            <a:avLst/>
          </a:prstGeom>
        </p:spPr>
        <p:txBody>
          <a:bodyPr vert="horz" wrap="square" lIns="91440" tIns="45720" rIns="91440" bIns="45720" rtlCol="0" anchor="ctr" anchorCtr="0">
            <a:normAutofit/>
          </a:bodyPr>
          <a:lstStyle>
            <a:lvl1pPr algn="ctr" defTabSz="914400" rtl="0" eaLnBrk="1" latinLnBrk="0" hangingPunct="1">
              <a:lnSpc>
                <a:spcPct val="90000"/>
              </a:lnSpc>
              <a:spcBef>
                <a:spcPct val="0"/>
              </a:spcBef>
              <a:buNone/>
              <a:defRPr sz="4800" b="1" kern="1200">
                <a:solidFill>
                  <a:srgbClr val="887DCD">
                    <a:lumMod val="50000"/>
                  </a:srgbClr>
                </a:solidFill>
                <a:effectLst>
                  <a:glow rad="139700">
                    <a:srgbClr val="60A8FF">
                      <a:alpha val="14902"/>
                    </a:srgbClr>
                  </a:glow>
                </a:effectLst>
                <a:latin typeface="Arial" panose="020B0604020202020204" pitchFamily="34" charset="0"/>
                <a:ea typeface="+mn-ea"/>
                <a:cs typeface="+mn-ea"/>
              </a:defRPr>
            </a:lvl1pPr>
          </a:lstStyle>
          <a:p>
            <a:pPr>
              <a:spcAft>
                <a:spcPts val="0"/>
              </a:spcAft>
              <a:defRPr/>
            </a:pPr>
            <a:r>
              <a:rPr lang="zh-CN" altLang="en-US" sz="4000" dirty="0"/>
              <a:t>数据库</a:t>
            </a:r>
            <a:endParaRPr lang="zh-CN" altLang="en-US" sz="4000" dirty="0"/>
          </a:p>
        </p:txBody>
      </p:sp>
      <p:sp>
        <p:nvSpPr>
          <p:cNvPr id="4099" name="Rectangle 3"/>
          <p:cNvSpPr>
            <a:spLocks noGrp="1" noChangeArrowheads="1"/>
          </p:cNvSpPr>
          <p:nvPr>
            <p:custDataLst>
              <p:tags r:id="rId2"/>
            </p:custDataLst>
          </p:nvPr>
        </p:nvSpPr>
        <p:spPr>
          <a:xfrm>
            <a:off x="2525489" y="6022569"/>
            <a:ext cx="7097480" cy="539596"/>
          </a:xfrm>
          <a:prstGeom prst="rect">
            <a:avLst/>
          </a:prstGeom>
        </p:spPr>
        <p:txBody>
          <a:bodyPr vert="horz" wrap="square" lIns="91440" tIns="45720" rIns="91440" bIns="45720" rtlCol="0" anchor="t" anchorCtr="0">
            <a:normAutofit/>
          </a:bodyPr>
          <a:lstStyle>
            <a:lvl1pPr marL="0" indent="0" algn="ctr" defTabSz="914400" rtl="0" eaLnBrk="1" latinLnBrk="0" hangingPunct="1">
              <a:lnSpc>
                <a:spcPct val="90000"/>
              </a:lnSpc>
              <a:spcBef>
                <a:spcPts val="1000"/>
              </a:spcBef>
              <a:buClr>
                <a:srgbClr val="6F8BC9">
                  <a:lumMod val="75000"/>
                </a:srgbClr>
              </a:buClr>
              <a:buFont typeface="Wingdings" panose="05000000000000000000" pitchFamily="2" charset="2"/>
              <a:buNone/>
              <a:defRPr sz="2400" kern="1200">
                <a:solidFill>
                  <a:srgbClr val="FFFFFF">
                    <a:lumMod val="65000"/>
                  </a:srgbClr>
                </a:solidFill>
                <a:latin typeface="Arial" panose="020B0604020202020204" pitchFamily="34" charset="0"/>
                <a:ea typeface="+mn-ea"/>
                <a:cs typeface="+mn-ea"/>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47494B"/>
                </a:solidFill>
                <a:latin typeface="Arial" panose="020B0604020202020204" pitchFamily="34" charset="0"/>
                <a:ea typeface="+mn-ea"/>
                <a:cs typeface="+mn-ea"/>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47494B"/>
                </a:solidFill>
                <a:latin typeface="Arial" panose="020B0604020202020204" pitchFamily="34" charset="0"/>
                <a:ea typeface="+mn-ea"/>
                <a:cs typeface="+mn-ea"/>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47494B"/>
                </a:solidFill>
                <a:latin typeface="Arial" panose="020B0604020202020204" pitchFamily="34" charset="0"/>
                <a:ea typeface="+mn-ea"/>
                <a:cs typeface="+mn-ea"/>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47494B"/>
                </a:solidFill>
                <a:latin typeface="Arial" panose="020B0604020202020204" pitchFamily="34" charset="0"/>
                <a:ea typeface="+mn-ea"/>
                <a:cs typeface="+mn-ea"/>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rgbClr val="47494B"/>
                </a:solidFill>
                <a:latin typeface="Arial" panose="020B0604020202020204" pitchFamily="34" charset="0"/>
                <a:ea typeface="+mn-ea"/>
                <a:cs typeface="+mn-ea"/>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rgbClr val="47494B"/>
                </a:solidFill>
                <a:latin typeface="Arial" panose="020B0604020202020204" pitchFamily="34" charset="0"/>
                <a:ea typeface="+mn-ea"/>
                <a:cs typeface="+mn-ea"/>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rgbClr val="47494B"/>
                </a:solidFill>
                <a:latin typeface="Arial" panose="020B0604020202020204" pitchFamily="34" charset="0"/>
                <a:ea typeface="+mn-ea"/>
                <a:cs typeface="+mn-ea"/>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rgbClr val="47494B"/>
                </a:solidFill>
                <a:latin typeface="Arial" panose="020B0604020202020204" pitchFamily="34" charset="0"/>
                <a:ea typeface="+mn-ea"/>
                <a:cs typeface="+mn-ea"/>
              </a:defRPr>
            </a:lvl9pPr>
          </a:lstStyle>
          <a:p>
            <a:pPr>
              <a:defRPr/>
            </a:pPr>
            <a:r>
              <a:rPr lang="en-US" altLang="zh-CN" dirty="0"/>
              <a:t>Mysql</a:t>
            </a:r>
            <a:endParaRPr lang="en-US" altLang="zh-CN"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子查询按结果分类：</a:t>
            </a:r>
            <a:endParaRPr lang="zh-CN" altLang="en-US"/>
          </a:p>
        </p:txBody>
      </p:sp>
      <p:sp>
        <p:nvSpPr>
          <p:cNvPr id="3" name="内容占位符 2"/>
          <p:cNvSpPr>
            <a:spLocks noGrp="1"/>
          </p:cNvSpPr>
          <p:nvPr>
            <p:ph idx="1"/>
          </p:nvPr>
        </p:nvSpPr>
        <p:spPr>
          <a:xfrm>
            <a:off x="838200" y="1870710"/>
            <a:ext cx="10515600" cy="4775835"/>
          </a:xfrm>
        </p:spPr>
        <p:txBody>
          <a:bodyPr/>
          <a:p>
            <a:r>
              <a:rPr lang="zh-CN" altLang="en-US"/>
              <a:t>表子查询 ： 一个子查询返回的结果理论上是“多行多列”的时候。此时可以当做一个“表”来使用，通常是放在from后面。</a:t>
            </a:r>
            <a:endParaRPr lang="zh-CN" altLang="en-US"/>
          </a:p>
          <a:p>
            <a:r>
              <a:rPr lang="zh-CN" altLang="en-US"/>
              <a:t>行字查询 ： 一个子查询返回的结果理论上是“一行多列”的时候。此时可以当做一个“行”来使用，通常放在“行比较语法”中。</a:t>
            </a:r>
            <a:endParaRPr lang="zh-CN" altLang="en-US"/>
          </a:p>
          <a:p>
            <a:r>
              <a:rPr lang="zh-CN" altLang="en-US"/>
              <a:t>列子查询 ： 一个子查询返回的结果理论上是“多行一列”的时候。此时可以当做“多个值”使用，类似这种：(5, 17, 8, 22)。</a:t>
            </a:r>
            <a:endParaRPr lang="zh-CN" altLang="en-US"/>
          </a:p>
          <a:p>
            <a:r>
              <a:rPr lang="zh-CN" altLang="en-US"/>
              <a:t>标量子查询：一个子查询返回的结果理论上是“一行一列”的时候。此时可以当做“一个值”使用，类似这种：select 5 as c1; 或select ...where a = 17，或select ... where b &gt; 8;</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按使用场合分：</a:t>
            </a:r>
            <a:endParaRPr lang="zh-CN" altLang="en-US"/>
          </a:p>
        </p:txBody>
      </p:sp>
      <p:sp>
        <p:nvSpPr>
          <p:cNvPr id="3" name="内容占位符 2"/>
          <p:cNvSpPr>
            <a:spLocks noGrp="1"/>
          </p:cNvSpPr>
          <p:nvPr>
            <p:ph idx="1"/>
          </p:nvPr>
        </p:nvSpPr>
        <p:spPr/>
        <p:txBody>
          <a:bodyPr/>
          <a:p>
            <a:r>
              <a:rPr lang="zh-CN" altLang="en-US"/>
              <a:t>作为主查询的结果数据：select c1,(select f1 from tab2) as f11 from tab1; #这里子查询应该只有一个数据（一行一列，标量子查询）</a:t>
            </a:r>
            <a:endParaRPr lang="zh-CN" altLang="en-US"/>
          </a:p>
          <a:p>
            <a:r>
              <a:rPr lang="zh-CN" altLang="en-US"/>
              <a:t>作为主查询的条件数据：select c1 from tab1 where c1 in (select f1 from tab2); #这里子查询可以是多个数据（多行一列，列子查询，以及标量子查询，实际上行子查询也可能，但极少）</a:t>
            </a:r>
            <a:endParaRPr lang="zh-CN" altLang="en-US"/>
          </a:p>
          <a:p>
            <a:r>
              <a:rPr lang="zh-CN" altLang="en-US"/>
              <a:t>作为主查询的来源数据：select c1 from (select f1 as c1, f2 from tab2) as t2; #这里子查询可以是任意查询结果（表子查询）。</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常见子查询及相关关键字</a:t>
            </a:r>
            <a:endParaRPr lang="zh-CN" altLang="en-US"/>
          </a:p>
        </p:txBody>
      </p:sp>
      <p:sp>
        <p:nvSpPr>
          <p:cNvPr id="3" name="内容占位符 2"/>
          <p:cNvSpPr>
            <a:spLocks noGrp="1"/>
          </p:cNvSpPr>
          <p:nvPr>
            <p:ph idx="1"/>
          </p:nvPr>
        </p:nvSpPr>
        <p:spPr/>
        <p:txBody>
          <a:bodyPr/>
          <a:p>
            <a:r>
              <a:rPr lang="zh-CN" altLang="en-US"/>
              <a:t>比较运算符中使用子查询</a:t>
            </a:r>
            <a:endParaRPr lang="zh-CN" altLang="en-US"/>
          </a:p>
          <a:p>
            <a:r>
              <a:rPr lang="zh-CN" altLang="en-US"/>
              <a:t>形式为： 操作数 比较运算符 (标量子查询)；</a:t>
            </a:r>
            <a:endParaRPr lang="zh-CN" altLang="en-US"/>
          </a:p>
          <a:p>
            <a:r>
              <a:rPr lang="zh-CN" altLang="en-US"/>
              <a:t>操作数通常是一个字段。</a:t>
            </a:r>
            <a:endParaRPr lang="zh-CN" altLang="en-US"/>
          </a:p>
          <a:p>
            <a:r>
              <a:rPr lang="zh-CN" altLang="en-US"/>
              <a:t>含义：判断该操作数（字段）的值是否满足该比较运算符所设定的比较结果。</a:t>
            </a:r>
            <a:endParaRPr lang="zh-CN" altLang="en-US"/>
          </a:p>
          <a:p>
            <a:r>
              <a:rPr lang="zh-CN" altLang="en-US"/>
              <a:t>其实就是相当于最简单的这种形式：　id &gt; 5;</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使用in子查询</a:t>
            </a:r>
            <a:endParaRPr lang="zh-CN" altLang="en-US"/>
          </a:p>
        </p:txBody>
      </p:sp>
      <p:sp>
        <p:nvSpPr>
          <p:cNvPr id="3" name="内容占位符 2"/>
          <p:cNvSpPr>
            <a:spLocks noGrp="1"/>
          </p:cNvSpPr>
          <p:nvPr>
            <p:ph idx="1"/>
          </p:nvPr>
        </p:nvSpPr>
        <p:spPr/>
        <p:txBody>
          <a:bodyPr/>
          <a:p>
            <a:r>
              <a:rPr lang="zh-CN" altLang="en-US"/>
              <a:t>in的基本语法形式为：</a:t>
            </a:r>
            <a:endParaRPr lang="zh-CN" altLang="en-US"/>
          </a:p>
          <a:p>
            <a:r>
              <a:rPr lang="zh-CN" altLang="en-US"/>
              <a:t>where  操作数  in (值1，值2， ....）</a:t>
            </a:r>
            <a:endParaRPr lang="zh-CN" altLang="en-US"/>
          </a:p>
          <a:p>
            <a:r>
              <a:rPr lang="zh-CN" altLang="en-US"/>
              <a:t>则in子查询就是：</a:t>
            </a:r>
            <a:endParaRPr lang="zh-CN" altLang="en-US"/>
          </a:p>
          <a:p>
            <a:r>
              <a:rPr lang="zh-CN" altLang="en-US"/>
              <a:t>where  操作数  in ( 列子查询 ）；</a:t>
            </a:r>
            <a:endParaRPr lang="zh-CN" altLang="en-US"/>
          </a:p>
          <a:p>
            <a:r>
              <a:rPr lang="zh-CN" altLang="en-US"/>
              <a:t>含义：</a:t>
            </a:r>
            <a:endParaRPr lang="zh-CN" altLang="en-US"/>
          </a:p>
          <a:p>
            <a:r>
              <a:rPr lang="zh-CN" altLang="en-US"/>
              <a:t>表示该操作数（字段值） 等于 该子查询的其中任意一个只，就算满足条件。</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使用any子查询</a:t>
            </a:r>
            <a:endParaRPr lang="zh-CN" altLang="en-US"/>
          </a:p>
        </p:txBody>
      </p:sp>
      <p:sp>
        <p:nvSpPr>
          <p:cNvPr id="3" name="内容占位符 2"/>
          <p:cNvSpPr>
            <a:spLocks noGrp="1"/>
          </p:cNvSpPr>
          <p:nvPr>
            <p:ph idx="1"/>
          </p:nvPr>
        </p:nvSpPr>
        <p:spPr>
          <a:xfrm>
            <a:off x="838200" y="1870710"/>
            <a:ext cx="10515600" cy="4785995"/>
          </a:xfrm>
        </p:spPr>
        <p:txBody>
          <a:bodyPr>
            <a:normAutofit fontScale="70000"/>
          </a:bodyPr>
          <a:p>
            <a:r>
              <a:rPr lang="zh-CN" altLang="en-US"/>
              <a:t>使用形式：</a:t>
            </a:r>
            <a:endParaRPr lang="zh-CN" altLang="en-US"/>
          </a:p>
          <a:p>
            <a:r>
              <a:rPr lang="zh-CN" altLang="en-US"/>
              <a:t>where  操作数  比较运算符   any ( 列子查询 );</a:t>
            </a:r>
            <a:endParaRPr lang="zh-CN" altLang="en-US"/>
          </a:p>
          <a:p>
            <a:r>
              <a:rPr lang="zh-CN" altLang="en-US"/>
              <a:t>说明：</a:t>
            </a:r>
            <a:endParaRPr lang="zh-CN" altLang="en-US"/>
          </a:p>
          <a:p>
            <a:r>
              <a:rPr lang="zh-CN" altLang="en-US"/>
              <a:t>１操作数通常仍然是字段名</a:t>
            </a:r>
            <a:endParaRPr lang="zh-CN" altLang="en-US"/>
          </a:p>
          <a:p>
            <a:r>
              <a:rPr lang="zh-CN" altLang="en-US"/>
              <a:t>２比较运算符就是常规的〉　　〉＝　　＜　　　＜＝　　＝　　　＜＞　</a:t>
            </a:r>
            <a:endParaRPr lang="zh-CN" altLang="en-US"/>
          </a:p>
          <a:p>
            <a:r>
              <a:rPr lang="zh-CN" altLang="en-US"/>
              <a:t>３列子查询也可以是标量子查询，都表示“若干个数据值”</a:t>
            </a:r>
            <a:endParaRPr lang="zh-CN" altLang="en-US"/>
          </a:p>
          <a:p>
            <a:r>
              <a:rPr lang="zh-CN" altLang="en-US"/>
              <a:t>含义：</a:t>
            </a:r>
            <a:endParaRPr lang="zh-CN" altLang="en-US"/>
          </a:p>
          <a:p>
            <a:r>
              <a:rPr lang="zh-CN" altLang="en-US"/>
              <a:t>表示该操作数的值只要跟列子查询的任意一个值满足给定的比较运算，就算满足了条件——就是只要有一个成就成。</a:t>
            </a:r>
            <a:endParaRPr lang="zh-CN" altLang="en-US"/>
          </a:p>
          <a:p>
            <a:r>
              <a:rPr lang="zh-CN" altLang="en-US"/>
              <a:t>考察一个特定情况：</a:t>
            </a:r>
            <a:endParaRPr lang="zh-CN" altLang="en-US"/>
          </a:p>
          <a:p>
            <a:r>
              <a:rPr lang="zh-CN" altLang="en-US"/>
              <a:t>where  操作数  =  any ( 列子查询 );</a:t>
            </a:r>
            <a:endParaRPr lang="zh-CN" altLang="en-US"/>
          </a:p>
          <a:p>
            <a:r>
              <a:rPr lang="zh-CN" altLang="en-US"/>
              <a:t>则其完全相当于：</a:t>
            </a:r>
            <a:endParaRPr lang="zh-CN" altLang="en-US"/>
          </a:p>
          <a:p>
            <a:r>
              <a:rPr lang="zh-CN" altLang="en-US"/>
              <a:t>where  操作数  in  ( 列子查询 );</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使用ａｌｌ子查询</a:t>
            </a:r>
            <a:endParaRPr lang="zh-CN" altLang="en-US"/>
          </a:p>
        </p:txBody>
      </p:sp>
      <p:sp>
        <p:nvSpPr>
          <p:cNvPr id="3" name="内容占位符 2"/>
          <p:cNvSpPr>
            <a:spLocks noGrp="1"/>
          </p:cNvSpPr>
          <p:nvPr>
            <p:ph idx="1"/>
          </p:nvPr>
        </p:nvSpPr>
        <p:spPr/>
        <p:txBody>
          <a:bodyPr/>
          <a:p>
            <a:r>
              <a:rPr lang="zh-CN" altLang="en-US"/>
              <a:t>where  操作数  比较运算符   all ( 列子查询 );</a:t>
            </a:r>
            <a:endParaRPr lang="zh-CN" altLang="en-US"/>
          </a:p>
          <a:p>
            <a:r>
              <a:rPr lang="zh-CN" altLang="en-US"/>
              <a:t>说明：</a:t>
            </a:r>
            <a:endParaRPr lang="zh-CN" altLang="en-US"/>
          </a:p>
          <a:p>
            <a:r>
              <a:rPr lang="zh-CN" altLang="en-US"/>
              <a:t>１操作数通常仍然是字段名</a:t>
            </a:r>
            <a:endParaRPr lang="zh-CN" altLang="en-US"/>
          </a:p>
          <a:p>
            <a:r>
              <a:rPr lang="zh-CN" altLang="en-US"/>
              <a:t>２比较运算符就是常规的〉　　〉＝　　＜　　　＜＝　　＝　　　＜＞　</a:t>
            </a:r>
            <a:endParaRPr lang="zh-CN" altLang="en-US"/>
          </a:p>
          <a:p>
            <a:r>
              <a:rPr lang="zh-CN" altLang="en-US"/>
              <a:t>３列子查询也可以是标量子查询，都表示“若干个数据值”</a:t>
            </a:r>
            <a:endParaRPr lang="zh-CN" altLang="en-US"/>
          </a:p>
          <a:p>
            <a:r>
              <a:rPr lang="zh-CN" altLang="en-US"/>
              <a:t>含义：</a:t>
            </a:r>
            <a:endParaRPr lang="zh-CN" altLang="en-US"/>
          </a:p>
          <a:p>
            <a:r>
              <a:rPr lang="zh-CN" altLang="en-US"/>
              <a:t>表示该操作数的值必须跟列子查询的所有值都满足给定的比较运算，才算满足了条件。</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使用some的子查询</a:t>
            </a:r>
            <a:endParaRPr lang="zh-CN" altLang="en-US"/>
          </a:p>
        </p:txBody>
      </p:sp>
      <p:sp>
        <p:nvSpPr>
          <p:cNvPr id="3" name="内容占位符 2"/>
          <p:cNvSpPr>
            <a:spLocks noGrp="1"/>
          </p:cNvSpPr>
          <p:nvPr>
            <p:ph idx="1"/>
          </p:nvPr>
        </p:nvSpPr>
        <p:spPr/>
        <p:txBody>
          <a:bodyPr/>
          <a:p>
            <a:r>
              <a:rPr lang="zh-CN" altLang="en-US"/>
              <a:t>some是any的同义词。一样用。</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使用exists的子查询</a:t>
            </a:r>
            <a:endParaRPr lang="zh-CN" altLang="en-US"/>
          </a:p>
        </p:txBody>
      </p:sp>
      <p:sp>
        <p:nvSpPr>
          <p:cNvPr id="3" name="内容占位符 2"/>
          <p:cNvSpPr>
            <a:spLocks noGrp="1"/>
          </p:cNvSpPr>
          <p:nvPr>
            <p:ph idx="1"/>
          </p:nvPr>
        </p:nvSpPr>
        <p:spPr/>
        <p:txBody>
          <a:bodyPr>
            <a:normAutofit fontScale="70000"/>
          </a:bodyPr>
          <a:p>
            <a:r>
              <a:rPr lang="zh-CN" altLang="en-US"/>
              <a:t>以前所学：</a:t>
            </a:r>
            <a:endParaRPr lang="zh-CN" altLang="en-US"/>
          </a:p>
          <a:p>
            <a:r>
              <a:rPr lang="zh-CN" altLang="en-US"/>
              <a:t>if  exist</a:t>
            </a:r>
            <a:endParaRPr lang="zh-CN" altLang="en-US"/>
          </a:p>
          <a:p>
            <a:r>
              <a:rPr lang="zh-CN" altLang="en-US"/>
              <a:t>或者：</a:t>
            </a:r>
            <a:endParaRPr lang="zh-CN" altLang="en-US"/>
          </a:p>
          <a:p>
            <a:r>
              <a:rPr lang="zh-CN" altLang="en-US"/>
              <a:t>if  not  exists</a:t>
            </a:r>
            <a:endParaRPr lang="zh-CN" altLang="en-US"/>
          </a:p>
          <a:p>
            <a:r>
              <a:rPr lang="zh-CN" altLang="en-US"/>
              <a:t>以前其含义通常是：存在某数据（通常是一个表）</a:t>
            </a:r>
            <a:endParaRPr lang="zh-CN" altLang="en-US"/>
          </a:p>
          <a:p>
            <a:endParaRPr lang="zh-CN" altLang="en-US"/>
          </a:p>
          <a:p>
            <a:r>
              <a:rPr lang="zh-CN" altLang="en-US"/>
              <a:t>现在，该词也同样用于子查询，表示同样的含义“存在”</a:t>
            </a:r>
            <a:endParaRPr lang="zh-CN" altLang="en-US"/>
          </a:p>
          <a:p>
            <a:endParaRPr lang="zh-CN" altLang="en-US"/>
          </a:p>
          <a:p>
            <a:r>
              <a:rPr lang="zh-CN" altLang="en-US"/>
              <a:t>形式：</a:t>
            </a:r>
            <a:endParaRPr lang="zh-CN" altLang="en-US"/>
          </a:p>
          <a:p>
            <a:r>
              <a:rPr lang="zh-CN" altLang="en-US"/>
              <a:t>where  exists  （子查询);</a:t>
            </a:r>
            <a:endParaRPr lang="zh-CN" altLang="en-US"/>
          </a:p>
          <a:p>
            <a:r>
              <a:rPr lang="zh-CN" altLang="en-US"/>
              <a:t>含义：</a:t>
            </a:r>
            <a:endParaRPr lang="zh-CN" altLang="en-US"/>
          </a:p>
          <a:p>
            <a:r>
              <a:rPr lang="zh-CN" altLang="en-US"/>
              <a:t>如果该子查询有结果数据（无论什么数据，只要大于等于１行），则就是true，否则为false</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使用not  exists子查询</a:t>
            </a:r>
            <a:endParaRPr lang="zh-CN" altLang="en-US"/>
          </a:p>
        </p:txBody>
      </p:sp>
      <p:sp>
        <p:nvSpPr>
          <p:cNvPr id="3" name="内容占位符 2"/>
          <p:cNvSpPr>
            <a:spLocks noGrp="1"/>
          </p:cNvSpPr>
          <p:nvPr>
            <p:ph idx="1"/>
          </p:nvPr>
        </p:nvSpPr>
        <p:spPr/>
        <p:txBody>
          <a:bodyPr/>
          <a:p>
            <a:r>
              <a:rPr lang="zh-CN" altLang="en-US"/>
              <a:t>含义跟exists子查询相反。</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联合查询</a:t>
            </a:r>
            <a:endParaRPr lang="zh-CN" altLang="en-US"/>
          </a:p>
        </p:txBody>
      </p:sp>
      <p:sp>
        <p:nvSpPr>
          <p:cNvPr id="3" name="内容占位符 2"/>
          <p:cNvSpPr>
            <a:spLocks noGrp="1"/>
          </p:cNvSpPr>
          <p:nvPr>
            <p:ph idx="1"/>
          </p:nvPr>
        </p:nvSpPr>
        <p:spPr/>
        <p:txBody>
          <a:bodyPr/>
          <a:p>
            <a:r>
              <a:rPr lang="zh-CN" altLang="en-US"/>
              <a:t>联合查询的关键字是： union</a:t>
            </a:r>
            <a:endParaRPr lang="zh-CN" altLang="en-US"/>
          </a:p>
          <a:p>
            <a:r>
              <a:rPr lang="zh-CN" altLang="en-US"/>
              <a:t>连接查询的关键字是： join</a:t>
            </a:r>
            <a:endParaRPr lang="zh-CN" altLang="en-US"/>
          </a:p>
          <a:p>
            <a:r>
              <a:rPr lang="zh-CN" altLang="en-US"/>
              <a:t>但，在mysql手册中， join这个连接查询，往往都翻译为“联合查询”</a:t>
            </a:r>
            <a:endParaRPr lang="zh-CN" altLang="en-US"/>
          </a:p>
          <a:p>
            <a:r>
              <a:rPr lang="zh-CN" altLang="en-US"/>
              <a:t>但在绝大多数的中文书籍和文章中，join被翻译为“连接查询”</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查询语句</a:t>
            </a:r>
            <a:endParaRPr lang="zh-CN" altLang="en-US"/>
          </a:p>
        </p:txBody>
      </p:sp>
      <p:sp>
        <p:nvSpPr>
          <p:cNvPr id="3" name="内容占位符 2"/>
          <p:cNvSpPr>
            <a:spLocks noGrp="1"/>
          </p:cNvSpPr>
          <p:nvPr>
            <p:ph idx="1"/>
          </p:nvPr>
        </p:nvSpPr>
        <p:spPr/>
        <p:txBody>
          <a:bodyPr>
            <a:normAutofit lnSpcReduction="20000"/>
          </a:bodyPr>
          <a:p>
            <a:r>
              <a:rPr lang="zh-CN" altLang="en-US"/>
              <a:t>基本查询</a:t>
            </a:r>
            <a:endParaRPr lang="zh-CN" altLang="en-US"/>
          </a:p>
          <a:p>
            <a:r>
              <a:rPr lang="zh-CN" altLang="en-US"/>
              <a:t>orderby子句</a:t>
            </a:r>
            <a:endParaRPr lang="zh-CN" altLang="en-US"/>
          </a:p>
          <a:p>
            <a:r>
              <a:rPr lang="zh-CN" altLang="en-US"/>
              <a:t>形式：</a:t>
            </a:r>
            <a:endParaRPr lang="zh-CN" altLang="en-US"/>
          </a:p>
          <a:p>
            <a:r>
              <a:rPr lang="zh-CN" altLang="en-US"/>
              <a:t>order  by  排序字段1  [排序方式]，  排序字段2  [排序方式]， .....</a:t>
            </a:r>
            <a:endParaRPr lang="zh-CN" altLang="en-US"/>
          </a:p>
          <a:p>
            <a:r>
              <a:rPr lang="zh-CN" altLang="en-US"/>
              <a:t>说明：</a:t>
            </a:r>
            <a:endParaRPr lang="zh-CN" altLang="en-US"/>
          </a:p>
          <a:p>
            <a:r>
              <a:rPr lang="zh-CN" altLang="en-US"/>
              <a:t>对前面取得的数据（含from子句，where子句，group子句，having子句的所</a:t>
            </a:r>
            <a:endParaRPr lang="zh-CN" altLang="en-US"/>
          </a:p>
          <a:p>
            <a:r>
              <a:rPr lang="zh-CN" altLang="en-US"/>
              <a:t>有结果）来指定按某个字段的大小进行排列（排序），排序只有2种方式：</a:t>
            </a:r>
            <a:endParaRPr lang="zh-CN" altLang="en-US"/>
          </a:p>
          <a:p>
            <a:r>
              <a:rPr lang="zh-CN" altLang="en-US"/>
              <a:t>正序： ASC（默认值），可以省略</a:t>
            </a:r>
            <a:endParaRPr lang="zh-CN" altLang="en-US"/>
          </a:p>
          <a:p>
            <a:r>
              <a:rPr lang="zh-CN" altLang="en-US"/>
              <a:t>倒序： DESC</a:t>
            </a:r>
            <a:endParaRPr lang="zh-CN" altLang="en-US"/>
          </a:p>
          <a:p>
            <a:r>
              <a:rPr lang="zh-CN" altLang="en-US"/>
              <a:t>如果指定多个字段排序（虽然不常见），则其含义是，在前一个字段排序中</a:t>
            </a:r>
            <a:endParaRPr lang="zh-CN" altLang="en-US"/>
          </a:p>
          <a:p>
            <a:r>
              <a:rPr lang="zh-CN" altLang="en-US"/>
              <a:t>相同的那些数据里，再按后一字段的大小进行指定的排序。</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基本含义</a:t>
            </a:r>
            <a:endParaRPr lang="zh-CN" altLang="en-US"/>
          </a:p>
        </p:txBody>
      </p:sp>
      <p:sp>
        <p:nvSpPr>
          <p:cNvPr id="3" name="内容占位符 2"/>
          <p:cNvSpPr>
            <a:spLocks noGrp="1"/>
          </p:cNvSpPr>
          <p:nvPr>
            <p:ph idx="1"/>
          </p:nvPr>
        </p:nvSpPr>
        <p:spPr/>
        <p:txBody>
          <a:bodyPr/>
          <a:p>
            <a:r>
              <a:rPr lang="zh-CN" altLang="en-US"/>
              <a:t>联合查询就是将两个select语句的查询结果“层叠”到一起成为一个“大结果”。</a:t>
            </a:r>
            <a:endParaRPr lang="zh-CN" altLang="en-US"/>
          </a:p>
          <a:p>
            <a:r>
              <a:rPr lang="zh-CN" altLang="en-US"/>
              <a:t>两个查询结果的能够进行“联合”的先觉条件是：结果字段数相等。</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47482590" name="内容占位符 -2147482591"/>
          <p:cNvPicPr>
            <a:picLocks noChangeAspect="1"/>
          </p:cNvPicPr>
          <p:nvPr>
            <p:ph idx="1"/>
          </p:nvPr>
        </p:nvPicPr>
        <p:blipFill>
          <a:blip r:embed="rId1"/>
          <a:stretch>
            <a:fillRect/>
          </a:stretch>
        </p:blipFill>
        <p:spPr>
          <a:xfrm>
            <a:off x="2884170" y="219710"/>
            <a:ext cx="5592445" cy="639191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语法形式：</a:t>
            </a:r>
            <a:endParaRPr lang="zh-CN" altLang="en-US"/>
          </a:p>
        </p:txBody>
      </p:sp>
      <p:sp>
        <p:nvSpPr>
          <p:cNvPr id="3" name="内容占位符 2"/>
          <p:cNvSpPr>
            <a:spLocks noGrp="1"/>
          </p:cNvSpPr>
          <p:nvPr>
            <p:ph idx="1"/>
          </p:nvPr>
        </p:nvSpPr>
        <p:spPr/>
        <p:txBody>
          <a:bodyPr>
            <a:normAutofit fontScale="60000"/>
          </a:bodyPr>
          <a:p>
            <a:r>
              <a:rPr lang="zh-CN" altLang="en-US"/>
              <a:t>select 语句1</a:t>
            </a:r>
            <a:endParaRPr lang="zh-CN" altLang="en-US"/>
          </a:p>
          <a:p>
            <a:r>
              <a:rPr lang="zh-CN" altLang="en-US"/>
              <a:t>union  [ALL | DISTINCT]</a:t>
            </a:r>
            <a:endParaRPr lang="zh-CN" altLang="en-US"/>
          </a:p>
          <a:p>
            <a:r>
              <a:rPr lang="zh-CN" altLang="en-US"/>
              <a:t>select 语句2；</a:t>
            </a:r>
            <a:endParaRPr lang="zh-CN" altLang="en-US"/>
          </a:p>
          <a:p>
            <a:r>
              <a:rPr lang="zh-CN" altLang="en-US"/>
              <a:t>说明：</a:t>
            </a:r>
            <a:endParaRPr lang="zh-CN" altLang="en-US"/>
          </a:p>
          <a:p>
            <a:r>
              <a:rPr lang="zh-CN" altLang="en-US"/>
              <a:t>1，两个select语句的输出段（结果字段）一样数目一样，应用中通常类型一样才有意义。</a:t>
            </a:r>
            <a:endParaRPr lang="zh-CN" altLang="en-US"/>
          </a:p>
          <a:p>
            <a:r>
              <a:rPr lang="zh-CN" altLang="en-US"/>
              <a:t>2，结果集中的字段以第一个select语句的字段为准。</a:t>
            </a:r>
            <a:endParaRPr lang="zh-CN" altLang="en-US"/>
          </a:p>
          <a:p>
            <a:r>
              <a:rPr lang="zh-CN" altLang="en-US"/>
              <a:t>3，第一个select语句的字段可以做别名，但如果做别名，则后续的where，group，order等子句应该用该别名。</a:t>
            </a:r>
            <a:endParaRPr lang="zh-CN" altLang="en-US"/>
          </a:p>
          <a:p>
            <a:r>
              <a:rPr lang="zh-CN" altLang="en-US"/>
              <a:t>4，联合查询默认是会消除重复项的（DISTINCT），要想不消除，则必须明确些“ALL”。</a:t>
            </a:r>
            <a:endParaRPr lang="zh-CN" altLang="en-US"/>
          </a:p>
          <a:p>
            <a:r>
              <a:rPr lang="zh-CN" altLang="en-US"/>
              <a:t>5，如果要对整个联合结果进行排序或limit，则应该对各自的select语句加括号：</a:t>
            </a:r>
            <a:endParaRPr lang="zh-CN" altLang="en-US"/>
          </a:p>
          <a:p>
            <a:r>
              <a:rPr lang="zh-CN" altLang="en-US"/>
              <a:t>（select 语句1）</a:t>
            </a:r>
            <a:endParaRPr lang="zh-CN" altLang="en-US"/>
          </a:p>
          <a:p>
            <a:r>
              <a:rPr lang="zh-CN" altLang="en-US"/>
              <a:t>union</a:t>
            </a:r>
            <a:endParaRPr lang="zh-CN" altLang="en-US"/>
          </a:p>
          <a:p>
            <a:r>
              <a:rPr lang="zh-CN" altLang="en-US"/>
              <a:t>（select 语句2）</a:t>
            </a:r>
            <a:endParaRPr lang="zh-CN" altLang="en-US"/>
          </a:p>
          <a:p>
            <a:r>
              <a:rPr lang="zh-CN" altLang="en-US"/>
              <a:t>order  by .....  limit ....；</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limit子句</a:t>
            </a:r>
            <a:endParaRPr lang="zh-CN" altLang="en-US"/>
          </a:p>
        </p:txBody>
      </p:sp>
      <p:sp>
        <p:nvSpPr>
          <p:cNvPr id="3" name="内容占位符 2"/>
          <p:cNvSpPr>
            <a:spLocks noGrp="1"/>
          </p:cNvSpPr>
          <p:nvPr>
            <p:ph idx="1"/>
          </p:nvPr>
        </p:nvSpPr>
        <p:spPr/>
        <p:txBody>
          <a:bodyPr>
            <a:normAutofit lnSpcReduction="10000"/>
          </a:bodyPr>
          <a:p>
            <a:r>
              <a:rPr lang="zh-CN" altLang="en-US"/>
              <a:t>形式：</a:t>
            </a:r>
            <a:endParaRPr lang="zh-CN" altLang="en-US"/>
          </a:p>
          <a:p>
            <a:r>
              <a:rPr lang="zh-CN" altLang="en-US"/>
              <a:t>limit   [起始行号start]， 要取出的行数num</a:t>
            </a:r>
            <a:endParaRPr lang="zh-CN" altLang="en-US"/>
          </a:p>
          <a:p>
            <a:r>
              <a:rPr lang="zh-CN" altLang="en-US"/>
              <a:t>说明：</a:t>
            </a:r>
            <a:endParaRPr lang="zh-CN" altLang="en-US"/>
          </a:p>
          <a:p>
            <a:r>
              <a:rPr lang="zh-CN" altLang="en-US"/>
              <a:t>表示将前面取得的数据并前面排好之后（如果有），对之指定取得“局部连续的若干条”数据。</a:t>
            </a:r>
            <a:endParaRPr lang="zh-CN" altLang="en-US"/>
          </a:p>
          <a:p>
            <a:r>
              <a:rPr lang="zh-CN" altLang="en-US"/>
              <a:t>起始行号ｓｔａｒｔ：第一行的行号为０，　可以省略，则为默认行号（０）。</a:t>
            </a:r>
            <a:endParaRPr lang="zh-CN" altLang="en-US"/>
          </a:p>
          <a:p>
            <a:r>
              <a:rPr lang="zh-CN" altLang="en-US"/>
              <a:t>要取得的行数：如果结果集中从指定的行号开始到最后没有这么多行，则就只取到最后。</a:t>
            </a:r>
            <a:endParaRPr lang="zh-CN" altLang="en-US"/>
          </a:p>
          <a:p>
            <a:endParaRPr lang="zh-CN" altLang="en-US"/>
          </a:p>
          <a:p>
            <a:r>
              <a:rPr lang="zh-CN" altLang="en-US"/>
              <a:t>此子句非常有用——主要用于网页上最常见的一个需求（现象）：分页。</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连接查询</a:t>
            </a:r>
            <a:endParaRPr lang="zh-CN" altLang="en-US"/>
          </a:p>
        </p:txBody>
      </p:sp>
      <p:sp>
        <p:nvSpPr>
          <p:cNvPr id="3" name="内容占位符 2"/>
          <p:cNvSpPr>
            <a:spLocks noGrp="1"/>
          </p:cNvSpPr>
          <p:nvPr>
            <p:ph idx="1"/>
          </p:nvPr>
        </p:nvSpPr>
        <p:spPr/>
        <p:txBody>
          <a:bodyPr/>
          <a:p>
            <a:r>
              <a:rPr lang="zh-CN" altLang="en-US"/>
              <a:t>基本含义</a:t>
            </a:r>
            <a:endParaRPr lang="zh-CN" altLang="en-US"/>
          </a:p>
          <a:p>
            <a:r>
              <a:rPr lang="zh-CN" altLang="en-US"/>
              <a:t>连接就是指两个或2个以上的表（数据源）“连接起来成为一个数据源”。</a:t>
            </a:r>
            <a:endParaRPr lang="zh-CN" altLang="en-US"/>
          </a:p>
          <a:p>
            <a:r>
              <a:rPr lang="zh-CN" altLang="en-US"/>
              <a:t>实际上，两个表的完全的连接是这样的一个过程：</a:t>
            </a:r>
            <a:endParaRPr lang="zh-CN" altLang="en-US"/>
          </a:p>
          <a:p>
            <a:r>
              <a:rPr lang="zh-CN" altLang="en-US"/>
              <a:t>左边的表的每一行，跟右边的表的每一行，两两互相“横向对接”后所得到的所有数据行的结果。</a:t>
            </a:r>
            <a:endParaRPr lang="zh-CN" altLang="en-US"/>
          </a:p>
          <a:p>
            <a:r>
              <a:rPr lang="zh-CN" altLang="en-US"/>
              <a:t>注意：连接之后，并非形成了一个新的数据表，而只是一种“内存形态”。</a:t>
            </a:r>
            <a:endParaRPr lang="zh-CN" altLang="en-US"/>
          </a:p>
        </p:txBody>
      </p:sp>
      <p:pic>
        <p:nvPicPr>
          <p:cNvPr id="-2147482620" name="图片 -2147482621"/>
          <p:cNvPicPr>
            <a:picLocks noChangeAspect="1"/>
          </p:cNvPicPr>
          <p:nvPr/>
        </p:nvPicPr>
        <p:blipFill>
          <a:blip r:embed="rId1"/>
          <a:stretch>
            <a:fillRect/>
          </a:stretch>
        </p:blipFill>
        <p:spPr>
          <a:xfrm>
            <a:off x="2809558" y="4462780"/>
            <a:ext cx="5676265" cy="186690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连接语法的基本形式</a:t>
            </a:r>
            <a:endParaRPr lang="zh-CN" altLang="en-US"/>
          </a:p>
        </p:txBody>
      </p:sp>
      <p:sp>
        <p:nvSpPr>
          <p:cNvPr id="3" name="内容占位符 2"/>
          <p:cNvSpPr>
            <a:spLocks noGrp="1"/>
          </p:cNvSpPr>
          <p:nvPr>
            <p:ph idx="1"/>
          </p:nvPr>
        </p:nvSpPr>
        <p:spPr/>
        <p:txBody>
          <a:bodyPr/>
          <a:p>
            <a:r>
              <a:rPr lang="zh-CN" altLang="en-US"/>
              <a:t>from 表1  [连接方式]  join 表2  [on 连接条件]；</a:t>
            </a:r>
            <a:endParaRPr lang="zh-CN" altLang="en-US"/>
          </a:p>
          <a:p>
            <a:r>
              <a:rPr lang="zh-CN" altLang="en-US"/>
              <a:t>连接的结果可以当作一个“表”来使用。常用有以下几种连接方式：</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内连接：</a:t>
            </a:r>
            <a:endParaRPr lang="zh-CN" altLang="en-US"/>
          </a:p>
        </p:txBody>
      </p:sp>
      <p:sp>
        <p:nvSpPr>
          <p:cNvPr id="3" name="内容占位符 2"/>
          <p:cNvSpPr>
            <a:spLocks noGrp="1"/>
          </p:cNvSpPr>
          <p:nvPr>
            <p:ph idx="1"/>
          </p:nvPr>
        </p:nvSpPr>
        <p:spPr/>
        <p:txBody>
          <a:bodyPr/>
          <a:p>
            <a:r>
              <a:rPr lang="zh-CN" altLang="en-US"/>
              <a:t>语法：</a:t>
            </a:r>
            <a:endParaRPr lang="zh-CN" altLang="en-US"/>
          </a:p>
          <a:p>
            <a:r>
              <a:rPr lang="zh-CN" altLang="en-US"/>
              <a:t>from  表1  [inner]  join  表2  on  表1.字段1=表2.字段2；</a:t>
            </a:r>
            <a:endParaRPr lang="zh-CN" altLang="en-US"/>
          </a:p>
          <a:p>
            <a:r>
              <a:rPr lang="zh-CN" altLang="en-US"/>
              <a:t>含义：找出（过滤）在交叉连接的结果表中的表1的字段1的值等于表2的字段2的值的那些行。</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左［外］连接：</a:t>
            </a:r>
            <a:endParaRPr lang="zh-CN" altLang="en-US"/>
          </a:p>
        </p:txBody>
      </p:sp>
      <p:sp>
        <p:nvSpPr>
          <p:cNvPr id="3" name="内容占位符 2"/>
          <p:cNvSpPr>
            <a:spLocks noGrp="1"/>
          </p:cNvSpPr>
          <p:nvPr>
            <p:ph idx="1"/>
          </p:nvPr>
        </p:nvSpPr>
        <p:spPr/>
        <p:txBody>
          <a:bodyPr/>
          <a:p>
            <a:r>
              <a:rPr lang="zh-CN" altLang="en-US"/>
              <a:t>形式：	</a:t>
            </a:r>
            <a:endParaRPr lang="zh-CN" altLang="en-US"/>
          </a:p>
          <a:p>
            <a:r>
              <a:rPr lang="zh-CN" altLang="en-US"/>
              <a:t>from  表1  left  [outer]  join   表2   on  连接条件。</a:t>
            </a:r>
            <a:endParaRPr lang="zh-CN" altLang="en-US"/>
          </a:p>
          <a:p>
            <a:r>
              <a:rPr lang="zh-CN" altLang="en-US"/>
              <a:t>说明：</a:t>
            </a:r>
            <a:endParaRPr lang="zh-CN" altLang="en-US"/>
          </a:p>
          <a:p>
            <a:r>
              <a:rPr lang="zh-CN" altLang="en-US"/>
              <a:t>1，这里，left是关键字。</a:t>
            </a:r>
            <a:endParaRPr lang="zh-CN" altLang="en-US"/>
          </a:p>
          <a:p>
            <a:r>
              <a:rPr lang="zh-CN" altLang="en-US"/>
              <a:t>2，连接条件跟内连接一样。</a:t>
            </a:r>
            <a:endParaRPr lang="zh-CN" altLang="en-US"/>
          </a:p>
          <a:p>
            <a:r>
              <a:rPr lang="zh-CN" altLang="en-US"/>
              <a:t>3，含义是：内连接的结果基础上，加上左边表中所有不符合连接条件的数据，相应本应放右边表的字段的位置就自动补为“null”值。</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右［外］连接：</a:t>
            </a:r>
            <a:endParaRPr lang="zh-CN" altLang="en-US"/>
          </a:p>
        </p:txBody>
      </p:sp>
      <p:sp>
        <p:nvSpPr>
          <p:cNvPr id="3" name="内容占位符 2"/>
          <p:cNvSpPr>
            <a:spLocks noGrp="1"/>
          </p:cNvSpPr>
          <p:nvPr>
            <p:ph idx="1"/>
          </p:nvPr>
        </p:nvSpPr>
        <p:spPr/>
        <p:txBody>
          <a:bodyPr/>
          <a:p>
            <a:r>
              <a:rPr lang="zh-CN" altLang="en-US"/>
              <a:t>右连接跟左连接恰恰相反：</a:t>
            </a:r>
            <a:endParaRPr lang="zh-CN" altLang="en-US"/>
          </a:p>
          <a:p>
            <a:r>
              <a:rPr lang="zh-CN" altLang="en-US"/>
              <a:t>形式：	</a:t>
            </a:r>
            <a:endParaRPr lang="zh-CN" altLang="en-US"/>
          </a:p>
          <a:p>
            <a:r>
              <a:rPr lang="zh-CN" altLang="en-US"/>
              <a:t>from  表1  right  [outer]  join   表2   on  连接条件。</a:t>
            </a:r>
            <a:endParaRPr lang="zh-CN" altLang="en-US"/>
          </a:p>
          <a:p>
            <a:r>
              <a:rPr lang="zh-CN" altLang="en-US"/>
              <a:t>说明：</a:t>
            </a:r>
            <a:endParaRPr lang="zh-CN" altLang="en-US"/>
          </a:p>
          <a:p>
            <a:r>
              <a:rPr lang="zh-CN" altLang="en-US"/>
              <a:t>1，这里，right是关键字。</a:t>
            </a:r>
            <a:endParaRPr lang="zh-CN" altLang="en-US"/>
          </a:p>
          <a:p>
            <a:r>
              <a:rPr lang="zh-CN" altLang="en-US"/>
              <a:t>2，连接条件跟内连接一样。</a:t>
            </a:r>
            <a:endParaRPr lang="zh-CN" altLang="en-US"/>
          </a:p>
          <a:p>
            <a:r>
              <a:rPr lang="zh-CN" altLang="en-US"/>
              <a:t>3，含义是：在内连接的结果基础上，加上右边表中所有不符合连接条件的数据，相应本应放左边表的字段的位置就自动补为“null”值。</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子查询</a:t>
            </a:r>
            <a:endParaRPr lang="zh-CN" altLang="en-US"/>
          </a:p>
        </p:txBody>
      </p:sp>
      <p:sp>
        <p:nvSpPr>
          <p:cNvPr id="3" name="内容占位符 2"/>
          <p:cNvSpPr>
            <a:spLocks noGrp="1"/>
          </p:cNvSpPr>
          <p:nvPr>
            <p:ph idx="1"/>
          </p:nvPr>
        </p:nvSpPr>
        <p:spPr>
          <a:xfrm>
            <a:off x="838200" y="1870710"/>
            <a:ext cx="10515600" cy="4841240"/>
          </a:xfrm>
        </p:spPr>
        <p:txBody>
          <a:bodyPr>
            <a:normAutofit fontScale="80000"/>
          </a:bodyPr>
          <a:p>
            <a:r>
              <a:rPr lang="zh-CN" altLang="en-US"/>
              <a:t>什么叫子查询</a:t>
            </a:r>
            <a:endParaRPr lang="zh-CN" altLang="en-US"/>
          </a:p>
          <a:p>
            <a:r>
              <a:rPr lang="zh-CN" altLang="en-US"/>
              <a:t>一个查询，通常就是一个select语句（即出现一次select关键字）</a:t>
            </a:r>
            <a:endParaRPr lang="zh-CN" altLang="en-US"/>
          </a:p>
          <a:p>
            <a:r>
              <a:rPr lang="zh-CN" altLang="en-US"/>
              <a:t>但，如果在一个select查询语句中，又出现了select查询语句，此时就称后者为“子查询”，前者就是“主查询”</a:t>
            </a:r>
            <a:endParaRPr lang="zh-CN" altLang="en-US"/>
          </a:p>
          <a:p>
            <a:r>
              <a:rPr lang="zh-CN" altLang="en-US"/>
              <a:t>形式：</a:t>
            </a:r>
            <a:endParaRPr lang="zh-CN" altLang="en-US"/>
          </a:p>
          <a:p>
            <a:r>
              <a:rPr lang="zh-CN" altLang="en-US"/>
              <a:t>selelct 字段或表达式或(子查询1) [as 别名] from 表名或(子查询2) where 字段或表达式或(子查询3) 的条件判断</a:t>
            </a:r>
            <a:endParaRPr lang="zh-CN" altLang="en-US"/>
          </a:p>
          <a:p>
            <a:r>
              <a:rPr lang="zh-CN" altLang="en-US"/>
              <a:t>注意：</a:t>
            </a:r>
            <a:endParaRPr lang="zh-CN" altLang="en-US"/>
          </a:p>
          <a:p>
            <a:r>
              <a:rPr lang="zh-CN" altLang="en-US"/>
              <a:t>每个位置所放置的子查询结果，应该符合该位置的数据需求。</a:t>
            </a:r>
            <a:endParaRPr lang="zh-CN" altLang="en-US"/>
          </a:p>
          <a:p>
            <a:r>
              <a:rPr lang="zh-CN" altLang="en-US"/>
              <a:t>通常：</a:t>
            </a:r>
            <a:endParaRPr lang="zh-CN" altLang="en-US"/>
          </a:p>
          <a:p>
            <a:r>
              <a:rPr lang="zh-CN" altLang="en-US"/>
              <a:t>子查询1应该是一个“数据结果”。</a:t>
            </a:r>
            <a:endParaRPr lang="zh-CN" altLang="en-US"/>
          </a:p>
          <a:p>
            <a:r>
              <a:rPr lang="zh-CN" altLang="en-US"/>
              <a:t>子查询2可以是“任意结果”，此位置的查询结果，通常作为数据源，可以给一个别名</a:t>
            </a:r>
            <a:endParaRPr lang="zh-CN" altLang="en-US"/>
          </a:p>
          <a:p>
            <a:r>
              <a:rPr lang="zh-CN" altLang="en-US"/>
              <a:t>子查询3可以是一个数据或一列数据甚至是一行数据</a:t>
            </a:r>
            <a:endParaRPr lang="zh-CN" altLang="en-US"/>
          </a:p>
        </p:txBody>
      </p:sp>
    </p:spTree>
  </p:cSld>
  <p:clrMapOvr>
    <a:masterClrMapping/>
  </p:clrMapOvr>
</p:sld>
</file>

<file path=ppt/tags/tag1.xml><?xml version="1.0" encoding="utf-8"?>
<p:tagLst xmlns:p="http://schemas.openxmlformats.org/presentationml/2006/main">
  <p:tag name="KSO_WM_TAG_VERSION" val="1.0"/>
  <p:tag name="KSO_WM_BEAUTIFY_FLAG" val="#wm#"/>
  <p:tag name="KSO_WM_TEMPLATE_CATEGORY" val="custom"/>
  <p:tag name="KSO_WM_TEMPLATE_INDEX" val="164"/>
  <p:tag name="KSO_WM_UNIT_TYPE" val="a"/>
  <p:tag name="KSO_WM_UNIT_INDEX" val="1"/>
  <p:tag name="KSO_WM_UNIT_ID" val="custom164_31*a*1"/>
  <p:tag name="KSO_WM_UNIT_CLEAR" val="1"/>
  <p:tag name="KSO_WM_UNIT_LAYERLEVEL" val="1"/>
  <p:tag name="KSO_WM_UNIT_VALUE" val="10"/>
  <p:tag name="KSO_WM_UNIT_ISCONTENTSTITLE" val="0"/>
  <p:tag name="KSO_WM_UNIT_HIGHLIGHT" val="0"/>
  <p:tag name="KSO_WM_UNIT_COMPATIBLE" val="0"/>
  <p:tag name="KSO_WM_UNIT_PRESET_TEXT" val="THANKYOU"/>
</p:tagLst>
</file>

<file path=ppt/tags/tag2.xml><?xml version="1.0" encoding="utf-8"?>
<p:tagLst xmlns:p="http://schemas.openxmlformats.org/presentationml/2006/main">
  <p:tag name="KSO_WM_TAG_VERSION" val="1.0"/>
  <p:tag name="KSO_WM_TEMPLATE_CATEGORY" val="custom"/>
  <p:tag name="KSO_WM_TEMPLATE_INDEX" val="160447"/>
</p:tagLst>
</file>

<file path=ppt/tags/tag3.xml><?xml version="1.0" encoding="utf-8"?>
<p:tagLst xmlns:p="http://schemas.openxmlformats.org/presentationml/2006/main">
  <p:tag name="KSO_WM_TAG_VERSION" val="1.0"/>
  <p:tag name="KSO_WM_TEMPLATE_CATEGORY" val="custom"/>
  <p:tag name="KSO_WM_TEMPLATE_INDEX" val="160447"/>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447"/>
  <p:tag name="KSO_WM_UNIT_TYPE" val="a"/>
  <p:tag name="KSO_WM_UNIT_INDEX" val="1"/>
  <p:tag name="KSO_WM_UNIT_ID" val="custom160447_1*a*1"/>
  <p:tag name="KSO_WM_UNIT_CLEAR" val="1"/>
  <p:tag name="KSO_WM_UNIT_LAYERLEVEL" val="1"/>
  <p:tag name="KSO_WM_UNIT_VALUE" val="19"/>
  <p:tag name="KSO_WM_UNIT_ISCONTENTSTITLE" val="0"/>
  <p:tag name="KSO_WM_UNIT_HIGHLIGHT" val="0"/>
  <p:tag name="KSO_WM_UNIT_COMPATIBLE" val="0"/>
  <p:tag name="KSO_WM_UNIT_PRESET_TEXT_INDEX" val="3"/>
  <p:tag name="KSO_WM_UNIT_PRESET_TEXT_LEN" val="17"/>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447"/>
  <p:tag name="KSO_WM_UNIT_TYPE" val="b"/>
  <p:tag name="KSO_WM_UNIT_INDEX" val="1"/>
  <p:tag name="KSO_WM_UNIT_ID" val="custom160447_1*b*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6.xml><?xml version="1.0" encoding="utf-8"?>
<p:tagLst xmlns:p="http://schemas.openxmlformats.org/presentationml/2006/main">
  <p:tag name="KSO_WM_TEMPLATE_THUMBS_INDEX" val="1、9、12、15、19、20、26、30、31"/>
  <p:tag name="KSO_WM_TEMPLATE_CATEGORY" val="custom"/>
  <p:tag name="KSO_WM_TEMPLATE_INDEX" val="160447"/>
  <p:tag name="KSO_WM_TAG_VERSION" val="1.0"/>
  <p:tag name="KSO_WM_SLIDE_ID" val="custom160447_1"/>
  <p:tag name="KSO_WM_SLIDE_INDEX" val="1"/>
  <p:tag name="KSO_WM_SLIDE_ITEM_CNT" val="2"/>
  <p:tag name="KSO_WM_SLIDE_LAYOUT" val="a_b"/>
  <p:tag name="KSO_WM_SLIDE_LAYOUT_CNT" val="1_1"/>
  <p:tag name="KSO_WM_SLIDE_TYPE" val="title"/>
  <p:tag name="KSO_WM_BEAUTIFY_FLAG" val="#wm#"/>
</p:tagLst>
</file>

<file path=ppt/theme/theme1.xml><?xml version="1.0" encoding="utf-8"?>
<a:theme xmlns:a="http://schemas.openxmlformats.org/drawingml/2006/main" name="1_A000120140530A79PPBG">
  <a:themeElements>
    <a:clrScheme name="160164.164">
      <a:dk1>
        <a:srgbClr val="47494B"/>
      </a:dk1>
      <a:lt1>
        <a:srgbClr val="FFFFFF"/>
      </a:lt1>
      <a:dk2>
        <a:srgbClr val="454749"/>
      </a:dk2>
      <a:lt2>
        <a:srgbClr val="FFFFFF"/>
      </a:lt2>
      <a:accent1>
        <a:srgbClr val="887DCD"/>
      </a:accent1>
      <a:accent2>
        <a:srgbClr val="6F8BC9"/>
      </a:accent2>
      <a:accent3>
        <a:srgbClr val="BA88C2"/>
      </a:accent3>
      <a:accent4>
        <a:srgbClr val="84ADE4"/>
      </a:accent4>
      <a:accent5>
        <a:srgbClr val="9D9394"/>
      </a:accent5>
      <a:accent6>
        <a:srgbClr val="FFC00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3295</Words>
  <Application>WPS 演示</Application>
  <PresentationFormat>宽屏</PresentationFormat>
  <Paragraphs>187</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宋体</vt:lpstr>
      <vt:lpstr>Wingdings</vt:lpstr>
      <vt:lpstr>黑体</vt:lpstr>
      <vt:lpstr>幼圆</vt:lpstr>
      <vt:lpstr>Calibri</vt:lpstr>
      <vt:lpstr>微软雅黑</vt:lpstr>
      <vt:lpstr>1_A000120140530A79PPBG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8</cp:revision>
  <dcterms:created xsi:type="dcterms:W3CDTF">2016-09-21T06:39:00Z</dcterms:created>
  <dcterms:modified xsi:type="dcterms:W3CDTF">2016-09-21T08:03:55Z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