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8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9.xml" ContentType="application/vnd.openxmlformats-officedocument.theme+xml"/>
  <Override PartName="/ppt/theme/themeOverride1.xml" ContentType="application/vnd.openxmlformats-officedocument.themeOverrid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10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11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994" r:id="rId2"/>
    <p:sldMasterId id="2147483996" r:id="rId3"/>
    <p:sldMasterId id="2147484005" r:id="rId4"/>
    <p:sldMasterId id="2147484009" r:id="rId5"/>
    <p:sldMasterId id="2147484014" r:id="rId6"/>
    <p:sldMasterId id="2147484024" r:id="rId7"/>
    <p:sldMasterId id="2147484035" r:id="rId8"/>
    <p:sldMasterId id="2147484045" r:id="rId9"/>
    <p:sldMasterId id="2147484052" r:id="rId10"/>
    <p:sldMasterId id="2147484062" r:id="rId11"/>
    <p:sldMasterId id="2147484069" r:id="rId12"/>
  </p:sldMasterIdLst>
  <p:notesMasterIdLst>
    <p:notesMasterId r:id="rId14"/>
  </p:notesMasterIdLst>
  <p:handoutMasterIdLst>
    <p:handoutMasterId r:id="rId15"/>
  </p:handoutMasterIdLst>
  <p:sldIdLst>
    <p:sldId id="559" r:id="rId13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930" userDrawn="1">
          <p15:clr>
            <a:srgbClr val="A4A3A4"/>
          </p15:clr>
        </p15:guide>
        <p15:guide id="4" orient="horz" pos="731" userDrawn="1">
          <p15:clr>
            <a:srgbClr val="A4A3A4"/>
          </p15:clr>
        </p15:guide>
        <p15:guide id="5" pos="485" userDrawn="1">
          <p15:clr>
            <a:srgbClr val="A4A3A4"/>
          </p15:clr>
        </p15:guide>
        <p15:guide id="6" pos="72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BF1DE"/>
    <a:srgbClr val="003366"/>
    <a:srgbClr val="FFFFFF"/>
    <a:srgbClr val="C00000"/>
    <a:srgbClr val="404040"/>
    <a:srgbClr val="A6A6A6"/>
    <a:srgbClr val="F8F8F8"/>
    <a:srgbClr val="282929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82880" autoAdjust="0"/>
  </p:normalViewPr>
  <p:slideViewPr>
    <p:cSldViewPr snapToGrid="0" snapToObjects="1">
      <p:cViewPr varScale="1">
        <p:scale>
          <a:sx n="97" d="100"/>
          <a:sy n="97" d="100"/>
        </p:scale>
        <p:origin x="207" y="54"/>
      </p:cViewPr>
      <p:guideLst>
        <p:guide pos="4930"/>
        <p:guide orient="horz" pos="731"/>
        <p:guide pos="485"/>
        <p:guide pos="72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95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51952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1051953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51954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94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51946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105194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5194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5194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5195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35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altLang="zh-CN" sz="1600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992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5.bin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6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7.bin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8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9.bin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9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1D1D1A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02382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攀登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" y="-1"/>
            <a:ext cx="12194383" cy="685934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462D1BCC-0781-514D-8FE8-12F4AF64BC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内容占位符 6">
            <a:extLst>
              <a:ext uri="{FF2B5EF4-FFF2-40B4-BE49-F238E27FC236}">
                <a16:creationId xmlns="" xmlns:a16="http://schemas.microsoft.com/office/drawing/2014/main" id="{7D72C1DB-FE2D-914C-ABAA-E57EC266534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9239" y="1914723"/>
            <a:ext cx="4957236" cy="4619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="0" i="0">
                <a:solidFill>
                  <a:schemeClr val="tx1"/>
                </a:solidFill>
                <a:latin typeface="方正兰亭黑简体" pitchFamily="2" charset="-122"/>
                <a:ea typeface="方正兰亭黑简体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kumimoji="1" lang="zh-CN" altLang="en-US" dirty="0" smtClean="0"/>
              <a:t>演讲主题</a:t>
            </a:r>
            <a:endParaRPr kumimoji="1" lang="zh-CN" altLang="en-US" dirty="0"/>
          </a:p>
        </p:txBody>
      </p:sp>
      <p:sp>
        <p:nvSpPr>
          <p:cNvPr id="10" name="内容占位符 6">
            <a:extLst>
              <a:ext uri="{FF2B5EF4-FFF2-40B4-BE49-F238E27FC236}">
                <a16:creationId xmlns="" xmlns:a16="http://schemas.microsoft.com/office/drawing/2014/main" id="{59BF09E0-691F-0B47-936D-6A8BB0D7892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29239" y="3512923"/>
            <a:ext cx="4957236" cy="2654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方正兰亭黑简体" pitchFamily="2" charset="-122"/>
                <a:ea typeface="方正兰亭黑简体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kumimoji="1" lang="zh-CN" altLang="en-US" dirty="0" smtClean="0"/>
              <a:t>讲师姓名</a:t>
            </a:r>
            <a:endParaRPr kumimoji="1" lang="en-US" altLang="zh-CN" dirty="0"/>
          </a:p>
        </p:txBody>
      </p:sp>
      <p:sp>
        <p:nvSpPr>
          <p:cNvPr id="12" name="内容占位符 6">
            <a:extLst>
              <a:ext uri="{FF2B5EF4-FFF2-40B4-BE49-F238E27FC236}">
                <a16:creationId xmlns="" xmlns:a16="http://schemas.microsoft.com/office/drawing/2014/main" id="{96F172F5-B809-3740-ACEA-4EE6413EAF6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9239" y="3822392"/>
            <a:ext cx="4957236" cy="2924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方正兰亭黑简体" pitchFamily="2" charset="-122"/>
                <a:ea typeface="方正兰亭黑简体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kumimoji="1" lang="zh-CN" altLang="en-US" dirty="0" smtClean="0"/>
              <a:t>讲师公司</a:t>
            </a:r>
            <a:r>
              <a:rPr kumimoji="1" lang="zh-CN" altLang="en-US" dirty="0"/>
              <a:t>及职位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49807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41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52F8733E-C4C9-8D4D-8DDA-CAB265AC0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8219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41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攀登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" y="-1"/>
            <a:ext cx="12194383" cy="685934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462D1BCC-0781-514D-8FE8-12F4AF64BC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内容占位符 6">
            <a:extLst>
              <a:ext uri="{FF2B5EF4-FFF2-40B4-BE49-F238E27FC236}">
                <a16:creationId xmlns:a16="http://schemas.microsoft.com/office/drawing/2014/main" xmlns="" id="{7D72C1DB-FE2D-914C-ABAA-E57EC266534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9239" y="1914723"/>
            <a:ext cx="4957236" cy="4619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="0" i="0">
                <a:solidFill>
                  <a:schemeClr val="tx1"/>
                </a:solidFill>
                <a:latin typeface="方正兰亭黑简体" pitchFamily="2" charset="-122"/>
                <a:ea typeface="方正兰亭黑简体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kumimoji="1" lang="zh-CN" altLang="en-US" dirty="0" smtClean="0"/>
              <a:t>演讲主题</a:t>
            </a:r>
            <a:endParaRPr kumimoji="1" lang="zh-CN" altLang="en-US" dirty="0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xmlns="" id="{59BF09E0-691F-0B47-936D-6A8BB0D7892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29239" y="3512923"/>
            <a:ext cx="4957236" cy="2654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方正兰亭黑简体" pitchFamily="2" charset="-122"/>
                <a:ea typeface="方正兰亭黑简体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kumimoji="1" lang="zh-CN" altLang="en-US" dirty="0" smtClean="0"/>
              <a:t>讲师姓名</a:t>
            </a:r>
            <a:endParaRPr kumimoji="1" lang="en-US" altLang="zh-CN" dirty="0"/>
          </a:p>
        </p:txBody>
      </p:sp>
      <p:sp>
        <p:nvSpPr>
          <p:cNvPr id="12" name="内容占位符 6">
            <a:extLst>
              <a:ext uri="{FF2B5EF4-FFF2-40B4-BE49-F238E27FC236}">
                <a16:creationId xmlns:a16="http://schemas.microsoft.com/office/drawing/2014/main" xmlns="" id="{96F172F5-B809-3740-ACEA-4EE6413EAF6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9239" y="3822392"/>
            <a:ext cx="4957236" cy="2924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方正兰亭黑简体" pitchFamily="2" charset="-122"/>
                <a:ea typeface="方正兰亭黑简体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kumimoji="1" lang="zh-CN" altLang="en-US" dirty="0" smtClean="0"/>
              <a:t>讲师公司</a:t>
            </a:r>
            <a:r>
              <a:rPr kumimoji="1" lang="zh-CN" altLang="en-US" dirty="0"/>
              <a:t>及职位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97498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41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1960DD1-8AC3-8F46-9D2D-BF81187F43FC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1D1D1A"/>
                </a:solidFill>
                <a:latin typeface="Arial Black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488527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-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61" name="对象 1" hidden="1"/>
          <p:cNvGraphicFramePr>
            <a:graphicFrameLocks/>
          </p:cNvGraphicFramePr>
          <p:nvPr userDrawn="1">
            <p:custDataLst>
              <p:tags r:id="rId2"/>
            </p:custDataLst>
          </p:nvPr>
        </p:nvGraphicFramePr>
        <p:xfrm>
          <a:off x="2119" y="2120"/>
          <a:ext cx="2116" cy="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06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20"/>
                        <a:ext cx="2116" cy="21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259" y="284388"/>
            <a:ext cx="10900800" cy="630000"/>
          </a:xfrm>
          <a:prstGeom prst="rect">
            <a:avLst/>
          </a:prstGeom>
        </p:spPr>
        <p:txBody>
          <a:bodyPr lIns="68400" tIns="36000" rIns="68400" bIns="36000" anchor="ctr" anchorCtr="0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lang="en-US" sz="3197" b="1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j-cs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53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领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69011" y="1634570"/>
            <a:ext cx="677333" cy="677333"/>
          </a:xfrm>
          <a:prstGeom prst="rect">
            <a:avLst/>
          </a:prstGeom>
        </p:spPr>
      </p:pic>
      <p:sp>
        <p:nvSpPr>
          <p:cNvPr id="1048577" name="Title 1"/>
          <p:cNvSpPr>
            <a:spLocks noGrp="1"/>
          </p:cNvSpPr>
          <p:nvPr>
            <p:ph type="ctrTitle" hasCustomPrompt="1"/>
          </p:nvPr>
        </p:nvSpPr>
        <p:spPr>
          <a:xfrm>
            <a:off x="896462" y="907581"/>
            <a:ext cx="6610328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lnSpc>
                <a:spcPts val="3440"/>
              </a:lnSpc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104857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77530" cy="64392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43" y="1526"/>
            <a:ext cx="12201605" cy="685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4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-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61" name="对象 1" hidden="1"/>
          <p:cNvGraphicFramePr>
            <a:graphicFrameLocks/>
          </p:cNvGraphicFramePr>
          <p:nvPr userDrawn="1">
            <p:custDataLst>
              <p:tags r:id="rId2"/>
            </p:custDataLst>
          </p:nvPr>
        </p:nvGraphicFramePr>
        <p:xfrm>
          <a:off x="2119" y="2120"/>
          <a:ext cx="2116" cy="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30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20"/>
                        <a:ext cx="2116" cy="21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0610" name="标题 7"/>
          <p:cNvSpPr>
            <a:spLocks noGrp="1"/>
          </p:cNvSpPr>
          <p:nvPr>
            <p:ph type="title"/>
          </p:nvPr>
        </p:nvSpPr>
        <p:spPr>
          <a:xfrm>
            <a:off x="516141" y="550165"/>
            <a:ext cx="11164484" cy="934148"/>
          </a:xfrm>
          <a:prstGeom prst="rect">
            <a:avLst/>
          </a:prstGeom>
        </p:spPr>
        <p:txBody>
          <a:bodyPr lIns="36000" tIns="36000" rIns="36000" bIns="36000" anchor="ctr">
            <a:normAutofit/>
          </a:bodyPr>
          <a:lstStyle>
            <a:lvl1pPr algn="l">
              <a:defRPr sz="3199" b="1">
                <a:solidFill>
                  <a:srgbClr val="80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6520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484809" y="6489701"/>
            <a:ext cx="2797208" cy="455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0DA29438-7CED-4344-B26D-18F474AAB31D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4590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7929" y="325969"/>
            <a:ext cx="10180909" cy="87206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912642" y="1341439"/>
            <a:ext cx="10564173" cy="460784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048086" y="6400801"/>
            <a:ext cx="1219359" cy="284163"/>
          </a:xfrm>
          <a:prstGeom prst="rect">
            <a:avLst/>
          </a:prstGeom>
        </p:spPr>
        <p:txBody>
          <a:bodyPr/>
          <a:lstStyle>
            <a:lvl1pPr defTabSz="914387" eaLnBrk="1" fontAlgn="auto" hangingPunct="1">
              <a:spcBef>
                <a:spcPts val="0"/>
              </a:spcBef>
              <a:spcAft>
                <a:spcPts val="0"/>
              </a:spcAft>
              <a:defRPr b="0">
                <a:solidFill>
                  <a:srgbClr val="000000"/>
                </a:solidFill>
                <a:latin typeface="Calibri" panose="020F0502020204030204"/>
                <a:ea typeface="+mn-ea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59260E9D-2FC8-40AC-892D-43AAFF032343}" type="slidenum">
              <a:rPr 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9865494"/>
      </p:ext>
    </p:extLst>
  </p:cSld>
  <p:clrMapOvr>
    <a:masterClrMapping/>
  </p:clrMapOvr>
  <p:transition advClick="0" advTm="80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819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-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61" name="对象 1" hidden="1"/>
          <p:cNvGraphicFramePr>
            <a:graphicFrameLocks/>
          </p:cNvGraphicFramePr>
          <p:nvPr userDrawn="1">
            <p:custDataLst>
              <p:tags r:id="rId2"/>
            </p:custDataLst>
          </p:nvPr>
        </p:nvGraphicFramePr>
        <p:xfrm>
          <a:off x="2119" y="2120"/>
          <a:ext cx="2116" cy="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389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20"/>
                        <a:ext cx="2116" cy="21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259" y="284388"/>
            <a:ext cx="10900800" cy="630000"/>
          </a:xfrm>
          <a:prstGeom prst="rect">
            <a:avLst/>
          </a:prstGeom>
        </p:spPr>
        <p:txBody>
          <a:bodyPr lIns="68400" tIns="36000" rIns="68400" bIns="36000" anchor="ctr" anchorCtr="0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lang="en-US" sz="3197" b="1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j-cs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2480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6" y="456134"/>
            <a:ext cx="8662378" cy="50581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9"/>
              </a:lnSpc>
              <a:spcBef>
                <a:spcPts val="0"/>
              </a:spcBef>
              <a:buNone/>
              <a:defRPr sz="2877" b="1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659" indent="0" algn="ctr">
              <a:buNone/>
              <a:defRPr sz="2597"/>
            </a:lvl2pPr>
            <a:lvl3pPr marL="1187316" indent="0" algn="ctr">
              <a:buNone/>
              <a:defRPr sz="2337"/>
            </a:lvl3pPr>
            <a:lvl4pPr marL="1780976" indent="0" algn="ctr">
              <a:buNone/>
              <a:defRPr sz="2078"/>
            </a:lvl4pPr>
            <a:lvl5pPr marL="2374634" indent="0" algn="ctr">
              <a:buNone/>
              <a:defRPr sz="2078"/>
            </a:lvl5pPr>
            <a:lvl6pPr marL="2968292" indent="0" algn="ctr">
              <a:buNone/>
              <a:defRPr sz="2078"/>
            </a:lvl6pPr>
            <a:lvl7pPr marL="3561950" indent="0" algn="ctr">
              <a:buNone/>
              <a:defRPr sz="2078"/>
            </a:lvl7pPr>
            <a:lvl8pPr marL="4155610" indent="0" algn="ctr">
              <a:buNone/>
              <a:defRPr sz="2078"/>
            </a:lvl8pPr>
            <a:lvl9pPr marL="4749267" indent="0" algn="ctr">
              <a:buNone/>
              <a:defRPr sz="2078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165049A-7693-0341-8E5F-981070F13F6D}"/>
              </a:ext>
            </a:extLst>
          </p:cNvPr>
          <p:cNvSpPr txBox="1"/>
          <p:nvPr userDrawn="1"/>
        </p:nvSpPr>
        <p:spPr>
          <a:xfrm>
            <a:off x="1013239" y="6419236"/>
            <a:ext cx="1245124" cy="387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74227"/>
            <a:r>
              <a:rPr lang="en-US" sz="959" dirty="0">
                <a:solidFill>
                  <a:srgbClr val="FFFFFF"/>
                </a:solidFill>
                <a:cs typeface="Arial" panose="020B0604020202020204" pitchFamily="34" charset="0"/>
              </a:rPr>
              <a:t>Huawei Confidential</a:t>
            </a:r>
          </a:p>
        </p:txBody>
      </p:sp>
    </p:spTree>
    <p:extLst>
      <p:ext uri="{BB962C8B-B14F-4D97-AF65-F5344CB8AC3E}">
        <p14:creationId xmlns:p14="http://schemas.microsoft.com/office/powerpoint/2010/main" val="5300598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-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61" name="对象 1" hidden="1"/>
          <p:cNvGraphicFramePr>
            <a:graphicFrameLocks/>
          </p:cNvGraphicFramePr>
          <p:nvPr userDrawn="1">
            <p:custDataLst>
              <p:tags r:id="rId2"/>
            </p:custDataLst>
          </p:nvPr>
        </p:nvGraphicFramePr>
        <p:xfrm>
          <a:off x="2119" y="2120"/>
          <a:ext cx="2116" cy="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78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20"/>
                        <a:ext cx="2116" cy="21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259" y="284388"/>
            <a:ext cx="10900800" cy="630000"/>
          </a:xfrm>
          <a:prstGeom prst="rect">
            <a:avLst/>
          </a:prstGeom>
        </p:spPr>
        <p:txBody>
          <a:bodyPr lIns="68400" tIns="36000" rIns="68400" bIns="36000" anchor="ctr" anchorCtr="0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lang="en-US" sz="3197" b="1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j-cs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31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领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69011" y="1634570"/>
            <a:ext cx="677333" cy="677333"/>
          </a:xfrm>
          <a:prstGeom prst="rect">
            <a:avLst/>
          </a:prstGeom>
        </p:spPr>
      </p:pic>
      <p:sp>
        <p:nvSpPr>
          <p:cNvPr id="1048577" name="Title 1"/>
          <p:cNvSpPr>
            <a:spLocks noGrp="1"/>
          </p:cNvSpPr>
          <p:nvPr>
            <p:ph type="ctrTitle" hasCustomPrompt="1"/>
          </p:nvPr>
        </p:nvSpPr>
        <p:spPr>
          <a:xfrm>
            <a:off x="896462" y="907581"/>
            <a:ext cx="6610328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lnSpc>
                <a:spcPts val="3440"/>
              </a:lnSpc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104857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77530" cy="64392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43" y="1526"/>
            <a:ext cx="12201605" cy="685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74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-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61" name="对象 1" hidden="1"/>
          <p:cNvGraphicFramePr>
            <a:graphicFrameLocks/>
          </p:cNvGraphicFramePr>
          <p:nvPr userDrawn="1">
            <p:custDataLst>
              <p:tags r:id="rId2"/>
            </p:custDataLst>
          </p:nvPr>
        </p:nvGraphicFramePr>
        <p:xfrm>
          <a:off x="2119" y="2120"/>
          <a:ext cx="2116" cy="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02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20"/>
                        <a:ext cx="2116" cy="21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0610" name="标题 7"/>
          <p:cNvSpPr>
            <a:spLocks noGrp="1"/>
          </p:cNvSpPr>
          <p:nvPr>
            <p:ph type="title"/>
          </p:nvPr>
        </p:nvSpPr>
        <p:spPr>
          <a:xfrm>
            <a:off x="516141" y="550165"/>
            <a:ext cx="11164484" cy="934148"/>
          </a:xfrm>
          <a:prstGeom prst="rect">
            <a:avLst/>
          </a:prstGeom>
        </p:spPr>
        <p:txBody>
          <a:bodyPr lIns="36000" tIns="36000" rIns="36000" bIns="36000" anchor="ctr">
            <a:normAutofit/>
          </a:bodyPr>
          <a:lstStyle>
            <a:lvl1pPr algn="l">
              <a:defRPr sz="3199" b="1">
                <a:solidFill>
                  <a:srgbClr val="80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42764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484809" y="6489701"/>
            <a:ext cx="2797208" cy="455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0DA29438-7CED-4344-B26D-18F474AAB31D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7883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7929" y="325969"/>
            <a:ext cx="10180909" cy="87206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912642" y="1341439"/>
            <a:ext cx="10564173" cy="460784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048086" y="6400801"/>
            <a:ext cx="1219359" cy="284163"/>
          </a:xfrm>
          <a:prstGeom prst="rect">
            <a:avLst/>
          </a:prstGeom>
        </p:spPr>
        <p:txBody>
          <a:bodyPr/>
          <a:lstStyle>
            <a:lvl1pPr defTabSz="914387" eaLnBrk="1" fontAlgn="auto" hangingPunct="1">
              <a:spcBef>
                <a:spcPts val="0"/>
              </a:spcBef>
              <a:spcAft>
                <a:spcPts val="0"/>
              </a:spcAft>
              <a:defRPr b="0">
                <a:solidFill>
                  <a:srgbClr val="000000"/>
                </a:solidFill>
                <a:latin typeface="Calibri" panose="020F0502020204030204"/>
                <a:ea typeface="+mn-ea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59260E9D-2FC8-40AC-892D-43AAFF032343}" type="slidenum">
              <a:rPr 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827230"/>
      </p:ext>
    </p:extLst>
  </p:cSld>
  <p:clrMapOvr>
    <a:masterClrMapping/>
  </p:clrMapOvr>
  <p:transition advClick="0" advTm="800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0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xmlns="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dirty="0">
                <a:solidFill>
                  <a:srgbClr val="1D1D1B"/>
                </a:solidFill>
                <a:cs typeface="Arial" panose="020B0604020202020204" pitchFamily="34" charset="0"/>
              </a:rPr>
              <a:t>Huawei Confidential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xmlns="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849">
              <a:defRPr/>
            </a:pPr>
            <a:fld id="{C3837181-38C6-AD4F-B8BA-B444770388BB}" type="slidenum">
              <a:rPr lang="en-US" sz="974" smtClean="0">
                <a:solidFill>
                  <a:srgbClr val="1D1D1B"/>
                </a:solidFill>
                <a:cs typeface="Arial" panose="020B0604020202020204" pitchFamily="34" charset="0"/>
              </a:rPr>
              <a:pPr defTabSz="890849">
                <a:defRPr/>
              </a:pPr>
              <a:t>‹#›</a:t>
            </a:fld>
            <a:endParaRPr lang="en-US" sz="974" dirty="0">
              <a:solidFill>
                <a:srgbClr val="1D1D1B"/>
              </a:solidFill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39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285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6" y="456134"/>
            <a:ext cx="8662378" cy="50581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9"/>
              </a:lnSpc>
              <a:spcBef>
                <a:spcPts val="0"/>
              </a:spcBef>
              <a:buNone/>
              <a:defRPr sz="2877" b="1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659" indent="0" algn="ctr">
              <a:buNone/>
              <a:defRPr sz="2597"/>
            </a:lvl2pPr>
            <a:lvl3pPr marL="1187316" indent="0" algn="ctr">
              <a:buNone/>
              <a:defRPr sz="2337"/>
            </a:lvl3pPr>
            <a:lvl4pPr marL="1780976" indent="0" algn="ctr">
              <a:buNone/>
              <a:defRPr sz="2078"/>
            </a:lvl4pPr>
            <a:lvl5pPr marL="2374634" indent="0" algn="ctr">
              <a:buNone/>
              <a:defRPr sz="2078"/>
            </a:lvl5pPr>
            <a:lvl6pPr marL="2968292" indent="0" algn="ctr">
              <a:buNone/>
              <a:defRPr sz="2078"/>
            </a:lvl6pPr>
            <a:lvl7pPr marL="3561950" indent="0" algn="ctr">
              <a:buNone/>
              <a:defRPr sz="2078"/>
            </a:lvl7pPr>
            <a:lvl8pPr marL="4155610" indent="0" algn="ctr">
              <a:buNone/>
              <a:defRPr sz="2078"/>
            </a:lvl8pPr>
            <a:lvl9pPr marL="4749267" indent="0" algn="ctr">
              <a:buNone/>
              <a:defRPr sz="2078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165049A-7693-0341-8E5F-981070F13F6D}"/>
              </a:ext>
            </a:extLst>
          </p:cNvPr>
          <p:cNvSpPr txBox="1"/>
          <p:nvPr userDrawn="1"/>
        </p:nvSpPr>
        <p:spPr>
          <a:xfrm>
            <a:off x="1013239" y="6419236"/>
            <a:ext cx="1245124" cy="387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74227"/>
            <a:r>
              <a:rPr lang="en-US" sz="959" dirty="0">
                <a:solidFill>
                  <a:srgbClr val="FFFFFF"/>
                </a:solidFill>
                <a:cs typeface="Arial" panose="020B0604020202020204" pitchFamily="34" charset="0"/>
              </a:rPr>
              <a:t>Huawei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093463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领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69011" y="1634570"/>
            <a:ext cx="677333" cy="677333"/>
          </a:xfrm>
          <a:prstGeom prst="rect">
            <a:avLst/>
          </a:prstGeom>
        </p:spPr>
      </p:pic>
      <p:sp>
        <p:nvSpPr>
          <p:cNvPr id="1048577" name="Title 1"/>
          <p:cNvSpPr>
            <a:spLocks noGrp="1"/>
          </p:cNvSpPr>
          <p:nvPr>
            <p:ph type="ctrTitle" hasCustomPrompt="1"/>
          </p:nvPr>
        </p:nvSpPr>
        <p:spPr>
          <a:xfrm>
            <a:off x="896462" y="907581"/>
            <a:ext cx="6610328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lnSpc>
                <a:spcPts val="3440"/>
              </a:lnSpc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104857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77530" cy="64392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43" y="1526"/>
            <a:ext cx="12201605" cy="685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54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领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69011" y="1634570"/>
            <a:ext cx="677333" cy="677333"/>
          </a:xfrm>
          <a:prstGeom prst="rect">
            <a:avLst/>
          </a:prstGeom>
        </p:spPr>
      </p:pic>
      <p:sp>
        <p:nvSpPr>
          <p:cNvPr id="1048577" name="Title 1"/>
          <p:cNvSpPr>
            <a:spLocks noGrp="1"/>
          </p:cNvSpPr>
          <p:nvPr>
            <p:ph type="ctrTitle" hasCustomPrompt="1"/>
          </p:nvPr>
        </p:nvSpPr>
        <p:spPr>
          <a:xfrm>
            <a:off x="896462" y="907581"/>
            <a:ext cx="6610328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lnSpc>
                <a:spcPts val="3440"/>
              </a:lnSpc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104857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77530" cy="64392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43" y="1526"/>
            <a:ext cx="12201605" cy="685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24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-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61" name="对象 1" hidden="1"/>
          <p:cNvGraphicFramePr>
            <a:graphicFrameLocks/>
          </p:cNvGraphicFramePr>
          <p:nvPr userDrawn="1">
            <p:custDataLst>
              <p:tags r:id="rId2"/>
            </p:custDataLst>
          </p:nvPr>
        </p:nvGraphicFramePr>
        <p:xfrm>
          <a:off x="2119" y="2120"/>
          <a:ext cx="2116" cy="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465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20"/>
                        <a:ext cx="2116" cy="21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0610" name="标题 7"/>
          <p:cNvSpPr>
            <a:spLocks noGrp="1"/>
          </p:cNvSpPr>
          <p:nvPr>
            <p:ph type="title"/>
          </p:nvPr>
        </p:nvSpPr>
        <p:spPr>
          <a:xfrm>
            <a:off x="516141" y="550165"/>
            <a:ext cx="11164484" cy="934148"/>
          </a:xfrm>
          <a:prstGeom prst="rect">
            <a:avLst/>
          </a:prstGeom>
        </p:spPr>
        <p:txBody>
          <a:bodyPr lIns="36000" tIns="36000" rIns="36000" bIns="36000" anchor="ctr">
            <a:normAutofit/>
          </a:bodyPr>
          <a:lstStyle>
            <a:lvl1pPr algn="l">
              <a:defRPr sz="3199" b="1">
                <a:solidFill>
                  <a:srgbClr val="80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2007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-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61" name="对象 1" hidden="1"/>
          <p:cNvGraphicFramePr>
            <a:graphicFrameLocks/>
          </p:cNvGraphicFramePr>
          <p:nvPr userDrawn="1">
            <p:custDataLst>
              <p:tags r:id="rId2"/>
            </p:custDataLst>
          </p:nvPr>
        </p:nvGraphicFramePr>
        <p:xfrm>
          <a:off x="2119" y="2120"/>
          <a:ext cx="2116" cy="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489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20"/>
                        <a:ext cx="2116" cy="21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0610" name="标题 7"/>
          <p:cNvSpPr>
            <a:spLocks noGrp="1"/>
          </p:cNvSpPr>
          <p:nvPr>
            <p:ph type="title"/>
          </p:nvPr>
        </p:nvSpPr>
        <p:spPr>
          <a:xfrm>
            <a:off x="516141" y="550165"/>
            <a:ext cx="11164484" cy="934148"/>
          </a:xfrm>
          <a:prstGeom prst="rect">
            <a:avLst/>
          </a:prstGeom>
        </p:spPr>
        <p:txBody>
          <a:bodyPr lIns="36000" tIns="36000" rIns="36000" bIns="36000" anchor="ctr">
            <a:normAutofit/>
          </a:bodyPr>
          <a:lstStyle>
            <a:lvl1pPr algn="l">
              <a:defRPr sz="3199" b="1">
                <a:solidFill>
                  <a:srgbClr val="80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39118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484809" y="6489701"/>
            <a:ext cx="2797208" cy="455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0DA29438-7CED-4344-B26D-18F474AAB31D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6598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7929" y="325969"/>
            <a:ext cx="10180909" cy="87206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912642" y="1341439"/>
            <a:ext cx="10564173" cy="460784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048086" y="6400801"/>
            <a:ext cx="1219359" cy="284163"/>
          </a:xfrm>
          <a:prstGeom prst="rect">
            <a:avLst/>
          </a:prstGeom>
        </p:spPr>
        <p:txBody>
          <a:bodyPr/>
          <a:lstStyle>
            <a:lvl1pPr defTabSz="914387" eaLnBrk="1" fontAlgn="auto" hangingPunct="1">
              <a:spcBef>
                <a:spcPts val="0"/>
              </a:spcBef>
              <a:spcAft>
                <a:spcPts val="0"/>
              </a:spcAft>
              <a:defRPr b="0">
                <a:solidFill>
                  <a:srgbClr val="000000"/>
                </a:solidFill>
                <a:latin typeface="Calibri" panose="020F0502020204030204"/>
                <a:ea typeface="+mn-ea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59260E9D-2FC8-40AC-892D-43AAFF032343}" type="slidenum">
              <a:rPr 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5567115"/>
      </p:ext>
    </p:extLst>
  </p:cSld>
  <p:clrMapOvr>
    <a:masterClrMapping/>
  </p:clrMapOvr>
  <p:transition advClick="0" advTm="800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0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xmlns="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dirty="0">
                <a:solidFill>
                  <a:srgbClr val="1D1D1B"/>
                </a:solidFill>
                <a:cs typeface="Arial" panose="020B0604020202020204" pitchFamily="34" charset="0"/>
              </a:rPr>
              <a:t>Huawei Confidential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xmlns="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849">
              <a:defRPr/>
            </a:pPr>
            <a:fld id="{C3837181-38C6-AD4F-B8BA-B444770388BB}" type="slidenum">
              <a:rPr lang="en-US" sz="974" smtClean="0">
                <a:solidFill>
                  <a:srgbClr val="1D1D1B"/>
                </a:solidFill>
                <a:cs typeface="Arial" panose="020B0604020202020204" pitchFamily="34" charset="0"/>
              </a:rPr>
              <a:pPr defTabSz="890849">
                <a:defRPr/>
              </a:pPr>
              <a:t>‹#›</a:t>
            </a:fld>
            <a:endParaRPr lang="en-US" sz="974" dirty="0">
              <a:solidFill>
                <a:srgbClr val="1D1D1B"/>
              </a:solidFill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316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77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6" y="456134"/>
            <a:ext cx="8662378" cy="50581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9"/>
              </a:lnSpc>
              <a:spcBef>
                <a:spcPts val="0"/>
              </a:spcBef>
              <a:buNone/>
              <a:defRPr sz="2877" b="1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659" indent="0" algn="ctr">
              <a:buNone/>
              <a:defRPr sz="2597"/>
            </a:lvl2pPr>
            <a:lvl3pPr marL="1187316" indent="0" algn="ctr">
              <a:buNone/>
              <a:defRPr sz="2337"/>
            </a:lvl3pPr>
            <a:lvl4pPr marL="1780976" indent="0" algn="ctr">
              <a:buNone/>
              <a:defRPr sz="2078"/>
            </a:lvl4pPr>
            <a:lvl5pPr marL="2374634" indent="0" algn="ctr">
              <a:buNone/>
              <a:defRPr sz="2078"/>
            </a:lvl5pPr>
            <a:lvl6pPr marL="2968292" indent="0" algn="ctr">
              <a:buNone/>
              <a:defRPr sz="2078"/>
            </a:lvl6pPr>
            <a:lvl7pPr marL="3561950" indent="0" algn="ctr">
              <a:buNone/>
              <a:defRPr sz="2078"/>
            </a:lvl7pPr>
            <a:lvl8pPr marL="4155610" indent="0" algn="ctr">
              <a:buNone/>
              <a:defRPr sz="2078"/>
            </a:lvl8pPr>
            <a:lvl9pPr marL="4749267" indent="0" algn="ctr">
              <a:buNone/>
              <a:defRPr sz="2078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165049A-7693-0341-8E5F-981070F13F6D}"/>
              </a:ext>
            </a:extLst>
          </p:cNvPr>
          <p:cNvSpPr txBox="1"/>
          <p:nvPr userDrawn="1"/>
        </p:nvSpPr>
        <p:spPr>
          <a:xfrm>
            <a:off x="1013239" y="6419236"/>
            <a:ext cx="1245124" cy="387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74227"/>
            <a:r>
              <a:rPr lang="en-US" sz="959" dirty="0">
                <a:solidFill>
                  <a:srgbClr val="FFFFFF"/>
                </a:solidFill>
                <a:cs typeface="Arial" panose="020B0604020202020204" pitchFamily="34" charset="0"/>
              </a:rPr>
              <a:t>Huawei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391789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CA8B3F0C-616F-224A-B32F-9F9BF5EEE1B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6021" y="1512875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baseline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baseline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baseline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9026" marR="0" lvl="1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7687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攀登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" y="-1"/>
            <a:ext cx="12194383" cy="685934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462D1BCC-0781-514D-8FE8-12F4AF64BC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内容占位符 6">
            <a:extLst>
              <a:ext uri="{FF2B5EF4-FFF2-40B4-BE49-F238E27FC236}">
                <a16:creationId xmlns:a16="http://schemas.microsoft.com/office/drawing/2014/main" xmlns="" id="{7D72C1DB-FE2D-914C-ABAA-E57EC266534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9239" y="1914723"/>
            <a:ext cx="4957236" cy="4619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="0" i="0">
                <a:solidFill>
                  <a:schemeClr val="tx1"/>
                </a:solidFill>
                <a:latin typeface="方正兰亭黑简体" pitchFamily="2" charset="-122"/>
                <a:ea typeface="方正兰亭黑简体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kumimoji="1" lang="zh-CN" altLang="en-US" dirty="0" smtClean="0"/>
              <a:t>演讲主题</a:t>
            </a:r>
            <a:endParaRPr kumimoji="1" lang="zh-CN" altLang="en-US" dirty="0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xmlns="" id="{59BF09E0-691F-0B47-936D-6A8BB0D7892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29239" y="3512923"/>
            <a:ext cx="4957236" cy="2654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方正兰亭黑简体" pitchFamily="2" charset="-122"/>
                <a:ea typeface="方正兰亭黑简体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kumimoji="1" lang="zh-CN" altLang="en-US" dirty="0" smtClean="0"/>
              <a:t>讲师姓名</a:t>
            </a:r>
            <a:endParaRPr kumimoji="1" lang="en-US" altLang="zh-CN" dirty="0"/>
          </a:p>
        </p:txBody>
      </p:sp>
      <p:sp>
        <p:nvSpPr>
          <p:cNvPr id="12" name="内容占位符 6">
            <a:extLst>
              <a:ext uri="{FF2B5EF4-FFF2-40B4-BE49-F238E27FC236}">
                <a16:creationId xmlns:a16="http://schemas.microsoft.com/office/drawing/2014/main" xmlns="" id="{96F172F5-B809-3740-ACEA-4EE6413EAF6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9239" y="3822392"/>
            <a:ext cx="4957236" cy="2924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方正兰亭黑简体" pitchFamily="2" charset="-122"/>
                <a:ea typeface="方正兰亭黑简体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kumimoji="1" lang="zh-CN" altLang="en-US" dirty="0" smtClean="0"/>
              <a:t>讲师公司</a:t>
            </a:r>
            <a:r>
              <a:rPr kumimoji="1" lang="zh-CN" altLang="en-US" dirty="0"/>
              <a:t>及职位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16430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414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80"/>
          <p:cNvSpPr>
            <a:spLocks noGrp="1" noChangeArrowheads="1"/>
          </p:cNvSpPr>
          <p:nvPr>
            <p:ph type="dt" sz="half" idx="10"/>
          </p:nvPr>
        </p:nvSpPr>
        <p:spPr>
          <a:xfrm>
            <a:off x="7911552" y="6402391"/>
            <a:ext cx="1409884" cy="1101725"/>
          </a:xfrm>
          <a:prstGeom prst="rect">
            <a:avLst/>
          </a:prstGeom>
        </p:spPr>
        <p:txBody>
          <a:bodyPr lIns="91434" tIns="45717" rIns="91434" bIns="45717"/>
          <a:lstStyle>
            <a:lvl1pPr>
              <a:defRPr smtClean="0"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549432" y="325969"/>
            <a:ext cx="10639405" cy="872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>
            <a:lvl1pPr>
              <a:defRPr sz="3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81144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6" y="456134"/>
            <a:ext cx="8662378" cy="50581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9"/>
              </a:lnSpc>
              <a:spcBef>
                <a:spcPts val="0"/>
              </a:spcBef>
              <a:buNone/>
              <a:defRPr sz="2877" b="1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659" indent="0" algn="ctr">
              <a:buNone/>
              <a:defRPr sz="2597"/>
            </a:lvl2pPr>
            <a:lvl3pPr marL="1187316" indent="0" algn="ctr">
              <a:buNone/>
              <a:defRPr sz="2337"/>
            </a:lvl3pPr>
            <a:lvl4pPr marL="1780976" indent="0" algn="ctr">
              <a:buNone/>
              <a:defRPr sz="2078"/>
            </a:lvl4pPr>
            <a:lvl5pPr marL="2374634" indent="0" algn="ctr">
              <a:buNone/>
              <a:defRPr sz="2078"/>
            </a:lvl5pPr>
            <a:lvl6pPr marL="2968292" indent="0" algn="ctr">
              <a:buNone/>
              <a:defRPr sz="2078"/>
            </a:lvl6pPr>
            <a:lvl7pPr marL="3561950" indent="0" algn="ctr">
              <a:buNone/>
              <a:defRPr sz="2078"/>
            </a:lvl7pPr>
            <a:lvl8pPr marL="4155610" indent="0" algn="ctr">
              <a:buNone/>
              <a:defRPr sz="2078"/>
            </a:lvl8pPr>
            <a:lvl9pPr marL="4749267" indent="0" algn="ctr">
              <a:buNone/>
              <a:defRPr sz="2078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165049A-7693-0341-8E5F-981070F13F6D}"/>
              </a:ext>
            </a:extLst>
          </p:cNvPr>
          <p:cNvSpPr txBox="1"/>
          <p:nvPr userDrawn="1"/>
        </p:nvSpPr>
        <p:spPr>
          <a:xfrm>
            <a:off x="1013239" y="6419236"/>
            <a:ext cx="1245124" cy="387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74227"/>
            <a:r>
              <a:rPr lang="en-US" sz="959" dirty="0">
                <a:solidFill>
                  <a:srgbClr val="FFFFFF"/>
                </a:solidFill>
                <a:cs typeface="Arial" panose="020B0604020202020204" pitchFamily="34" charset="0"/>
              </a:rPr>
              <a:t>Huawei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29008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"/>
            <a:ext cx="12196763" cy="560226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prstClr val="white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7" y="907094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199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/>
          <a:lstStyle>
            <a:lvl1pPr>
              <a:defRPr sz="1399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7481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14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527" y="6356351"/>
            <a:ext cx="2744272" cy="365125"/>
          </a:xfrm>
          <a:prstGeom prst="rect">
            <a:avLst/>
          </a:prstGeom>
        </p:spPr>
        <p:txBody>
          <a:bodyPr/>
          <a:lstStyle/>
          <a:p>
            <a:fld id="{B75211C6-5B88-4978-99F8-6AEF4ED5C996}" type="datetimeFigureOut">
              <a:rPr lang="zh-CN" altLang="en-US" smtClean="0">
                <a:solidFill>
                  <a:prstClr val="black"/>
                </a:solidFill>
              </a:rPr>
              <a:pPr/>
              <a:t>2021/3/12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40178" y="6356351"/>
            <a:ext cx="4116408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3964" y="6356351"/>
            <a:ext cx="2744272" cy="365125"/>
          </a:xfrm>
          <a:prstGeom prst="rect">
            <a:avLst/>
          </a:prstGeom>
        </p:spPr>
        <p:txBody>
          <a:bodyPr/>
          <a:lstStyle/>
          <a:p>
            <a:fld id="{85D98F4E-0D6E-4F7B-9503-82CD95BD13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0537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09630" y="317370"/>
            <a:ext cx="11377505" cy="56210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86867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630" y="468676"/>
            <a:ext cx="11377506" cy="10422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79" y="1599829"/>
            <a:ext cx="5412493" cy="4526502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4592" y="1599829"/>
            <a:ext cx="5412492" cy="4526502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44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630" y="468676"/>
            <a:ext cx="11377506" cy="10422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81" y="1599829"/>
            <a:ext cx="10977404" cy="45265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68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17201" y="1231615"/>
            <a:ext cx="9703492" cy="63935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7253" y="2083433"/>
            <a:ext cx="9362259" cy="37932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1609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14520" y="2129932"/>
            <a:ext cx="10367725" cy="1471272"/>
          </a:xfrm>
        </p:spPr>
        <p:txBody>
          <a:bodyPr>
            <a:normAutofit/>
          </a:bodyPr>
          <a:lstStyle>
            <a:lvl1pPr algn="ctr">
              <a:defRPr sz="3999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微软雅黑 </a:t>
            </a:r>
            <a:r>
              <a:rPr lang="en-US" altLang="zh-CN" dirty="0" smtClean="0"/>
              <a:t>40pt </a:t>
            </a:r>
            <a:r>
              <a:rPr lang="zh-CN" altLang="en-US" dirty="0" smtClean="0"/>
              <a:t>，居中，最多两行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957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882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79" y="1599829"/>
            <a:ext cx="5412493" cy="4526502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4592" y="1599829"/>
            <a:ext cx="5412492" cy="4526502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659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153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-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61" name="对象 1" hidden="1"/>
          <p:cNvGraphicFramePr>
            <a:graphicFrameLocks/>
          </p:cNvGraphicFramePr>
          <p:nvPr userDrawn="1">
            <p:custDataLst>
              <p:tags r:id="rId2"/>
            </p:custDataLst>
          </p:nvPr>
        </p:nvGraphicFramePr>
        <p:xfrm>
          <a:off x="2119" y="2120"/>
          <a:ext cx="2116" cy="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413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20"/>
                        <a:ext cx="2116" cy="21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0610" name="标题 7"/>
          <p:cNvSpPr>
            <a:spLocks noGrp="1"/>
          </p:cNvSpPr>
          <p:nvPr>
            <p:ph type="title"/>
          </p:nvPr>
        </p:nvSpPr>
        <p:spPr>
          <a:xfrm>
            <a:off x="516141" y="550165"/>
            <a:ext cx="11164484" cy="934148"/>
          </a:xfrm>
          <a:prstGeom prst="rect">
            <a:avLst/>
          </a:prstGeom>
        </p:spPr>
        <p:txBody>
          <a:bodyPr lIns="36000" tIns="36000" rIns="36000" bIns="36000" anchor="ctr">
            <a:normAutofit/>
          </a:bodyPr>
          <a:lstStyle>
            <a:lvl1pPr algn="l">
              <a:defRPr sz="3199" b="1">
                <a:solidFill>
                  <a:srgbClr val="80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164015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17201" y="1231615"/>
            <a:ext cx="9703492" cy="63935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7253" y="2083433"/>
            <a:ext cx="9362259" cy="37932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9360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14520" y="2129932"/>
            <a:ext cx="10367725" cy="1471272"/>
          </a:xfrm>
        </p:spPr>
        <p:txBody>
          <a:bodyPr>
            <a:normAutofit/>
          </a:bodyPr>
          <a:lstStyle>
            <a:lvl1pPr algn="ctr">
              <a:defRPr sz="3999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微软雅黑 </a:t>
            </a:r>
            <a:r>
              <a:rPr lang="en-US" altLang="zh-CN" dirty="0" smtClean="0"/>
              <a:t>40pt </a:t>
            </a:r>
            <a:r>
              <a:rPr lang="zh-CN" altLang="en-US" dirty="0" smtClean="0"/>
              <a:t>，居中，最多两行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506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10857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79" y="1599829"/>
            <a:ext cx="5412493" cy="4526502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4592" y="1599829"/>
            <a:ext cx="5412492" cy="4526502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112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2">
            <a:extLst>
              <a:ext uri="{FF2B5EF4-FFF2-40B4-BE49-F238E27FC236}">
                <a16:creationId xmlns:a16="http://schemas.microsoft.com/office/drawing/2014/main" xmlns="" id="{415F0133-9564-A344-82D9-1F84A947BF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7470" y="1565119"/>
            <a:ext cx="4476912" cy="12704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buFontTx/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400"/>
            </a:lvl3pPr>
            <a:lvl4pPr marL="1371600" indent="0">
              <a:buFontTx/>
              <a:buNone/>
              <a:defRPr sz="2400"/>
            </a:lvl4pPr>
            <a:lvl5pPr marL="1828800" indent="0">
              <a:buFontTx/>
              <a:buNone/>
              <a:defRPr sz="2400"/>
            </a:lvl5pPr>
          </a:lstStyle>
          <a:p>
            <a:pPr lvl="0"/>
            <a:r>
              <a:rPr lang="zh-CN" altLang="en-US" dirty="0"/>
              <a:t>单击输入标题</a:t>
            </a:r>
          </a:p>
        </p:txBody>
      </p:sp>
      <p:sp>
        <p:nvSpPr>
          <p:cNvPr id="10" name="文本占位符 12">
            <a:extLst>
              <a:ext uri="{FF2B5EF4-FFF2-40B4-BE49-F238E27FC236}">
                <a16:creationId xmlns:a16="http://schemas.microsoft.com/office/drawing/2014/main" xmlns="" id="{C0A39FB0-C580-C14E-94D2-DA79218877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28737" y="1565119"/>
            <a:ext cx="4476912" cy="12704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buFontTx/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400"/>
            </a:lvl3pPr>
            <a:lvl4pPr marL="1371600" indent="0">
              <a:buFontTx/>
              <a:buNone/>
              <a:defRPr sz="2400"/>
            </a:lvl4pPr>
            <a:lvl5pPr marL="1828800" indent="0">
              <a:buFontTx/>
              <a:buNone/>
              <a:defRPr sz="2400"/>
            </a:lvl5pPr>
          </a:lstStyle>
          <a:p>
            <a:pPr lvl="0"/>
            <a:r>
              <a:rPr lang="zh-CN" altLang="en-US" dirty="0"/>
              <a:t>单击输入标题</a:t>
            </a:r>
          </a:p>
        </p:txBody>
      </p:sp>
      <p:sp>
        <p:nvSpPr>
          <p:cNvPr id="7" name="文本占位符 7">
            <a:extLst>
              <a:ext uri="{FF2B5EF4-FFF2-40B4-BE49-F238E27FC236}">
                <a16:creationId xmlns:a16="http://schemas.microsoft.com/office/drawing/2014/main" xmlns="" id="{EC1280EC-A617-DD4A-BCB1-6BFB23A396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68834" y="3045064"/>
            <a:ext cx="4505548" cy="31394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lnSpc>
                <a:spcPct val="150000"/>
              </a:lnSpc>
              <a:buClr>
                <a:srgbClr val="E72427"/>
              </a:buClr>
              <a:buSzPct val="50000"/>
              <a:buFontTx/>
              <a:buNone/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399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单击此处输入正文文本</a:t>
            </a:r>
          </a:p>
        </p:txBody>
      </p:sp>
      <p:sp>
        <p:nvSpPr>
          <p:cNvPr id="12" name="文本占位符 7">
            <a:extLst>
              <a:ext uri="{FF2B5EF4-FFF2-40B4-BE49-F238E27FC236}">
                <a16:creationId xmlns:a16="http://schemas.microsoft.com/office/drawing/2014/main" xmlns="" id="{F6D82B5B-2295-BB46-94E9-9C816012B76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28737" y="3045064"/>
            <a:ext cx="4476912" cy="31394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None/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399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单击此处输入正文文本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6067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314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-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61" name="对象 1" hidden="1"/>
          <p:cNvGraphicFramePr>
            <a:graphicFrameLocks/>
          </p:cNvGraphicFramePr>
          <p:nvPr userDrawn="1">
            <p:custDataLst>
              <p:tags r:id="rId2"/>
            </p:custDataLst>
          </p:nvPr>
        </p:nvGraphicFramePr>
        <p:xfrm>
          <a:off x="2119" y="2120"/>
          <a:ext cx="2116" cy="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437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20"/>
                        <a:ext cx="2116" cy="21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0610" name="标题 7"/>
          <p:cNvSpPr>
            <a:spLocks noGrp="1"/>
          </p:cNvSpPr>
          <p:nvPr>
            <p:ph type="title"/>
          </p:nvPr>
        </p:nvSpPr>
        <p:spPr>
          <a:xfrm>
            <a:off x="516141" y="550165"/>
            <a:ext cx="11164484" cy="934148"/>
          </a:xfrm>
          <a:prstGeom prst="rect">
            <a:avLst/>
          </a:prstGeom>
        </p:spPr>
        <p:txBody>
          <a:bodyPr lIns="36000" tIns="36000" rIns="36000" bIns="36000" anchor="ctr">
            <a:normAutofit/>
          </a:bodyPr>
          <a:lstStyle>
            <a:lvl1pPr algn="l">
              <a:defRPr sz="3199" b="1">
                <a:solidFill>
                  <a:srgbClr val="80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66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1D1D1A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12588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89348" y="1149350"/>
            <a:ext cx="10418068" cy="23241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889348" y="3536950"/>
            <a:ext cx="10418068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198"/>
            </a:lvl1pPr>
            <a:lvl2pPr marL="0" indent="114208" algn="ctr">
              <a:spcBef>
                <a:spcPts val="0"/>
              </a:spcBef>
              <a:buSzTx/>
              <a:buNone/>
              <a:defRPr sz="2198"/>
            </a:lvl2pPr>
            <a:lvl3pPr marL="0" indent="228418" algn="ctr">
              <a:spcBef>
                <a:spcPts val="0"/>
              </a:spcBef>
              <a:buSzTx/>
              <a:buNone/>
              <a:defRPr sz="2198"/>
            </a:lvl3pPr>
            <a:lvl4pPr marL="0" indent="342626" algn="ctr">
              <a:spcBef>
                <a:spcPts val="0"/>
              </a:spcBef>
              <a:buSzTx/>
              <a:buNone/>
              <a:defRPr sz="2198"/>
            </a:lvl4pPr>
            <a:lvl5pPr marL="0" indent="456834" algn="ctr">
              <a:spcBef>
                <a:spcPts val="0"/>
              </a:spcBef>
              <a:buSzTx/>
              <a:buNone/>
              <a:defRPr sz="2198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5981852" y="6540500"/>
            <a:ext cx="226708" cy="234950"/>
          </a:xfrm>
          <a:prstGeom prst="rect">
            <a:avLst/>
          </a:prstGeom>
        </p:spPr>
        <p:txBody>
          <a:bodyPr/>
          <a:lstStyle/>
          <a:p>
            <a:pPr defTabSz="913746"/>
            <a:fld id="{86CB4B4D-7CA3-9044-876B-883B54F8677D}" type="slidenum">
              <a:rPr lang="en-US" altLang="zh-CN" smtClean="0">
                <a:solidFill>
                  <a:srgbClr val="1D1D1A"/>
                </a:solidFill>
              </a:rPr>
              <a:pPr defTabSz="913746"/>
              <a:t>‹#›</a:t>
            </a:fld>
            <a:endParaRPr lang="en-US" altLang="zh-CN">
              <a:solidFill>
                <a:srgbClr val="1D1D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16956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CA8B3F0C-616F-224A-B32F-9F9BF5EEE1B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6021" y="1512875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baseline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baseline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baseline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9026" marR="0" lvl="1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93798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9" Type="http://schemas.openxmlformats.org/officeDocument/2006/relationships/image" Target="../media/image12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slideLayout" Target="../slideLayouts/slideLayout52.xml"/><Relationship Id="rId7" Type="http://schemas.openxmlformats.org/officeDocument/2006/relationships/theme" Target="../theme/theme12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4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53.xml"/><Relationship Id="rId9" Type="http://schemas.openxmlformats.org/officeDocument/2006/relationships/image" Target="../media/image1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24.xml"/><Relationship Id="rId9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32.xml"/><Relationship Id="rId9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6.png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4" name="图片 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07386" y="6259520"/>
            <a:ext cx="1364128" cy="2983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85A3D6-1271-D247-9E96-1B376F4BE7BE}"/>
              </a:ext>
            </a:extLst>
          </p:cNvPr>
          <p:cNvSpPr txBox="1"/>
          <p:nvPr userDrawn="1"/>
        </p:nvSpPr>
        <p:spPr>
          <a:xfrm>
            <a:off x="1095467" y="6285576"/>
            <a:ext cx="1463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baseline="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ABEE2EE-BF4D-7A4A-B3C6-9E47668CCD98}"/>
              </a:ext>
            </a:extLst>
          </p:cNvPr>
          <p:cNvSpPr txBox="1"/>
          <p:nvPr userDrawn="1"/>
        </p:nvSpPr>
        <p:spPr>
          <a:xfrm>
            <a:off x="734131" y="6333538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4" name="图片 3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0107386" y="6259520"/>
            <a:ext cx="1364128" cy="2983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285576"/>
            <a:ext cx="1463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1D1D1B"/>
                </a:solidFill>
                <a:cs typeface="Arial" panose="020B0604020202020204" pitchFamily="34" charset="0"/>
              </a:rPr>
              <a:t>Huawei Confidential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333538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849">
              <a:defRPr/>
            </a:pPr>
            <a:fld id="{C3837181-38C6-AD4F-B8BA-B444770388BB}" type="slidenum">
              <a:rPr lang="en-US" sz="974" smtClean="0">
                <a:solidFill>
                  <a:srgbClr val="1D1D1B"/>
                </a:solidFill>
                <a:cs typeface="Arial" panose="020B0604020202020204" pitchFamily="34" charset="0"/>
              </a:rPr>
              <a:pPr defTabSz="890849">
                <a:defRPr/>
              </a:pPr>
              <a:t>‹#›</a:t>
            </a:fld>
            <a:endParaRPr lang="en-US" sz="974" dirty="0">
              <a:solidFill>
                <a:srgbClr val="1D1D1B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48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6" r:id="rId3"/>
    <p:sldLayoutId id="2147484057" r:id="rId4"/>
    <p:sldLayoutId id="2147484058" r:id="rId5"/>
  </p:sldLayoutIdLs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75" y="338"/>
            <a:ext cx="12224538" cy="685573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09629" y="468675"/>
            <a:ext cx="11377506" cy="1042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微软雅黑 左对齐 一行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80" y="1599829"/>
            <a:ext cx="10977404" cy="452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auto">
          <a:xfrm>
            <a:off x="2153405" y="6572661"/>
            <a:ext cx="272090" cy="195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1219200" eaLnBrk="0" hangingPunct="0">
              <a:lnSpc>
                <a:spcPct val="85000"/>
              </a:lnSpc>
              <a:defRPr/>
            </a:pPr>
            <a:fld id="{F350CB96-EF0E-44F1-90D2-2D2DCEB1810F}" type="slidenum">
              <a:rPr lang="de-DE" altLang="zh-CN" sz="900" smtClean="0">
                <a:solidFill>
                  <a:prstClr val="white">
                    <a:lumMod val="65000"/>
                  </a:prstClr>
                </a:solidFill>
              </a:rPr>
              <a:pPr defTabSz="1219200" eaLnBrk="0" hangingPunct="0">
                <a:lnSpc>
                  <a:spcPct val="85000"/>
                </a:lnSpc>
                <a:defRPr/>
              </a:pPr>
              <a:t>‹#›</a:t>
            </a:fld>
            <a:endParaRPr lang="en-GB" altLang="zh-CN" sz="900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73" y="6524627"/>
            <a:ext cx="1880753" cy="19201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459" y="6360331"/>
            <a:ext cx="1224295" cy="36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0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8" r:id="rId5"/>
  </p:sldLayoutIdLst>
  <p:timing>
    <p:tnLst>
      <p:par>
        <p:cTn id="1" dur="indefinite" restart="never" nodeType="tmRoot"/>
      </p:par>
    </p:tnLst>
  </p:timing>
  <p:txStyles>
    <p:titleStyle>
      <a:lvl1pPr algn="l" defTabSz="914217" rtl="0" eaLnBrk="1" latinLnBrk="0" hangingPunct="1">
        <a:spcBef>
          <a:spcPct val="0"/>
        </a:spcBef>
        <a:buNone/>
        <a:defRPr sz="3199" kern="1200" baseline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831" indent="-342831" algn="l" defTabSz="914217" rtl="0" eaLnBrk="1" latinLnBrk="0" hangingPunct="1">
        <a:spcBef>
          <a:spcPct val="20000"/>
        </a:spcBef>
        <a:buFont typeface="Arial" pitchFamily="34" charset="0"/>
        <a:buChar char="•"/>
        <a:defRPr sz="2799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801" indent="-285693" algn="l" defTabSz="914217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2771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3pPr>
      <a:lvl4pPr marL="1599880" indent="-228554" algn="l" defTabSz="91421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6989" indent="-228554" algn="l" defTabSz="914217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097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1">
          <p15:clr>
            <a:srgbClr val="F26B43"/>
          </p15:clr>
        </p15:guide>
        <p15:guide id="3" orient="horz" pos="4156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75" y="338"/>
            <a:ext cx="12224538" cy="685573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09629" y="468675"/>
            <a:ext cx="11377506" cy="1042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微软雅黑 左对齐 一行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80" y="1599829"/>
            <a:ext cx="10977404" cy="452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auto">
          <a:xfrm>
            <a:off x="2153405" y="6572661"/>
            <a:ext cx="272090" cy="195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1219200" eaLnBrk="0" hangingPunct="0">
              <a:lnSpc>
                <a:spcPct val="85000"/>
              </a:lnSpc>
              <a:defRPr/>
            </a:pPr>
            <a:fld id="{F350CB96-EF0E-44F1-90D2-2D2DCEB1810F}" type="slidenum">
              <a:rPr lang="de-DE" altLang="zh-CN" sz="900" smtClean="0">
                <a:solidFill>
                  <a:prstClr val="white">
                    <a:lumMod val="65000"/>
                  </a:prstClr>
                </a:solidFill>
              </a:rPr>
              <a:pPr defTabSz="1219200" eaLnBrk="0" hangingPunct="0">
                <a:lnSpc>
                  <a:spcPct val="85000"/>
                </a:lnSpc>
                <a:defRPr/>
              </a:pPr>
              <a:t>‹#›</a:t>
            </a:fld>
            <a:endParaRPr lang="en-GB" altLang="zh-CN" sz="900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73" y="6524627"/>
            <a:ext cx="1880753" cy="19201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459" y="6360331"/>
            <a:ext cx="1224295" cy="36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5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</p:sldLayoutIdLst>
  <p:timing>
    <p:tnLst>
      <p:par>
        <p:cTn id="1" dur="indefinite" restart="never" nodeType="tmRoot"/>
      </p:par>
    </p:tnLst>
  </p:timing>
  <p:txStyles>
    <p:titleStyle>
      <a:lvl1pPr algn="l" defTabSz="914217" rtl="0" eaLnBrk="1" latinLnBrk="0" hangingPunct="1">
        <a:spcBef>
          <a:spcPct val="0"/>
        </a:spcBef>
        <a:buNone/>
        <a:defRPr sz="3199" kern="1200" baseline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831" indent="-342831" algn="l" defTabSz="914217" rtl="0" eaLnBrk="1" latinLnBrk="0" hangingPunct="1">
        <a:spcBef>
          <a:spcPct val="20000"/>
        </a:spcBef>
        <a:buFont typeface="Arial" pitchFamily="34" charset="0"/>
        <a:buChar char="•"/>
        <a:defRPr sz="2799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801" indent="-285693" algn="l" defTabSz="914217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2771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3pPr>
      <a:lvl4pPr marL="1599880" indent="-228554" algn="l" defTabSz="91421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6989" indent="-228554" algn="l" defTabSz="914217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097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1">
          <p15:clr>
            <a:srgbClr val="F26B43"/>
          </p15:clr>
        </p15:guide>
        <p15:guide id="3" orient="horz" pos="415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=""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dirty="0" smtClean="0">
                <a:solidFill>
                  <a:srgbClr val="1D1D1B"/>
                </a:solidFill>
                <a:latin typeface="Arial" panose="020B0604020202020204"/>
              </a:rPr>
              <a:t>Copyright©2020 </a:t>
            </a:r>
            <a: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  <a:t>Huawei Technologies Co., Ltd.</a:t>
            </a:r>
            <a:b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</a:br>
            <a: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  <a:t>All Rights Reserved.</a:t>
            </a:r>
            <a:r>
              <a:rPr kumimoji="1" lang="en-US" altLang="zh-CN" sz="779" dirty="0">
                <a:solidFill>
                  <a:srgbClr val="1D1D1B"/>
                </a:solidFill>
                <a:latin typeface="Arial" panose="020B0604020202020204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Arial" panose="020B0604020202020204"/>
              </a:rPr>
            </a:br>
            <a:r>
              <a:rPr kumimoji="1" lang="en-US" altLang="zh-CN" sz="779" dirty="0">
                <a:solidFill>
                  <a:srgbClr val="1D1D1B"/>
                </a:solidFill>
                <a:latin typeface="Arial" panose="020B0604020202020204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Arial" panose="020B0604020202020204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Arial" panose="020B0604020202020204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=""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把数字世界带入每个人、每个家庭、</a:t>
            </a:r>
            <a: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每个组织，构建万物互联的智能世界。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Arial" panose="020B0604020202020204"/>
              <a:ea typeface="Microsoft YaHei" charset="-122"/>
              <a:cs typeface="Microsoft YaHei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498" y="5237637"/>
            <a:ext cx="1869596" cy="40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7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4" name="图片 3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10107386" y="6259520"/>
            <a:ext cx="1364128" cy="2983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85A3D6-1271-D247-9E96-1B376F4BE7BE}"/>
              </a:ext>
            </a:extLst>
          </p:cNvPr>
          <p:cNvSpPr txBox="1"/>
          <p:nvPr userDrawn="1"/>
        </p:nvSpPr>
        <p:spPr>
          <a:xfrm>
            <a:off x="1095467" y="6285576"/>
            <a:ext cx="1463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1D1D1B"/>
                </a:solidFill>
                <a:cs typeface="Arial" panose="020B0604020202020204" pitchFamily="34" charset="0"/>
              </a:rPr>
              <a:t>Huawei Confidential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ABEE2EE-BF4D-7A4A-B3C6-9E47668CCD98}"/>
              </a:ext>
            </a:extLst>
          </p:cNvPr>
          <p:cNvSpPr txBox="1"/>
          <p:nvPr userDrawn="1"/>
        </p:nvSpPr>
        <p:spPr>
          <a:xfrm>
            <a:off x="734131" y="6333538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849">
              <a:defRPr/>
            </a:pPr>
            <a:fld id="{C3837181-38C6-AD4F-B8BA-B444770388BB}" type="slidenum">
              <a:rPr lang="en-US" sz="974" smtClean="0">
                <a:solidFill>
                  <a:srgbClr val="1D1D1B"/>
                </a:solidFill>
                <a:cs typeface="Arial" panose="020B0604020202020204" pitchFamily="34" charset="0"/>
              </a:rPr>
              <a:pPr defTabSz="890849">
                <a:defRPr/>
              </a:pPr>
              <a:t>‹#›</a:t>
            </a:fld>
            <a:endParaRPr lang="en-US" sz="974" dirty="0">
              <a:solidFill>
                <a:srgbClr val="1D1D1B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36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3" r:id="rId6"/>
    <p:sldLayoutId id="2147484004" r:id="rId7"/>
  </p:sldLayoutIdLs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cs typeface="Arial" panose="020B0604020202020204" pitchFamily="34" charset="0"/>
              </a:rPr>
              <a:t>Huawei Confidential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849">
              <a:defRPr/>
            </a:pPr>
            <a:fld id="{C3837181-38C6-AD4F-B8BA-B444770388BB}" type="slidenum">
              <a:rPr lang="en-US" sz="900" smtClean="0">
                <a:solidFill>
                  <a:srgbClr val="FFFFFF"/>
                </a:solidFill>
                <a:cs typeface="Arial" panose="020B0604020202020204" pitchFamily="34" charset="0"/>
              </a:rPr>
              <a:pPr defTabSz="890849">
                <a:defRPr/>
              </a:pPr>
              <a:t>‹#›</a:t>
            </a:fld>
            <a:endParaRPr lang="en-US" sz="9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=""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89" name="矩形 13">
              <a:extLst>
                <a:ext uri="{FF2B5EF4-FFF2-40B4-BE49-F238E27FC236}">
                  <a16:creationId xmlns=""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90" name="文本框 15">
              <a:extLst>
                <a:ext uri="{FF2B5EF4-FFF2-40B4-BE49-F238E27FC236}">
                  <a16:creationId xmlns=""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r>
                <a:rPr kumimoji="1" lang="zh-CN" altLang="en-US" sz="800" dirty="0">
                  <a:solidFill>
                    <a:srgbClr val="1D1D1A"/>
                  </a:solidFill>
                  <a:latin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=""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=""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=""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=""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=""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6" name="矩形 13">
              <a:extLst>
                <a:ext uri="{FF2B5EF4-FFF2-40B4-BE49-F238E27FC236}">
                  <a16:creationId xmlns=""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97" name="文本框 15">
              <a:extLst>
                <a:ext uri="{FF2B5EF4-FFF2-40B4-BE49-F238E27FC236}">
                  <a16:creationId xmlns=""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r>
                <a:rPr kumimoji="1" lang="zh-CN" altLang="en-US" sz="800" dirty="0">
                  <a:solidFill>
                    <a:srgbClr val="1D1D1A"/>
                  </a:solidFill>
                  <a:latin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98" name="矩形 13">
              <a:extLst>
                <a:ext uri="{FF2B5EF4-FFF2-40B4-BE49-F238E27FC236}">
                  <a16:creationId xmlns=""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=""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=""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=""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=""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=""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104" name="矩形 13">
              <a:extLst>
                <a:ext uri="{FF2B5EF4-FFF2-40B4-BE49-F238E27FC236}">
                  <a16:creationId xmlns=""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=""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=""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=""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=""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109" name="矩形 13">
              <a:extLst>
                <a:ext uri="{FF2B5EF4-FFF2-40B4-BE49-F238E27FC236}">
                  <a16:creationId xmlns=""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10" name="矩形 13">
              <a:extLst>
                <a:ext uri="{FF2B5EF4-FFF2-40B4-BE49-F238E27FC236}">
                  <a16:creationId xmlns=""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111" name="矩形 13">
              <a:extLst>
                <a:ext uri="{FF2B5EF4-FFF2-40B4-BE49-F238E27FC236}">
                  <a16:creationId xmlns=""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112" name="矩形 13">
              <a:extLst>
                <a:ext uri="{FF2B5EF4-FFF2-40B4-BE49-F238E27FC236}">
                  <a16:creationId xmlns=""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113" name="矩形 13">
              <a:extLst>
                <a:ext uri="{FF2B5EF4-FFF2-40B4-BE49-F238E27FC236}">
                  <a16:creationId xmlns=""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114" name="矩形 13">
              <a:extLst>
                <a:ext uri="{FF2B5EF4-FFF2-40B4-BE49-F238E27FC236}">
                  <a16:creationId xmlns=""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115" name="矩形 13">
              <a:extLst>
                <a:ext uri="{FF2B5EF4-FFF2-40B4-BE49-F238E27FC236}">
                  <a16:creationId xmlns=""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116" name="矩形 13">
              <a:extLst>
                <a:ext uri="{FF2B5EF4-FFF2-40B4-BE49-F238E27FC236}">
                  <a16:creationId xmlns=""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117" name="矩形 13">
              <a:extLst>
                <a:ext uri="{FF2B5EF4-FFF2-40B4-BE49-F238E27FC236}">
                  <a16:creationId xmlns=""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18" name="矩形 13">
              <a:extLst>
                <a:ext uri="{FF2B5EF4-FFF2-40B4-BE49-F238E27FC236}">
                  <a16:creationId xmlns=""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119" name="矩形 13">
              <a:extLst>
                <a:ext uri="{FF2B5EF4-FFF2-40B4-BE49-F238E27FC236}">
                  <a16:creationId xmlns=""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20" name="矩形 13">
              <a:extLst>
                <a:ext uri="{FF2B5EF4-FFF2-40B4-BE49-F238E27FC236}">
                  <a16:creationId xmlns=""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121" name="矩形 13">
              <a:extLst>
                <a:ext uri="{FF2B5EF4-FFF2-40B4-BE49-F238E27FC236}">
                  <a16:creationId xmlns=""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22" name="矩形 13">
              <a:extLst>
                <a:ext uri="{FF2B5EF4-FFF2-40B4-BE49-F238E27FC236}">
                  <a16:creationId xmlns=""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23" name="矩形 13">
              <a:extLst>
                <a:ext uri="{FF2B5EF4-FFF2-40B4-BE49-F238E27FC236}">
                  <a16:creationId xmlns=""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 smtClean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 smtClean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 smtClean="0">
                  <a:solidFill>
                    <a:srgbClr val="FFFFFF"/>
                  </a:solidFill>
                  <a:ea typeface="Arial" charset="0"/>
                  <a:cs typeface="Arial" charset="0"/>
                </a:rPr>
                <a:t>0/0/0</a:t>
              </a:r>
              <a:endParaRPr kumimoji="1" lang="en-US" altLang="zh-CN" sz="500" b="1" dirty="0">
                <a:solidFill>
                  <a:srgbClr val="FFFFFF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4" name="矩形 13">
              <a:extLst>
                <a:ext uri="{FF2B5EF4-FFF2-40B4-BE49-F238E27FC236}">
                  <a16:creationId xmlns=""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25" name="矩形 13">
              <a:extLst>
                <a:ext uri="{FF2B5EF4-FFF2-40B4-BE49-F238E27FC236}">
                  <a16:creationId xmlns=""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26" name="矩形 13">
              <a:extLst>
                <a:ext uri="{FF2B5EF4-FFF2-40B4-BE49-F238E27FC236}">
                  <a16:creationId xmlns=""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27" name="矩形 13">
              <a:extLst>
                <a:ext uri="{FF2B5EF4-FFF2-40B4-BE49-F238E27FC236}">
                  <a16:creationId xmlns=""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28" name="矩形 13">
              <a:extLst>
                <a:ext uri="{FF2B5EF4-FFF2-40B4-BE49-F238E27FC236}">
                  <a16:creationId xmlns=""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255</a:t>
              </a:r>
            </a:p>
          </p:txBody>
        </p:sp>
      </p:grpSp>
      <p:pic>
        <p:nvPicPr>
          <p:cNvPr id="46" name="图片 4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082" y="6250494"/>
            <a:ext cx="1390166" cy="41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3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58">
          <p15:clr>
            <a:srgbClr val="F26B43"/>
          </p15:clr>
        </p15:guide>
        <p15:guide id="4" pos="7225">
          <p15:clr>
            <a:srgbClr val="F26B43"/>
          </p15:clr>
        </p15:guide>
        <p15:guide id="5" orient="horz" pos="410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181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3" r:id="rId3"/>
  </p:sldLayoutIdLs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>
          <p15:clr>
            <a:srgbClr val="F26B43"/>
          </p15:clr>
        </p15:guide>
        <p15:guide id="2" pos="3841">
          <p15:clr>
            <a:srgbClr val="F26B43"/>
          </p15:clr>
        </p15:guide>
        <p15:guide id="3" pos="565">
          <p15:clr>
            <a:srgbClr val="F26B43"/>
          </p15:clr>
        </p15:guide>
        <p15:guide id="4" orient="horz" pos="4007">
          <p15:clr>
            <a:srgbClr val="F26B43"/>
          </p15:clr>
        </p15:guide>
        <p15:guide id="5" orient="horz" pos="1235">
          <p15:clr>
            <a:srgbClr val="F26B43"/>
          </p15:clr>
        </p15:guide>
        <p15:guide id="6" orient="horz" pos="553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4" name="图片 3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10107386" y="6259520"/>
            <a:ext cx="1364128" cy="2983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285576"/>
            <a:ext cx="1463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1D1D1B"/>
                </a:solidFill>
                <a:cs typeface="Arial" panose="020B0604020202020204" pitchFamily="34" charset="0"/>
              </a:rPr>
              <a:t>Huawei Confidential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333538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849">
              <a:defRPr/>
            </a:pPr>
            <a:fld id="{C3837181-38C6-AD4F-B8BA-B444770388BB}" type="slidenum">
              <a:rPr lang="en-US" sz="974" smtClean="0">
                <a:solidFill>
                  <a:srgbClr val="1D1D1B"/>
                </a:solidFill>
                <a:cs typeface="Arial" panose="020B0604020202020204" pitchFamily="34" charset="0"/>
              </a:rPr>
              <a:pPr defTabSz="890849">
                <a:defRPr/>
              </a:pPr>
              <a:t>‹#›</a:t>
            </a:fld>
            <a:endParaRPr lang="en-US" sz="974" dirty="0">
              <a:solidFill>
                <a:srgbClr val="1D1D1B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17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9" r:id="rId4"/>
    <p:sldLayoutId id="2147484020" r:id="rId5"/>
    <p:sldLayoutId id="2147484022" r:id="rId6"/>
    <p:sldLayoutId id="2147484023" r:id="rId7"/>
  </p:sldLayoutIdLs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4" name="图片 3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10107386" y="6259520"/>
            <a:ext cx="1364128" cy="2983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285576"/>
            <a:ext cx="1463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1D1D1B"/>
                </a:solidFill>
                <a:cs typeface="Arial" panose="020B0604020202020204" pitchFamily="34" charset="0"/>
              </a:rPr>
              <a:t>Huawei Confidential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333538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849">
              <a:defRPr/>
            </a:pPr>
            <a:fld id="{C3837181-38C6-AD4F-B8BA-B444770388BB}" type="slidenum">
              <a:rPr lang="en-US" sz="974" smtClean="0">
                <a:solidFill>
                  <a:srgbClr val="1D1D1B"/>
                </a:solidFill>
                <a:cs typeface="Arial" panose="020B0604020202020204" pitchFamily="34" charset="0"/>
              </a:rPr>
              <a:pPr defTabSz="890849">
                <a:defRPr/>
              </a:pPr>
              <a:t>‹#›</a:t>
            </a:fld>
            <a:endParaRPr lang="en-US" sz="974" dirty="0">
              <a:solidFill>
                <a:srgbClr val="1D1D1B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42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9" r:id="rId4"/>
    <p:sldLayoutId id="2147484030" r:id="rId5"/>
    <p:sldLayoutId id="2147484031" r:id="rId6"/>
    <p:sldLayoutId id="2147484032" r:id="rId7"/>
    <p:sldLayoutId id="2147484033" r:id="rId8"/>
  </p:sldLayoutIdLs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4" name="图片 3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10107386" y="6259520"/>
            <a:ext cx="1364128" cy="2983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285576"/>
            <a:ext cx="1463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1D1D1B"/>
                </a:solidFill>
                <a:cs typeface="Arial" panose="020B0604020202020204" pitchFamily="34" charset="0"/>
              </a:rPr>
              <a:t>Huawei Confidential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333538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849">
              <a:defRPr/>
            </a:pPr>
            <a:fld id="{C3837181-38C6-AD4F-B8BA-B444770388BB}" type="slidenum">
              <a:rPr lang="en-US" sz="974" smtClean="0">
                <a:solidFill>
                  <a:srgbClr val="1D1D1B"/>
                </a:solidFill>
                <a:cs typeface="Arial" panose="020B0604020202020204" pitchFamily="34" charset="0"/>
              </a:rPr>
              <a:pPr defTabSz="890849">
                <a:defRPr/>
              </a:pPr>
              <a:t>‹#›</a:t>
            </a:fld>
            <a:endParaRPr lang="en-US" sz="974" dirty="0">
              <a:solidFill>
                <a:srgbClr val="1D1D1B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00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</p:sldLayoutIdLs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cs typeface="Arial" panose="020B0604020202020204" pitchFamily="34" charset="0"/>
              </a:rPr>
              <a:t>Huawei Confidential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849">
              <a:defRPr/>
            </a:pPr>
            <a:fld id="{C3837181-38C6-AD4F-B8BA-B444770388BB}" type="slidenum">
              <a:rPr lang="en-US" sz="900" smtClean="0">
                <a:solidFill>
                  <a:srgbClr val="FFFFFF"/>
                </a:solidFill>
                <a:cs typeface="Arial" panose="020B0604020202020204" pitchFamily="34" charset="0"/>
              </a:rPr>
              <a:pPr defTabSz="890849">
                <a:defRPr/>
              </a:pPr>
              <a:t>‹#›</a:t>
            </a:fld>
            <a:endParaRPr lang="en-US" sz="9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xmlns="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89" name="矩形 13">
              <a:extLst>
                <a:ext uri="{FF2B5EF4-FFF2-40B4-BE49-F238E27FC236}">
                  <a16:creationId xmlns:a16="http://schemas.microsoft.com/office/drawing/2014/main" xmlns="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90" name="文本框 15">
              <a:extLst>
                <a:ext uri="{FF2B5EF4-FFF2-40B4-BE49-F238E27FC236}">
                  <a16:creationId xmlns:a16="http://schemas.microsoft.com/office/drawing/2014/main" xmlns="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r>
                <a:rPr kumimoji="1" lang="zh-CN" altLang="en-US" sz="800" dirty="0">
                  <a:solidFill>
                    <a:srgbClr val="1D1D1A"/>
                  </a:solidFill>
                  <a:latin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:a16="http://schemas.microsoft.com/office/drawing/2014/main" xmlns="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:a16="http://schemas.microsoft.com/office/drawing/2014/main" xmlns="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:a16="http://schemas.microsoft.com/office/drawing/2014/main" xmlns="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:a16="http://schemas.microsoft.com/office/drawing/2014/main" xmlns="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:a16="http://schemas.microsoft.com/office/drawing/2014/main" xmlns="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6" name="矩形 13">
              <a:extLst>
                <a:ext uri="{FF2B5EF4-FFF2-40B4-BE49-F238E27FC236}">
                  <a16:creationId xmlns:a16="http://schemas.microsoft.com/office/drawing/2014/main" xmlns="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97" name="文本框 15">
              <a:extLst>
                <a:ext uri="{FF2B5EF4-FFF2-40B4-BE49-F238E27FC236}">
                  <a16:creationId xmlns:a16="http://schemas.microsoft.com/office/drawing/2014/main" xmlns="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r>
                <a:rPr kumimoji="1" lang="zh-CN" altLang="en-US" sz="800" dirty="0">
                  <a:solidFill>
                    <a:srgbClr val="1D1D1A"/>
                  </a:solidFill>
                  <a:latin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98" name="矩形 13">
              <a:extLst>
                <a:ext uri="{FF2B5EF4-FFF2-40B4-BE49-F238E27FC236}">
                  <a16:creationId xmlns:a16="http://schemas.microsoft.com/office/drawing/2014/main" xmlns="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:a16="http://schemas.microsoft.com/office/drawing/2014/main" xmlns="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:a16="http://schemas.microsoft.com/office/drawing/2014/main" xmlns="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:a16="http://schemas.microsoft.com/office/drawing/2014/main" xmlns="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:a16="http://schemas.microsoft.com/office/drawing/2014/main" xmlns="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:a16="http://schemas.microsoft.com/office/drawing/2014/main" xmlns="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104" name="矩形 13">
              <a:extLst>
                <a:ext uri="{FF2B5EF4-FFF2-40B4-BE49-F238E27FC236}">
                  <a16:creationId xmlns:a16="http://schemas.microsoft.com/office/drawing/2014/main" xmlns="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:a16="http://schemas.microsoft.com/office/drawing/2014/main" xmlns="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:a16="http://schemas.microsoft.com/office/drawing/2014/main" xmlns="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:a16="http://schemas.microsoft.com/office/drawing/2014/main" xmlns="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:a16="http://schemas.microsoft.com/office/drawing/2014/main" xmlns="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109" name="矩形 13">
              <a:extLst>
                <a:ext uri="{FF2B5EF4-FFF2-40B4-BE49-F238E27FC236}">
                  <a16:creationId xmlns:a16="http://schemas.microsoft.com/office/drawing/2014/main" xmlns="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10" name="矩形 13">
              <a:extLst>
                <a:ext uri="{FF2B5EF4-FFF2-40B4-BE49-F238E27FC236}">
                  <a16:creationId xmlns:a16="http://schemas.microsoft.com/office/drawing/2014/main" xmlns="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111" name="矩形 13">
              <a:extLst>
                <a:ext uri="{FF2B5EF4-FFF2-40B4-BE49-F238E27FC236}">
                  <a16:creationId xmlns:a16="http://schemas.microsoft.com/office/drawing/2014/main" xmlns="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112" name="矩形 13">
              <a:extLst>
                <a:ext uri="{FF2B5EF4-FFF2-40B4-BE49-F238E27FC236}">
                  <a16:creationId xmlns:a16="http://schemas.microsoft.com/office/drawing/2014/main" xmlns="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113" name="矩形 13">
              <a:extLst>
                <a:ext uri="{FF2B5EF4-FFF2-40B4-BE49-F238E27FC236}">
                  <a16:creationId xmlns:a16="http://schemas.microsoft.com/office/drawing/2014/main" xmlns="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114" name="矩形 13">
              <a:extLst>
                <a:ext uri="{FF2B5EF4-FFF2-40B4-BE49-F238E27FC236}">
                  <a16:creationId xmlns:a16="http://schemas.microsoft.com/office/drawing/2014/main" xmlns="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115" name="矩形 13">
              <a:extLst>
                <a:ext uri="{FF2B5EF4-FFF2-40B4-BE49-F238E27FC236}">
                  <a16:creationId xmlns:a16="http://schemas.microsoft.com/office/drawing/2014/main" xmlns="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116" name="矩形 13">
              <a:extLst>
                <a:ext uri="{FF2B5EF4-FFF2-40B4-BE49-F238E27FC236}">
                  <a16:creationId xmlns:a16="http://schemas.microsoft.com/office/drawing/2014/main" xmlns="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117" name="矩形 13">
              <a:extLst>
                <a:ext uri="{FF2B5EF4-FFF2-40B4-BE49-F238E27FC236}">
                  <a16:creationId xmlns:a16="http://schemas.microsoft.com/office/drawing/2014/main" xmlns="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18" name="矩形 13">
              <a:extLst>
                <a:ext uri="{FF2B5EF4-FFF2-40B4-BE49-F238E27FC236}">
                  <a16:creationId xmlns:a16="http://schemas.microsoft.com/office/drawing/2014/main" xmlns="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119" name="矩形 13">
              <a:extLst>
                <a:ext uri="{FF2B5EF4-FFF2-40B4-BE49-F238E27FC236}">
                  <a16:creationId xmlns:a16="http://schemas.microsoft.com/office/drawing/2014/main" xmlns="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20" name="矩形 13">
              <a:extLst>
                <a:ext uri="{FF2B5EF4-FFF2-40B4-BE49-F238E27FC236}">
                  <a16:creationId xmlns:a16="http://schemas.microsoft.com/office/drawing/2014/main" xmlns="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121" name="矩形 13">
              <a:extLst>
                <a:ext uri="{FF2B5EF4-FFF2-40B4-BE49-F238E27FC236}">
                  <a16:creationId xmlns:a16="http://schemas.microsoft.com/office/drawing/2014/main" xmlns="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22" name="矩形 13">
              <a:extLst>
                <a:ext uri="{FF2B5EF4-FFF2-40B4-BE49-F238E27FC236}">
                  <a16:creationId xmlns:a16="http://schemas.microsoft.com/office/drawing/2014/main" xmlns="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23" name="矩形 13">
              <a:extLst>
                <a:ext uri="{FF2B5EF4-FFF2-40B4-BE49-F238E27FC236}">
                  <a16:creationId xmlns:a16="http://schemas.microsoft.com/office/drawing/2014/main" xmlns="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 smtClean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 smtClean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 smtClean="0">
                  <a:solidFill>
                    <a:srgbClr val="FFFFFF"/>
                  </a:solidFill>
                  <a:ea typeface="Arial" charset="0"/>
                  <a:cs typeface="Arial" charset="0"/>
                </a:rPr>
                <a:t>0/0/0</a:t>
              </a:r>
              <a:endParaRPr kumimoji="1" lang="en-US" altLang="zh-CN" sz="500" b="1" dirty="0">
                <a:solidFill>
                  <a:srgbClr val="FFFFFF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4" name="矩形 13">
              <a:extLst>
                <a:ext uri="{FF2B5EF4-FFF2-40B4-BE49-F238E27FC236}">
                  <a16:creationId xmlns:a16="http://schemas.microsoft.com/office/drawing/2014/main" xmlns="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25" name="矩形 13">
              <a:extLst>
                <a:ext uri="{FF2B5EF4-FFF2-40B4-BE49-F238E27FC236}">
                  <a16:creationId xmlns:a16="http://schemas.microsoft.com/office/drawing/2014/main" xmlns="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26" name="矩形 13">
              <a:extLst>
                <a:ext uri="{FF2B5EF4-FFF2-40B4-BE49-F238E27FC236}">
                  <a16:creationId xmlns:a16="http://schemas.microsoft.com/office/drawing/2014/main" xmlns="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27" name="矩形 13">
              <a:extLst>
                <a:ext uri="{FF2B5EF4-FFF2-40B4-BE49-F238E27FC236}">
                  <a16:creationId xmlns:a16="http://schemas.microsoft.com/office/drawing/2014/main" xmlns="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28" name="矩形 13">
              <a:extLst>
                <a:ext uri="{FF2B5EF4-FFF2-40B4-BE49-F238E27FC236}">
                  <a16:creationId xmlns:a16="http://schemas.microsoft.com/office/drawing/2014/main" xmlns="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255</a:t>
              </a:r>
            </a:p>
          </p:txBody>
        </p:sp>
      </p:grpSp>
      <p:pic>
        <p:nvPicPr>
          <p:cNvPr id="46" name="图片 4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082" y="6250494"/>
            <a:ext cx="1390166" cy="41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58">
          <p15:clr>
            <a:srgbClr val="F26B43"/>
          </p15:clr>
        </p15:guide>
        <p15:guide id="4" pos="7225">
          <p15:clr>
            <a:srgbClr val="F26B43"/>
          </p15:clr>
        </p15:guide>
        <p15:guide id="5" orient="horz" pos="41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bs.huaweicloud.com/forum/forum.php?mod=forumdisplay&amp;fid=93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hyperlink" Target="https://bbs.huaweicloud.com/forum/forum.php?mod=forumdisplay&amp;fid=71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/>
          <p:cNvSpPr txBox="1">
            <a:spLocks/>
          </p:cNvSpPr>
          <p:nvPr/>
        </p:nvSpPr>
        <p:spPr>
          <a:xfrm>
            <a:off x="505572" y="463282"/>
            <a:ext cx="11091576" cy="3877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11877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kern="1200" baseline="0">
                <a:solidFill>
                  <a:srgbClr val="FFFFFF"/>
                </a:solidFill>
                <a:latin typeface="+mn-lt"/>
                <a:ea typeface="微软雅黑" pitchFamily="34" charset="-122"/>
                <a:cs typeface="+mn-cs"/>
              </a:defRPr>
            </a:lvl1pPr>
          </a:lstStyle>
          <a:p>
            <a:pPr lvl="0" algn="l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智能基座高校合作课程老师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助教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学生华为云资源代金券申请一指禅</a:t>
            </a:r>
            <a:endParaRPr lang="zh-CN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-1057053" y="1620570"/>
            <a:ext cx="611232" cy="3507651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914400">
              <a:lnSpc>
                <a:spcPct val="150000"/>
              </a:lnSpc>
            </a:pPr>
            <a:endParaRPr lang="zh-CN" altLang="en-US" sz="1100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-955141" y="1770151"/>
            <a:ext cx="407406" cy="407406"/>
          </a:xfrm>
          <a:prstGeom prst="rect">
            <a:avLst/>
          </a:prstGeom>
          <a:gradFill flip="none" rotWithShape="1">
            <a:gsLst>
              <a:gs pos="0">
                <a:srgbClr val="666666">
                  <a:lumMod val="60000"/>
                  <a:lumOff val="40000"/>
                  <a:alpha val="5000"/>
                </a:srgbClr>
              </a:gs>
              <a:gs pos="100000">
                <a:srgbClr val="666666">
                  <a:lumMod val="60000"/>
                  <a:lumOff val="40000"/>
                  <a:alpha val="25000"/>
                </a:srgbClr>
              </a:gs>
            </a:gsLst>
            <a:lin ang="2700000" scaled="1"/>
            <a:tileRect/>
          </a:gradFill>
          <a:ln w="6350" cap="flat" cmpd="sng" algn="ctr">
            <a:gradFill flip="none" rotWithShape="1">
              <a:gsLst>
                <a:gs pos="0">
                  <a:srgbClr val="666666">
                    <a:lumMod val="60000"/>
                    <a:lumOff val="40000"/>
                    <a:alpha val="80000"/>
                  </a:srgbClr>
                </a:gs>
                <a:gs pos="100000">
                  <a:srgbClr val="666666">
                    <a:lumMod val="60000"/>
                    <a:lumOff val="40000"/>
                    <a:alpha val="40000"/>
                  </a:srgbClr>
                </a:gs>
              </a:gsLst>
              <a:lin ang="0" scaled="0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anchor="ctr" anchorCtr="1"/>
          <a:lstStyle/>
          <a:p>
            <a:pPr algn="ctr" defTabSz="914355"/>
            <a:endParaRPr lang="zh-CN" altLang="en-US" sz="1600" b="1" kern="0" spc="50">
              <a:solidFill>
                <a:srgbClr val="1D1D1A"/>
              </a:solidFill>
              <a:latin typeface="微软雅黑" pitchFamily="34" charset="-122"/>
              <a:cs typeface="Arial" pitchFamily="3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-955141" y="2276544"/>
            <a:ext cx="407406" cy="407406"/>
          </a:xfrm>
          <a:prstGeom prst="rect">
            <a:avLst/>
          </a:prstGeom>
          <a:gradFill flip="none" rotWithShape="1">
            <a:gsLst>
              <a:gs pos="57000">
                <a:srgbClr val="C2C2C2">
                  <a:alpha val="10000"/>
                </a:srgbClr>
              </a:gs>
              <a:gs pos="0">
                <a:schemeClr val="bg1">
                  <a:lumMod val="40000"/>
                  <a:lumOff val="60000"/>
                  <a:alpha val="0"/>
                </a:schemeClr>
              </a:gs>
              <a:gs pos="100000">
                <a:schemeClr val="bg1">
                  <a:lumMod val="40000"/>
                  <a:lumOff val="60000"/>
                  <a:alpha val="24000"/>
                </a:schemeClr>
              </a:gs>
            </a:gsLst>
            <a:lin ang="16200000" scaled="0"/>
            <a:tileRect/>
          </a:gradFill>
          <a:ln w="6350">
            <a:gradFill>
              <a:gsLst>
                <a:gs pos="0">
                  <a:schemeClr val="bg1">
                    <a:lumMod val="40000"/>
                    <a:lumOff val="60000"/>
                  </a:schemeClr>
                </a:gs>
                <a:gs pos="100000">
                  <a:schemeClr val="bg1">
                    <a:lumMod val="40000"/>
                    <a:lumOff val="60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900">
              <a:solidFill>
                <a:srgbClr val="666666"/>
              </a:solidFill>
              <a:cs typeface="Arial" pitchFamily="34" charset="0"/>
            </a:endParaRPr>
          </a:p>
        </p:txBody>
      </p:sp>
      <p:grpSp>
        <p:nvGrpSpPr>
          <p:cNvPr id="61" name="组合 10"/>
          <p:cNvGrpSpPr>
            <a:grpSpLocks/>
          </p:cNvGrpSpPr>
          <p:nvPr/>
        </p:nvGrpSpPr>
        <p:grpSpPr bwMode="auto">
          <a:xfrm>
            <a:off x="-1057054" y="2782937"/>
            <a:ext cx="611232" cy="45719"/>
            <a:chOff x="751321" y="1490232"/>
            <a:chExt cx="7641358" cy="533757"/>
          </a:xfrm>
        </p:grpSpPr>
        <p:sp>
          <p:nvSpPr>
            <p:cNvPr id="62" name="梯形 61"/>
            <p:cNvSpPr/>
            <p:nvPr/>
          </p:nvSpPr>
          <p:spPr>
            <a:xfrm>
              <a:off x="751321" y="1490232"/>
              <a:ext cx="7641358" cy="474146"/>
            </a:xfrm>
            <a:prstGeom prst="trapezoid">
              <a:avLst>
                <a:gd name="adj" fmla="val 176135"/>
              </a:avLst>
            </a:prstGeom>
            <a:gradFill flip="none" rotWithShape="1">
              <a:gsLst>
                <a:gs pos="0">
                  <a:sysClr val="window" lastClr="FFFFFF">
                    <a:lumMod val="75000"/>
                    <a:alpha val="0"/>
                  </a:sysClr>
                </a:gs>
                <a:gs pos="100000">
                  <a:sysClr val="window" lastClr="FFFFFF">
                    <a:lumMod val="75000"/>
                    <a:alpha val="30000"/>
                  </a:sysClr>
                </a:gs>
              </a:gsLst>
              <a:lin ang="5400000" scaled="0"/>
              <a:tileRect/>
            </a:gradFill>
            <a:ln w="3175" cap="flat" cmpd="sng" algn="ctr">
              <a:gradFill flip="none" rotWithShape="1">
                <a:gsLst>
                  <a:gs pos="0">
                    <a:sysClr val="window" lastClr="FFFFFF">
                      <a:lumMod val="75000"/>
                      <a:alpha val="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5400000" scaled="0"/>
                <a:tileRect/>
              </a:gra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 anchorCtr="1"/>
            <a:lstStyle/>
            <a:p>
              <a:pPr algn="ctr" defTabSz="914400">
                <a:defRPr/>
              </a:pPr>
              <a:endParaRPr lang="en-US" sz="1200" kern="0" dirty="0">
                <a:solidFill>
                  <a:srgbClr val="1D1D1A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762583" y="1964378"/>
              <a:ext cx="7630096" cy="59611"/>
            </a:xfrm>
            <a:prstGeom prst="rect">
              <a:avLst/>
            </a:prstGeom>
            <a:gradFill flip="none" rotWithShape="1">
              <a:gsLst>
                <a:gs pos="46000">
                  <a:sysClr val="window" lastClr="FFFFFF">
                    <a:lumMod val="75000"/>
                    <a:alpha val="28000"/>
                  </a:sysClr>
                </a:gs>
                <a:gs pos="100000">
                  <a:sysClr val="window" lastClr="FFFFFF">
                    <a:lumMod val="75000"/>
                    <a:alpha val="11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gradFill flip="none" rotWithShape="1">
                <a:gsLst>
                  <a:gs pos="50000">
                    <a:sysClr val="window" lastClr="FFFFFF">
                      <a:lumMod val="75000"/>
                    </a:sysClr>
                  </a:gs>
                  <a:gs pos="0">
                    <a:sysClr val="window" lastClr="FFFFFF">
                      <a:lumMod val="75000"/>
                      <a:alpha val="90000"/>
                    </a:sysClr>
                  </a:gs>
                  <a:gs pos="100000">
                    <a:sysClr val="window" lastClr="FFFFFF">
                      <a:lumMod val="75000"/>
                      <a:alpha val="90000"/>
                    </a:sysClr>
                  </a:gs>
                </a:gsLst>
                <a:lin ang="0" scaled="0"/>
                <a:tileRect/>
              </a:gra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 anchorCtr="1"/>
            <a:lstStyle/>
            <a:p>
              <a:pPr algn="ctr" defTabSz="914400">
                <a:defRPr/>
              </a:pPr>
              <a:endParaRPr lang="en-US" sz="1200" kern="0" dirty="0">
                <a:solidFill>
                  <a:srgbClr val="1D1D1A"/>
                </a:solidFill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-955141" y="2927643"/>
            <a:ext cx="407406" cy="407406"/>
          </a:xfrm>
          <a:prstGeom prst="rect">
            <a:avLst/>
          </a:prstGeom>
          <a:gradFill flip="none" rotWithShape="1">
            <a:gsLst>
              <a:gs pos="85000">
                <a:srgbClr val="666666">
                  <a:alpha val="0"/>
                </a:srgbClr>
              </a:gs>
              <a:gs pos="100000">
                <a:srgbClr val="666666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 w="3175" cap="flat" cmpd="sng" algn="ctr">
            <a:gradFill flip="none" rotWithShape="1">
              <a:gsLst>
                <a:gs pos="50000">
                  <a:srgbClr val="FFFFFF">
                    <a:alpha val="10000"/>
                  </a:srgbClr>
                </a:gs>
                <a:gs pos="90000">
                  <a:srgbClr val="666666">
                    <a:alpha val="0"/>
                  </a:srgbClr>
                </a:gs>
                <a:gs pos="10000">
                  <a:srgbClr val="666666">
                    <a:alpha val="0"/>
                  </a:srgbClr>
                </a:gs>
                <a:gs pos="0">
                  <a:srgbClr val="666666">
                    <a:alpha val="80000"/>
                  </a:srgbClr>
                </a:gs>
                <a:gs pos="100000">
                  <a:srgbClr val="666666">
                    <a:alpha val="80000"/>
                  </a:srgbClr>
                </a:gs>
              </a:gsLst>
              <a:lin ang="0" scaled="0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algn="ctr"/>
            <a:endParaRPr lang="zh-CN" altLang="en-US" sz="1000">
              <a:solidFill>
                <a:srgbClr val="1D1D1A"/>
              </a:solidFill>
              <a:latin typeface="微软雅黑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-955141" y="3434036"/>
            <a:ext cx="407406" cy="407406"/>
          </a:xfrm>
          <a:prstGeom prst="rect">
            <a:avLst/>
          </a:prstGeom>
          <a:solidFill>
            <a:schemeClr val="tx2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square" lIns="0" rIns="0" rtlCol="0" anchor="ctr">
            <a:noAutofit/>
          </a:bodyPr>
          <a:lstStyle/>
          <a:p>
            <a:pPr defTabSz="913765" fontAlgn="ctr">
              <a:buSzPct val="50000"/>
            </a:pPr>
            <a:endParaRPr lang="zh-CN" altLang="en-US" sz="900" b="1" kern="0">
              <a:solidFill>
                <a:srgbClr val="EA0028"/>
              </a:solidFill>
              <a:cs typeface="Arial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-955141" y="3940430"/>
            <a:ext cx="407406" cy="407406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914400">
              <a:lnSpc>
                <a:spcPct val="150000"/>
              </a:lnSpc>
            </a:pPr>
            <a:endParaRPr lang="zh-CN" altLang="en-US" sz="1100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-955141" y="4485931"/>
            <a:ext cx="407406" cy="407406"/>
          </a:xfrm>
          <a:prstGeom prst="rect">
            <a:avLst/>
          </a:prstGeom>
          <a:solidFill>
            <a:srgbClr val="FFFFFF"/>
          </a:solidFill>
          <a:ln w="3175" cap="flat" cmpd="sng" algn="ctr">
            <a:gradFill flip="none" rotWithShape="1">
              <a:gsLst>
                <a:gs pos="0">
                  <a:srgbClr val="666666"/>
                </a:gs>
                <a:gs pos="100000">
                  <a:srgbClr val="666666">
                    <a:alpha val="54000"/>
                  </a:srgb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defTabSz="959254"/>
            <a:endParaRPr lang="zh-CN" altLang="en-US" sz="1400" b="1" kern="0">
              <a:solidFill>
                <a:srgbClr val="666666"/>
              </a:solidFill>
              <a:latin typeface="微软雅黑" pitchFamily="34" charset="-122"/>
              <a:cs typeface="Arial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8956" y="3402746"/>
            <a:ext cx="9036688" cy="26314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zh-CN" altLang="en-US" sz="1400" b="1" dirty="0"/>
              <a:t>注意</a:t>
            </a:r>
            <a:r>
              <a:rPr lang="zh-CN" altLang="en-US" sz="1400" b="1" dirty="0" smtClean="0"/>
              <a:t>事项</a:t>
            </a:r>
            <a:r>
              <a:rPr lang="zh-CN" altLang="en-US" sz="1400" b="1" dirty="0"/>
              <a:t>：</a:t>
            </a:r>
            <a:endParaRPr lang="en-US" altLang="zh-CN" sz="1400" b="1" dirty="0"/>
          </a:p>
          <a:p>
            <a:pPr marL="179388" indent="-179388">
              <a:lnSpc>
                <a:spcPct val="150000"/>
              </a:lnSpc>
              <a:buFontTx/>
              <a:buAutoNum type="arabicPeriod"/>
            </a:pPr>
            <a:r>
              <a:rPr lang="zh-CN" altLang="en-US" sz="1200" dirty="0" smtClean="0">
                <a:latin typeface="+mj-ea"/>
              </a:rPr>
              <a:t>推荐学生</a:t>
            </a:r>
            <a:r>
              <a:rPr lang="zh-CN" altLang="en-US" sz="1200" dirty="0">
                <a:latin typeface="+mj-ea"/>
              </a:rPr>
              <a:t>扫描</a:t>
            </a:r>
            <a:r>
              <a:rPr lang="zh-CN" altLang="en-US" sz="1200" dirty="0" smtClean="0">
                <a:latin typeface="+mj-ea"/>
              </a:rPr>
              <a:t>“账号收集问卷”二</a:t>
            </a:r>
            <a:r>
              <a:rPr lang="zh-CN" altLang="en-US" sz="1200" dirty="0">
                <a:latin typeface="+mj-ea"/>
              </a:rPr>
              <a:t>维</a:t>
            </a:r>
            <a:r>
              <a:rPr lang="zh-CN" altLang="en-US" sz="1200" dirty="0" smtClean="0">
                <a:latin typeface="+mj-ea"/>
              </a:rPr>
              <a:t>码后，点击“前往登录”按钮</a:t>
            </a:r>
            <a:r>
              <a:rPr lang="zh-CN" altLang="en-US" sz="1200" dirty="0">
                <a:latin typeface="+mj-ea"/>
              </a:rPr>
              <a:t>进行华为云账号实名</a:t>
            </a:r>
            <a:r>
              <a:rPr lang="zh-CN" altLang="en-US" sz="1200" dirty="0" smtClean="0">
                <a:latin typeface="+mj-ea"/>
              </a:rPr>
              <a:t>注册再反馈问卷，以屏蔽营销</a:t>
            </a:r>
            <a:r>
              <a:rPr lang="zh-CN" altLang="en-US" sz="1200" dirty="0">
                <a:latin typeface="+mj-ea"/>
              </a:rPr>
              <a:t>电</a:t>
            </a:r>
            <a:r>
              <a:rPr lang="en-US" altLang="zh-CN" sz="1200" dirty="0" smtClean="0">
                <a:latin typeface="+mj-ea"/>
              </a:rPr>
              <a:t>Call</a:t>
            </a:r>
            <a:r>
              <a:rPr lang="zh-CN" altLang="en-US" sz="1200" dirty="0" smtClean="0">
                <a:latin typeface="+mj-ea"/>
              </a:rPr>
              <a:t>干扰。</a:t>
            </a:r>
            <a:endParaRPr lang="en-US" altLang="zh-CN" sz="1200" dirty="0">
              <a:latin typeface="+mj-ea"/>
            </a:endParaRPr>
          </a:p>
          <a:p>
            <a:pPr marL="179388" indent="-179388">
              <a:lnSpc>
                <a:spcPct val="150000"/>
              </a:lnSpc>
              <a:buFontTx/>
              <a:buAutoNum type="arabicPeriod"/>
            </a:pPr>
            <a:r>
              <a:rPr lang="zh-CN" altLang="en-US" sz="1200" b="1" dirty="0" smtClean="0">
                <a:solidFill>
                  <a:srgbClr val="C00000"/>
                </a:solidFill>
              </a:rPr>
              <a:t>充值预计在问卷反馈后、知会对接</a:t>
            </a:r>
            <a:r>
              <a:rPr lang="zh-CN" altLang="en-US" sz="1200" b="1" dirty="0">
                <a:solidFill>
                  <a:srgbClr val="C00000"/>
                </a:solidFill>
              </a:rPr>
              <a:t>课程专家日期起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~5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个</a:t>
            </a:r>
            <a:r>
              <a:rPr lang="zh-CN" altLang="en-US" sz="1200" b="1" dirty="0">
                <a:solidFill>
                  <a:srgbClr val="C00000"/>
                </a:solidFill>
              </a:rPr>
              <a:t>工作日内到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账</a:t>
            </a:r>
            <a:r>
              <a:rPr lang="zh-CN" altLang="en-US" sz="1200" dirty="0" smtClean="0"/>
              <a:t>。请尽量提前完成问卷反馈，避免影响正常开课。</a:t>
            </a:r>
            <a:endParaRPr lang="en-US" altLang="zh-CN" sz="1200" dirty="0" smtClean="0"/>
          </a:p>
          <a:p>
            <a:pPr marL="179388" indent="-179388">
              <a:lnSpc>
                <a:spcPct val="150000"/>
              </a:lnSpc>
              <a:buFontTx/>
              <a:buAutoNum type="arabicPeriod"/>
            </a:pPr>
            <a:r>
              <a:rPr lang="zh-CN" altLang="en-US" sz="1200" dirty="0"/>
              <a:t>代金券有效期为</a:t>
            </a:r>
            <a:r>
              <a:rPr lang="en-US" altLang="zh-CN" sz="1200" dirty="0"/>
              <a:t>3</a:t>
            </a:r>
            <a:r>
              <a:rPr lang="zh-CN" altLang="en-US" sz="1200" dirty="0"/>
              <a:t>个月，请注意课程时间如有延期提前与课程对接专家沟通再申请。</a:t>
            </a:r>
            <a:endParaRPr lang="en-US" altLang="zh-CN" sz="1200" dirty="0"/>
          </a:p>
          <a:p>
            <a:pPr marL="179388" indent="-179388">
              <a:lnSpc>
                <a:spcPct val="150000"/>
              </a:lnSpc>
              <a:buFontTx/>
              <a:buAutoNum type="arabicPeriod"/>
            </a:pPr>
            <a:r>
              <a:rPr lang="zh-CN" altLang="en-US" sz="1200" b="1" dirty="0" smtClean="0">
                <a:solidFill>
                  <a:srgbClr val="C00000"/>
                </a:solidFill>
                <a:latin typeface="+mj-ea"/>
              </a:rPr>
              <a:t>如不</a:t>
            </a:r>
            <a:r>
              <a:rPr lang="zh-CN" altLang="en-US" sz="1200" b="1" dirty="0">
                <a:solidFill>
                  <a:srgbClr val="C00000"/>
                </a:solidFill>
                <a:latin typeface="+mj-ea"/>
              </a:rPr>
              <a:t>使用华为云</a:t>
            </a:r>
            <a:r>
              <a:rPr lang="zh-CN" altLang="en-US" sz="1200" b="1" dirty="0" smtClean="0">
                <a:solidFill>
                  <a:srgbClr val="C00000"/>
                </a:solidFill>
                <a:latin typeface="+mj-ea"/>
              </a:rPr>
              <a:t>资源时，务必关闭所有资源，否则系统将作资源</a:t>
            </a:r>
            <a:r>
              <a:rPr lang="zh-CN" altLang="en-US" sz="1200" b="1" dirty="0">
                <a:solidFill>
                  <a:srgbClr val="C00000"/>
                </a:solidFill>
                <a:latin typeface="+mj-ea"/>
              </a:rPr>
              <a:t>占用</a:t>
            </a:r>
            <a:r>
              <a:rPr lang="zh-CN" altLang="en-US" sz="1200" b="1" dirty="0" smtClean="0">
                <a:solidFill>
                  <a:srgbClr val="C00000"/>
                </a:solidFill>
                <a:latin typeface="+mj-ea"/>
              </a:rPr>
              <a:t>继续扣费。</a:t>
            </a:r>
            <a:r>
              <a:rPr lang="zh-CN" altLang="en-US" sz="1200" dirty="0" smtClean="0">
                <a:latin typeface="+mj-ea"/>
              </a:rPr>
              <a:t>出现欠费请与课程对接专家沟通</a:t>
            </a:r>
            <a:r>
              <a:rPr lang="zh-CN" altLang="en-US" sz="1200" dirty="0">
                <a:latin typeface="+mj-ea"/>
              </a:rPr>
              <a:t>申请</a:t>
            </a:r>
            <a:r>
              <a:rPr lang="zh-CN" altLang="en-US" sz="1200" dirty="0" smtClean="0">
                <a:latin typeface="+mj-ea"/>
              </a:rPr>
              <a:t>异常核销。</a:t>
            </a:r>
            <a:endParaRPr lang="en-US" altLang="zh-CN" sz="1200" dirty="0">
              <a:latin typeface="+mj-ea"/>
            </a:endParaRPr>
          </a:p>
          <a:p>
            <a:pPr marL="179388" indent="-179388">
              <a:lnSpc>
                <a:spcPct val="150000"/>
              </a:lnSpc>
              <a:buAutoNum type="arabicPeriod"/>
            </a:pPr>
            <a:r>
              <a:rPr lang="zh-CN" altLang="en-US" sz="1200" dirty="0" smtClean="0"/>
              <a:t>问题可在线上社区论坛</a:t>
            </a:r>
            <a:r>
              <a:rPr lang="zh-CN" altLang="en-US" sz="1200" dirty="0"/>
              <a:t>的</a:t>
            </a:r>
            <a:r>
              <a:rPr lang="zh-CN" altLang="en-US" sz="1200" b="1" dirty="0">
                <a:solidFill>
                  <a:srgbClr val="C00000"/>
                </a:solidFill>
              </a:rPr>
              <a:t>“问题求助”</a:t>
            </a:r>
            <a:r>
              <a:rPr lang="zh-CN" altLang="en-US" sz="1200" dirty="0" smtClean="0"/>
              <a:t>板块求助，</a:t>
            </a:r>
            <a:r>
              <a:rPr lang="zh-CN" altLang="en-US" sz="1200" dirty="0"/>
              <a:t>有研发专家随时</a:t>
            </a:r>
            <a:r>
              <a:rPr lang="zh-CN" altLang="en-US" sz="1200" dirty="0" smtClean="0"/>
              <a:t>答复，同时可把链接发送课程专家跟踪：</a:t>
            </a:r>
            <a:endParaRPr lang="en-US" altLang="zh-CN" sz="1200" dirty="0" smtClean="0"/>
          </a:p>
          <a:p>
            <a:pPr marL="179388" indent="-179388">
              <a:lnSpc>
                <a:spcPct val="150000"/>
              </a:lnSpc>
            </a:pPr>
            <a:r>
              <a:rPr lang="zh-CN" altLang="en-US" sz="1200" dirty="0" smtClean="0"/>
              <a:t>        鲲鹏</a:t>
            </a:r>
            <a:r>
              <a:rPr lang="zh-CN" altLang="en-US" sz="1200" dirty="0"/>
              <a:t>云求助社区：</a:t>
            </a:r>
            <a:r>
              <a:rPr lang="en-US" altLang="zh-CN" sz="1200" dirty="0">
                <a:hlinkClick r:id="rId3"/>
              </a:rPr>
              <a:t>https://bbs.huaweicloud.com/forum/forum.php?mod=forumdisplay&amp;fid=932</a:t>
            </a:r>
            <a:r>
              <a:rPr lang="en-US" altLang="zh-CN" sz="1200" dirty="0"/>
              <a:t>	</a:t>
            </a:r>
          </a:p>
          <a:p>
            <a:pPr marL="179388" indent="-179388">
              <a:lnSpc>
                <a:spcPct val="150000"/>
              </a:lnSpc>
            </a:pPr>
            <a:r>
              <a:rPr lang="en-US" altLang="zh-CN" sz="1200" dirty="0">
                <a:latin typeface="+mj-ea"/>
              </a:rPr>
              <a:t>        </a:t>
            </a:r>
            <a:r>
              <a:rPr lang="en-US" altLang="zh-CN" sz="1200" dirty="0" err="1">
                <a:latin typeface="+mj-ea"/>
              </a:rPr>
              <a:t>ModelArts</a:t>
            </a:r>
            <a:r>
              <a:rPr lang="zh-CN" altLang="en-US" sz="1200" dirty="0">
                <a:latin typeface="+mj-ea"/>
              </a:rPr>
              <a:t>求助社区：</a:t>
            </a:r>
            <a:r>
              <a:rPr lang="en-US" altLang="zh-CN" sz="1200" dirty="0">
                <a:hlinkClick r:id="rId4"/>
              </a:rPr>
              <a:t>https://bbs.huaweicloud.com/forum/forum.php?mod=forumdisplay&amp;fid=718</a:t>
            </a:r>
            <a:r>
              <a:rPr lang="en-US" altLang="zh-CN" sz="1200" dirty="0"/>
              <a:t> </a:t>
            </a:r>
            <a:endParaRPr lang="en-US" altLang="zh-CN" sz="1200" dirty="0" smtClean="0"/>
          </a:p>
          <a:p>
            <a:pPr marL="228600" indent="-228600">
              <a:lnSpc>
                <a:spcPct val="150000"/>
              </a:lnSpc>
              <a:buFont typeface="+mj-lt"/>
              <a:buAutoNum type="arabicPeriod" startAt="6"/>
            </a:pPr>
            <a:r>
              <a:rPr lang="zh-CN" altLang="en-US" sz="1200" dirty="0" smtClean="0">
                <a:latin typeface="+mj-ea"/>
              </a:rPr>
              <a:t>更</a:t>
            </a:r>
            <a:r>
              <a:rPr lang="zh-CN" altLang="en-US" sz="1200" dirty="0">
                <a:latin typeface="+mj-ea"/>
              </a:rPr>
              <a:t>多云</a:t>
            </a:r>
            <a:r>
              <a:rPr lang="zh-CN" altLang="en-US" sz="1200" dirty="0" smtClean="0">
                <a:latin typeface="+mj-ea"/>
              </a:rPr>
              <a:t>资源使用</a:t>
            </a:r>
            <a:r>
              <a:rPr lang="en-US" altLang="zh-CN" sz="1200" dirty="0" smtClean="0">
                <a:latin typeface="+mj-ea"/>
              </a:rPr>
              <a:t>FAQ</a:t>
            </a:r>
            <a:r>
              <a:rPr lang="zh-CN" altLang="en-US" sz="1200" dirty="0" smtClean="0">
                <a:latin typeface="+mj-ea"/>
              </a:rPr>
              <a:t>请参见</a:t>
            </a:r>
            <a:r>
              <a:rPr lang="en-US" altLang="zh-CN" sz="1200" dirty="0" smtClean="0">
                <a:latin typeface="+mj-ea"/>
              </a:rPr>
              <a:t>《</a:t>
            </a:r>
            <a:r>
              <a:rPr lang="zh-CN" altLang="en-US" sz="1200" dirty="0">
                <a:latin typeface="+mj-ea"/>
              </a:rPr>
              <a:t>智能基座高校云资源使用</a:t>
            </a:r>
            <a:r>
              <a:rPr lang="en-US" altLang="zh-CN" sz="1200" dirty="0" smtClean="0">
                <a:latin typeface="+mj-ea"/>
              </a:rPr>
              <a:t>FAQ》</a:t>
            </a:r>
            <a:r>
              <a:rPr lang="zh-CN" altLang="en-US" sz="1200" dirty="0" smtClean="0">
                <a:latin typeface="+mj-ea"/>
              </a:rPr>
              <a:t>。</a:t>
            </a:r>
            <a:endParaRPr lang="zh-CN" altLang="en-US" sz="1200" dirty="0">
              <a:latin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8956" y="1300730"/>
            <a:ext cx="9036688" cy="2031325"/>
          </a:xfrm>
          <a:prstGeom prst="rect">
            <a:avLst/>
          </a:prstGeom>
          <a:solidFill>
            <a:srgbClr val="00206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zh-CN" altLang="en-US" sz="1400" b="1" dirty="0" smtClean="0"/>
              <a:t>申请步骤：</a:t>
            </a:r>
            <a:endParaRPr lang="en-US" altLang="zh-CN" sz="1400" b="1" dirty="0" smtClean="0"/>
          </a:p>
          <a:p>
            <a:pPr marL="179388" indent="-179388">
              <a:lnSpc>
                <a:spcPct val="150000"/>
              </a:lnSpc>
              <a:buClr>
                <a:schemeClr val="tx1"/>
              </a:buClr>
              <a:buAutoNum type="arabicPeriod"/>
            </a:pPr>
            <a:r>
              <a:rPr lang="zh-CN" altLang="en-US" sz="1400" b="1" dirty="0" smtClean="0">
                <a:solidFill>
                  <a:srgbClr val="C00000"/>
                </a:solidFill>
              </a:rPr>
              <a:t>高校老师与课程对接专家确认</a:t>
            </a:r>
            <a:r>
              <a:rPr lang="zh-CN" altLang="en-US" sz="1400" dirty="0" smtClean="0"/>
              <a:t>本学期课程是否需要华为云资源、课程使用时间、需要的云资源金额（</a:t>
            </a:r>
            <a:r>
              <a:rPr lang="en-US" altLang="zh-CN" sz="1400" dirty="0" smtClean="0"/>
              <a:t>300~500</a:t>
            </a:r>
            <a:r>
              <a:rPr lang="zh-CN" altLang="en-US" sz="1400" dirty="0" smtClean="0"/>
              <a:t>元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人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课</a:t>
            </a:r>
            <a:r>
              <a:rPr lang="en-US" altLang="zh-CN" sz="1400" dirty="0" smtClean="0"/>
              <a:t>/</a:t>
            </a:r>
            <a:r>
              <a:rPr lang="zh-CN" altLang="en-US" sz="1400" dirty="0"/>
              <a:t>学期</a:t>
            </a:r>
            <a:r>
              <a:rPr lang="zh-CN" altLang="en-US" sz="1400" dirty="0" smtClean="0"/>
              <a:t>，具体根据课程预估）。</a:t>
            </a:r>
            <a:endParaRPr lang="en-US" altLang="zh-CN" sz="1400" dirty="0"/>
          </a:p>
          <a:p>
            <a:pPr marL="179388" indent="-179388">
              <a:lnSpc>
                <a:spcPct val="150000"/>
              </a:lnSpc>
              <a:buClr>
                <a:schemeClr val="tx1"/>
              </a:buClr>
              <a:buAutoNum type="arabicPeriod"/>
            </a:pPr>
            <a:r>
              <a:rPr lang="zh-CN" altLang="en-US" sz="1400" dirty="0" smtClean="0"/>
              <a:t>课程对接专家提供“华为云账号收集问卷”二维码。老师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学生</a:t>
            </a:r>
            <a:r>
              <a:rPr lang="zh-CN" altLang="en-US" sz="1400" b="1" dirty="0">
                <a:solidFill>
                  <a:srgbClr val="C00000"/>
                </a:solidFill>
              </a:rPr>
              <a:t>按问卷指引实名注册华为云账号、反馈问卷</a:t>
            </a:r>
            <a:r>
              <a:rPr lang="zh-CN" altLang="en-US" sz="1400" b="1" dirty="0" smtClean="0">
                <a:solidFill>
                  <a:srgbClr val="C00000"/>
                </a:solidFill>
              </a:rPr>
              <a:t>。</a:t>
            </a:r>
            <a:endParaRPr lang="en-US" altLang="zh-CN" sz="1400" b="1" dirty="0" smtClean="0">
              <a:solidFill>
                <a:srgbClr val="C00000"/>
              </a:solidFill>
            </a:endParaRPr>
          </a:p>
          <a:p>
            <a:pPr marL="179388" indent="-179388">
              <a:lnSpc>
                <a:spcPct val="150000"/>
              </a:lnSpc>
              <a:buClr>
                <a:schemeClr val="tx1"/>
              </a:buClr>
              <a:buAutoNum type="arabicPeriod"/>
            </a:pPr>
            <a:r>
              <a:rPr lang="zh-CN" altLang="en-US" sz="1400" dirty="0" smtClean="0"/>
              <a:t>完成问卷反馈后，</a:t>
            </a:r>
            <a:r>
              <a:rPr lang="zh-CN" altLang="en-US" sz="1400" b="1" dirty="0" smtClean="0">
                <a:solidFill>
                  <a:srgbClr val="C00000"/>
                </a:solidFill>
              </a:rPr>
              <a:t>知会课程对接专家</a:t>
            </a:r>
            <a:r>
              <a:rPr lang="zh-CN" altLang="en-US" sz="1400" dirty="0" smtClean="0"/>
              <a:t>从问卷系统提取账号，申请云资源；</a:t>
            </a:r>
            <a:endParaRPr lang="en-US" altLang="zh-CN" sz="1400" dirty="0" smtClean="0"/>
          </a:p>
          <a:p>
            <a:pPr marL="179388" indent="-179388">
              <a:lnSpc>
                <a:spcPct val="150000"/>
              </a:lnSpc>
              <a:buClr>
                <a:schemeClr val="tx1"/>
              </a:buClr>
              <a:buAutoNum type="arabicPeriod"/>
            </a:pPr>
            <a:r>
              <a:rPr lang="zh-CN" altLang="en-US" sz="1400" dirty="0" smtClean="0"/>
              <a:t>云资源代金券在知会</a:t>
            </a:r>
            <a:r>
              <a:rPr lang="zh-CN" altLang="en-US" sz="1400" dirty="0"/>
              <a:t>对接</a:t>
            </a:r>
            <a:r>
              <a:rPr lang="zh-CN" altLang="en-US" sz="1400"/>
              <a:t>课程</a:t>
            </a:r>
            <a:r>
              <a:rPr lang="zh-CN" altLang="en-US" sz="1400" smtClean="0"/>
              <a:t>专家</a:t>
            </a:r>
            <a:r>
              <a:rPr lang="zh-CN" altLang="en-US" sz="1400"/>
              <a:t>即日</a:t>
            </a:r>
            <a:r>
              <a:rPr lang="zh-CN" altLang="en-US" sz="1400" smtClean="0"/>
              <a:t>起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~</a:t>
            </a:r>
            <a:r>
              <a:rPr lang="en-US" altLang="zh-CN" sz="1400" dirty="0"/>
              <a:t>5</a:t>
            </a:r>
            <a:r>
              <a:rPr lang="zh-CN" altLang="en-US" sz="1400" dirty="0"/>
              <a:t>个工作日内到</a:t>
            </a:r>
            <a:r>
              <a:rPr lang="zh-CN" altLang="en-US" sz="1400" dirty="0" smtClean="0"/>
              <a:t>账</a:t>
            </a:r>
            <a:r>
              <a:rPr lang="zh-CN" altLang="en-US" sz="1400" dirty="0"/>
              <a:t>。</a:t>
            </a:r>
            <a:endParaRPr lang="en-US" altLang="zh-CN" sz="1400" dirty="0" smtClean="0"/>
          </a:p>
        </p:txBody>
      </p:sp>
      <p:sp>
        <p:nvSpPr>
          <p:cNvPr id="18" name="文本框 17"/>
          <p:cNvSpPr txBox="1"/>
          <p:nvPr/>
        </p:nvSpPr>
        <p:spPr>
          <a:xfrm>
            <a:off x="9455644" y="1357123"/>
            <a:ext cx="252281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zh-CN" altLang="en-US" sz="12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华为云账号收集问卷二维码示例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9294" y="1634086"/>
            <a:ext cx="2315953" cy="44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79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0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6_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0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</a:theme>
</file>

<file path=ppt/theme/theme1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比9浅色 - CH.pptx" id="{3D04371C-1BE5-4CFE-BB34-5F60C1B596F8}" vid="{01B87725-EA18-4333-BBA3-6918DC2C6E16}"/>
    </a:ext>
  </a:extLst>
</a:theme>
</file>

<file path=ppt/theme/theme1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比9浅色 - CH.pptx" id="{3D04371C-1BE5-4CFE-BB34-5F60C1B596F8}" vid="{01B87725-EA18-4333-BBA3-6918DC2C6E16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89F26BF-68E3-4534-8B82-5383260B836D}"/>
    </a:ext>
  </a:extLst>
</a:theme>
</file>

<file path=ppt/theme/theme3.xml><?xml version="1.0" encoding="utf-8"?>
<a:theme xmlns:a="http://schemas.openxmlformats.org/drawingml/2006/main" name="2_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0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3_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FFFFFF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16663F97-3F87-4F0C-A339-415FFD08A83B}"/>
    </a:ext>
  </a:extLst>
</a:theme>
</file>

<file path=ppt/theme/theme5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A9BC227-3AB3-406C-8329-4CEFEE79DCC2}"/>
    </a:ext>
  </a:extLst>
</a:theme>
</file>

<file path=ppt/theme/theme6.xml><?xml version="1.0" encoding="utf-8"?>
<a:theme xmlns:a="http://schemas.openxmlformats.org/drawingml/2006/main" name="3_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0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4_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0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5_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0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4_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FFFFFF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16663F97-3F87-4F0C-A339-415FFD08A83B}"/>
    </a:ext>
  </a:extLst>
</a:theme>
</file>

<file path=ppt/theme/themeOverride1.xml><?xml version="1.0" encoding="utf-8"?>
<a:themeOverride xmlns:a="http://schemas.openxmlformats.org/drawingml/2006/main">
  <a:clrScheme name="default 5">
    <a:dk1>
      <a:srgbClr val="000000"/>
    </a:dk1>
    <a:lt1>
      <a:srgbClr val="FFFFFF"/>
    </a:lt1>
    <a:dk2>
      <a:srgbClr val="990000"/>
    </a:dk2>
    <a:lt2>
      <a:srgbClr val="B2B2B2"/>
    </a:lt2>
    <a:accent1>
      <a:srgbClr val="FFCC66"/>
    </a:accent1>
    <a:accent2>
      <a:srgbClr val="FFCC99"/>
    </a:accent2>
    <a:accent3>
      <a:srgbClr val="FFFFFF"/>
    </a:accent3>
    <a:accent4>
      <a:srgbClr val="000000"/>
    </a:accent4>
    <a:accent5>
      <a:srgbClr val="FFE2B8"/>
    </a:accent5>
    <a:accent6>
      <a:srgbClr val="E7B98A"/>
    </a:accent6>
    <a:hlink>
      <a:srgbClr val="FF9900"/>
    </a:hlink>
    <a:folHlink>
      <a:srgbClr val="99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13123</TotalTime>
  <Words>299</Words>
  <Application>Microsoft Office PowerPoint</Application>
  <PresentationFormat>自定义</PresentationFormat>
  <Paragraphs>17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0" baseType="lpstr">
      <vt:lpstr>宋体</vt:lpstr>
      <vt:lpstr>Microsoft YaHei</vt:lpstr>
      <vt:lpstr>Microsoft YaHei</vt:lpstr>
      <vt:lpstr>Arial</vt:lpstr>
      <vt:lpstr>Calibri</vt:lpstr>
      <vt:lpstr>Wingdings</vt:lpstr>
      <vt:lpstr>1_Title Slide</vt:lpstr>
      <vt:lpstr>1_End page</vt:lpstr>
      <vt:lpstr>2_Title Slide</vt:lpstr>
      <vt:lpstr>3_章节页</vt:lpstr>
      <vt:lpstr>封面页_图片版 </vt:lpstr>
      <vt:lpstr>3_Title Slide</vt:lpstr>
      <vt:lpstr>4_Title Slide</vt:lpstr>
      <vt:lpstr>5_Title Slide</vt:lpstr>
      <vt:lpstr>4_章节页</vt:lpstr>
      <vt:lpstr>6_Title Slide</vt:lpstr>
      <vt:lpstr>自定义设计方案</vt:lpstr>
      <vt:lpstr>1_自定义设计方案</vt:lpstr>
      <vt:lpstr>think-cell Slide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Suhongyi</dc:creator>
  <cp:lastModifiedBy>Yangqionghua</cp:lastModifiedBy>
  <cp:revision>799</cp:revision>
  <dcterms:created xsi:type="dcterms:W3CDTF">2018-12-12T13:59:32Z</dcterms:created>
  <dcterms:modified xsi:type="dcterms:W3CDTF">2021-03-12T01:38:19Z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(3)kZPW7DHDN7gQl7AQFhsb6U6BxcJxn3dXsEbY3P/qvjDjxSQddx+J1kX+l6ShtBW/yppbJrCI
Bed0vEX9Nn23Y6xAiKDiXzVY4lbN223U/s/h2g0KlKtAELp0B+UgZ6naDupXuQ4c7ftDi1rE
aB9rvFVXWBmHs4nQ0is5OFO4MuGyUlzr+hsjVOEo8tRr52VEiqCwsgijvkvofpbCFQr30dH4
IDmQ6pdOwGbBTkkLsp</vt:lpwstr>
  </property>
  <property fmtid="{D5CDD505-2E9C-101B-9397-08002B2CF9AE}" pid="3" name="_2015_ms_pID_7253431">
    <vt:lpwstr>0BZbRzB6MpianemJl0t/lksihdY1KQ54amEGEMrvOi8+Cr90Eei5Ro
NTgcS1uimlxxKemYPtORzuP+ew74KdYZWGKq/UkpMRZc3s4R4qS+nJlg7q5Kkqvsq+7zMOAy
lKB8rAlggRcbdEhrnZIBIl0A40EkCqv8EzSGp8jAqipXxvHUHzMCpSNc8/n5yqmjRRgoC2Vp
lvOqn/vNUSvmPVck2kbH2Sdue0m/OTzHKBxN</vt:lpwstr>
  </property>
  <property fmtid="{D5CDD505-2E9C-101B-9397-08002B2CF9AE}" pid="4" name="_2015_ms_pID_7253432">
    <vt:lpwstr>zg==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1615258300</vt:lpwstr>
  </property>
</Properties>
</file>