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1" r:id="rId2"/>
    <p:sldMasterId id="2147483682" r:id="rId3"/>
  </p:sldMasterIdLst>
  <p:notesMasterIdLst>
    <p:notesMasterId r:id="rId10"/>
  </p:notesMasterIdLst>
  <p:sldIdLst>
    <p:sldId id="257" r:id="rId4"/>
    <p:sldId id="258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1F933-FF3A-4BDE-A73D-AC26A66F5174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F8C7A-B4E5-4AFA-8982-3A17FE593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16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smtClean="0">
                <a:solidFill>
                  <a:prstClr val="black"/>
                </a:solidFill>
              </a:rPr>
              <a:pPr/>
              <a:t>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686800" cy="6858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fr-FR" sz="3733">
                <a:solidFill>
                  <a:srgbClr val="FFFFFF"/>
                </a:solidFill>
              </a:defRPr>
            </a:lvl1pPr>
            <a:lvl2pPr marL="609585" indent="0" algn="ctr" eaLnBrk="1" latinLnBrk="0" hangingPunct="1">
              <a:buNone/>
            </a:lvl2pPr>
            <a:lvl3pPr marL="1219170" indent="0" algn="ctr" eaLnBrk="1" latinLnBrk="0" hangingPunct="1">
              <a:buNone/>
            </a:lvl3pPr>
            <a:lvl4pPr marL="1828754" indent="0" algn="ctr" eaLnBrk="1" latinLnBrk="0" hangingPunct="1">
              <a:buNone/>
            </a:lvl4pPr>
            <a:lvl5pPr marL="2438339" indent="0" algn="ctr" eaLnBrk="1" latinLnBrk="0" hangingPunct="1">
              <a:buNone/>
            </a:lvl5pPr>
            <a:lvl6pPr marL="3047924" indent="0" algn="ctr" eaLnBrk="1" latinLnBrk="0" hangingPunct="1">
              <a:buNone/>
            </a:lvl6pPr>
            <a:lvl7pPr marL="3657509" indent="0" algn="ctr" eaLnBrk="1" latinLnBrk="0" hangingPunct="1">
              <a:buNone/>
            </a:lvl7pPr>
            <a:lvl8pPr marL="4267093" indent="0" algn="ctr" eaLnBrk="1" latinLnBrk="0" hangingPunct="1">
              <a:buNone/>
            </a:lvl8pPr>
            <a:lvl9pPr marL="4876678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 eaLnBrk="1" latinLnBrk="0" hangingPunct="1">
              <a:defRPr kumimoji="0" lang="fr-FR" sz="2667">
                <a:solidFill>
                  <a:srgbClr val="FFFFFF"/>
                </a:solidFill>
              </a:defRPr>
            </a:lvl1pPr>
            <a:extLst/>
          </a:lstStyle>
          <a:p>
            <a:fld id="{4AF2AFEA-05C7-4355-8CDA-3BD2A5895082}" type="datetime1">
              <a:rPr lang="fr-FR" smtClean="0"/>
              <a:t>21/11/2017</a:t>
            </a:fld>
            <a:endParaRPr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r>
              <a:rPr lang="fr-MA">
                <a:solidFill>
                  <a:srgbClr val="DEF5FA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DEF5FA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>
                <a:solidFill>
                  <a:srgbClr val="DEF5FA"/>
                </a:solidFill>
              </a:rPr>
              <a:pPr/>
              <a:t>‹N°›</a:t>
            </a:fld>
            <a:endParaRPr>
              <a:solidFill>
                <a:srgbClr val="DEF5FA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3149600" y="3124200"/>
            <a:ext cx="8636000" cy="2717800"/>
          </a:xfrm>
        </p:spPr>
        <p:txBody>
          <a:bodyPr rtlCol="0" anchor="b"/>
          <a:lstStyle>
            <a:lvl1pPr eaLnBrk="1" latinLnBrk="0" hangingPunct="1">
              <a:defRPr kumimoji="0" lang="fr-FR" cap="all" baseline="0"/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9917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2440-7E0C-4F5D-B9BD-F6466C303D3A}" type="datetime1">
              <a:rPr lang="fr-FR" smtClean="0">
                <a:solidFill>
                  <a:srgbClr val="464646"/>
                </a:solidFill>
              </a:rPr>
              <a:t>21/11/2017</a:t>
            </a:fld>
            <a:endParaRPr dirty="0">
              <a:solidFill>
                <a:srgbClr val="464646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 dirty="0">
              <a:solidFill>
                <a:srgbClr val="464646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F3C-9977-477D-93A7-4FDEEBDD7E4C}" type="slidenum">
              <a:rPr smtClean="0"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7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686800" cy="6858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fr-FR" sz="3733">
                <a:solidFill>
                  <a:srgbClr val="FFFFFF"/>
                </a:solidFill>
              </a:defRPr>
            </a:lvl1pPr>
            <a:lvl2pPr marL="609585" indent="0" algn="ctr" eaLnBrk="1" latinLnBrk="0" hangingPunct="1">
              <a:buNone/>
            </a:lvl2pPr>
            <a:lvl3pPr marL="1219170" indent="0" algn="ctr" eaLnBrk="1" latinLnBrk="0" hangingPunct="1">
              <a:buNone/>
            </a:lvl3pPr>
            <a:lvl4pPr marL="1828754" indent="0" algn="ctr" eaLnBrk="1" latinLnBrk="0" hangingPunct="1">
              <a:buNone/>
            </a:lvl4pPr>
            <a:lvl5pPr marL="2438339" indent="0" algn="ctr" eaLnBrk="1" latinLnBrk="0" hangingPunct="1">
              <a:buNone/>
            </a:lvl5pPr>
            <a:lvl6pPr marL="3047924" indent="0" algn="ctr" eaLnBrk="1" latinLnBrk="0" hangingPunct="1">
              <a:buNone/>
            </a:lvl6pPr>
            <a:lvl7pPr marL="3657509" indent="0" algn="ctr" eaLnBrk="1" latinLnBrk="0" hangingPunct="1">
              <a:buNone/>
            </a:lvl7pPr>
            <a:lvl8pPr marL="4267093" indent="0" algn="ctr" eaLnBrk="1" latinLnBrk="0" hangingPunct="1">
              <a:buNone/>
            </a:lvl8pPr>
            <a:lvl9pPr marL="4876678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 eaLnBrk="1" latinLnBrk="0" hangingPunct="1">
              <a:defRPr kumimoji="0" lang="fr-FR" sz="2667">
                <a:solidFill>
                  <a:srgbClr val="FFFFFF"/>
                </a:solidFill>
              </a:defRPr>
            </a:lvl1pPr>
            <a:extLst/>
          </a:lstStyle>
          <a:p>
            <a:fld id="{96191465-152A-4129-A103-DADF1F6D2817}" type="datetime1">
              <a:rPr lang="fr-FR" smtClean="0"/>
              <a:t>21/11/2017</a:t>
            </a:fld>
            <a:endParaRPr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r>
              <a:rPr lang="fr-MA">
                <a:solidFill>
                  <a:srgbClr val="DEF5FA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DEF5FA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>
                <a:solidFill>
                  <a:srgbClr val="DEF5FA"/>
                </a:solidFill>
              </a:rPr>
              <a:pPr/>
              <a:t>‹N°›</a:t>
            </a:fld>
            <a:endParaRPr>
              <a:solidFill>
                <a:srgbClr val="DEF5FA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3149600" y="3124200"/>
            <a:ext cx="8636000" cy="2717800"/>
          </a:xfrm>
        </p:spPr>
        <p:txBody>
          <a:bodyPr rtlCol="0" anchor="b"/>
          <a:lstStyle>
            <a:lvl1pPr eaLnBrk="1" latinLnBrk="0" hangingPunct="1">
              <a:defRPr kumimoji="0" lang="fr-FR" cap="all" baseline="0"/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7281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0B62-A74F-44D3-8E05-3B32D9AE9EB6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812800" y="1803400"/>
            <a:ext cx="10871200" cy="436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124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1"/>
            <a:ext cx="9497484" cy="1673225"/>
          </a:xfrm>
        </p:spPr>
        <p:txBody>
          <a:bodyPr anchor="t"/>
          <a:lstStyle>
            <a:lvl1pPr eaLnBrk="1" latinLnBrk="0" hangingPunct="1">
              <a:buNone/>
              <a:defRPr kumimoji="0" lang="fr-FR" sz="3733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24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2133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867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86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 eaLnBrk="1" latinLnBrk="0" hangingPunct="1">
              <a:buNone/>
              <a:defRPr kumimoji="0" lang="fr-FR" sz="5867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fr-FR"/>
              <a:t>Cliquez pour modifier le style du titre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BEEE-8DF2-4881-A41D-F6A59473ED11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6"/>
          </a:xfrm>
        </p:spPr>
        <p:txBody>
          <a:bodyPr>
            <a:noAutofit/>
          </a:bodyPr>
          <a:lstStyle>
            <a:lvl1pPr eaLnBrk="1" latinLnBrk="0" hangingPunct="1">
              <a:defRPr kumimoji="0" lang="fr-FR" sz="32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9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7939925-DBFE-47A8-9826-109A9A4A4A46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6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57480"/>
            <a:ext cx="10871200" cy="1341120"/>
          </a:xfrm>
        </p:spPr>
        <p:txBody>
          <a:bodyPr anchor="b"/>
          <a:lstStyle>
            <a:lvl1pPr eaLnBrk="1" latinLnBrk="0" hangingPunct="1">
              <a:defRPr kumimoji="0" lang="fr-FR"/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559757"/>
            <a:ext cx="5181600" cy="3505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559757"/>
            <a:ext cx="5181600" cy="3505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51275D7-4D34-4F37-BFEF-91DF686F853E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812800" y="1816383"/>
            <a:ext cx="5181600" cy="707136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667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400800" y="1816383"/>
            <a:ext cx="5181600" cy="707136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667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16977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3E11-D0A9-4E2A-B68A-764C65A30A90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451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BFAD-B5E1-481B-9766-3D4351D6FF3D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>
                <a:solidFill>
                  <a:srgbClr val="464646"/>
                </a:solidFill>
              </a:rPr>
              <a:pPr/>
              <a:t>‹N°›</a:t>
            </a:fld>
            <a:endParaRPr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20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7480"/>
            <a:ext cx="10871200" cy="1341120"/>
          </a:xfrm>
        </p:spPr>
        <p:txBody>
          <a:bodyPr anchor="b"/>
          <a:lstStyle>
            <a:lvl1pPr algn="l" eaLnBrk="1" latinLnBrk="0" hangingPunct="1">
              <a:buNone/>
              <a:defRPr kumimoji="0" lang="fr-FR" sz="5600" b="0"/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B16A-F52C-4181-ADDC-DAE4935F3E26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/>
              <a:pPr/>
              <a:t>‹N°›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05000"/>
            <a:ext cx="21336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333"/>
              </a:spcAft>
              <a:buNone/>
              <a:defRPr kumimoji="0" lang="fr-FR" sz="2400"/>
            </a:lvl1pPr>
            <a:lvl2pPr eaLnBrk="1" latinLnBrk="0" hangingPunct="1">
              <a:buNone/>
              <a:defRPr kumimoji="0" lang="fr-FR" sz="1600"/>
            </a:lvl2pPr>
            <a:lvl3pPr eaLnBrk="1" latinLnBrk="0" hangingPunct="1">
              <a:buNone/>
              <a:defRPr kumimoji="0" lang="fr-FR" sz="1333"/>
            </a:lvl3pPr>
            <a:lvl4pPr eaLnBrk="1" latinLnBrk="0" hangingPunct="1">
              <a:buNone/>
              <a:defRPr kumimoji="0" lang="fr-FR" sz="1200"/>
            </a:lvl4pPr>
            <a:lvl5pPr eaLnBrk="1" latinLnBrk="0" hangingPunct="1">
              <a:buNone/>
              <a:defRPr kumimoji="0" lang="fr-FR" sz="12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49600" y="1905000"/>
            <a:ext cx="8534400" cy="4267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3159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76891" y="0"/>
            <a:ext cx="10115109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fr-FR" sz="4267"/>
            </a:lvl1pPr>
            <a:extLst/>
          </a:lstStyle>
          <a:p>
            <a:r>
              <a:rPr kumimoji="0" lang="fr-FR"/>
              <a:t>Cliquez sur l'icône pour ajouter une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2267"/>
            </a:lvl1pPr>
            <a:lvl2pPr eaLnBrk="1" latinLnBrk="0" hangingPunct="1">
              <a:buFontTx/>
              <a:buNone/>
              <a:defRPr kumimoji="0" lang="fr-FR" sz="1600"/>
            </a:lvl2pPr>
            <a:lvl3pPr eaLnBrk="1" latinLnBrk="0" hangingPunct="1">
              <a:buFontTx/>
              <a:buNone/>
              <a:defRPr kumimoji="0" lang="fr-FR" sz="1333"/>
            </a:lvl3pPr>
            <a:lvl4pPr eaLnBrk="1" latinLnBrk="0" hangingPunct="1">
              <a:buFontTx/>
              <a:buNone/>
              <a:defRPr kumimoji="0" lang="fr-FR" sz="1200"/>
            </a:lvl4pPr>
            <a:lvl5pPr eaLnBrk="1" latinLnBrk="0" hangingPunct="1">
              <a:buFontTx/>
              <a:buNone/>
              <a:defRPr kumimoji="0" lang="fr-FR" sz="12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1936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724400"/>
            <a:ext cx="9753600" cy="609600"/>
          </a:xfrm>
        </p:spPr>
        <p:txBody>
          <a:bodyPr anchor="ctr"/>
          <a:lstStyle>
            <a:lvl1pPr algn="l" eaLnBrk="1" latinLnBrk="0" hangingPunct="1">
              <a:buNone/>
              <a:defRPr kumimoji="0" lang="fr-FR" sz="3733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0"/>
            <a:ext cx="3556000" cy="365125"/>
          </a:xfrm>
        </p:spPr>
        <p:txBody>
          <a:bodyPr rtlCol="0"/>
          <a:lstStyle/>
          <a:p>
            <a:fld id="{6AFA5473-30E8-4661-8F83-CDA38C3B2368}" type="datetime1">
              <a:rPr lang="fr-FR" smtClean="0">
                <a:solidFill>
                  <a:srgbClr val="DEF5FA"/>
                </a:solidFill>
              </a:rPr>
              <a:t>21/11/2017</a:t>
            </a:fld>
            <a:endParaRPr>
              <a:solidFill>
                <a:srgbClr val="DEF5FA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9"/>
          </a:xfrm>
        </p:spPr>
        <p:txBody>
          <a:bodyPr rtlCol="0"/>
          <a:lstStyle>
            <a:lvl1pPr eaLnBrk="1" latinLnBrk="0" hangingPunct="1">
              <a:defRPr kumimoji="0" lang="fr-FR" sz="3733"/>
            </a:lvl1pPr>
            <a:extLst/>
          </a:lstStyle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r>
              <a:rPr lang="fr-MA">
                <a:solidFill>
                  <a:srgbClr val="DEF5FA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DEF5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42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7E49-6F77-483B-9AD8-B4348DFBEAF5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812800" y="1803400"/>
            <a:ext cx="10871200" cy="436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9652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6F7D-1B67-4120-83FE-E88647DF881C}" type="datetime1">
              <a:rPr lang="fr-FR" smtClean="0">
                <a:solidFill>
                  <a:srgbClr val="464646"/>
                </a:solidFill>
              </a:rPr>
              <a:t>21/11/2017</a:t>
            </a:fld>
            <a:endParaRPr dirty="0">
              <a:solidFill>
                <a:srgbClr val="464646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 dirty="0">
              <a:solidFill>
                <a:srgbClr val="464646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F3C-9977-477D-93A7-4FDEEBDD7E4C}" type="slidenum">
              <a:rPr smtClean="0"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832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686800" cy="68580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fr-FR" sz="3733">
                <a:solidFill>
                  <a:srgbClr val="FFFFFF"/>
                </a:solidFill>
              </a:defRPr>
            </a:lvl1pPr>
            <a:lvl2pPr marL="609585" indent="0" algn="ctr" eaLnBrk="1" latinLnBrk="0" hangingPunct="1">
              <a:buNone/>
            </a:lvl2pPr>
            <a:lvl3pPr marL="1219170" indent="0" algn="ctr" eaLnBrk="1" latinLnBrk="0" hangingPunct="1">
              <a:buNone/>
            </a:lvl3pPr>
            <a:lvl4pPr marL="1828754" indent="0" algn="ctr" eaLnBrk="1" latinLnBrk="0" hangingPunct="1">
              <a:buNone/>
            </a:lvl4pPr>
            <a:lvl5pPr marL="2438339" indent="0" algn="ctr" eaLnBrk="1" latinLnBrk="0" hangingPunct="1">
              <a:buNone/>
            </a:lvl5pPr>
            <a:lvl6pPr marL="3047924" indent="0" algn="ctr" eaLnBrk="1" latinLnBrk="0" hangingPunct="1">
              <a:buNone/>
            </a:lvl6pPr>
            <a:lvl7pPr marL="3657509" indent="0" algn="ctr" eaLnBrk="1" latinLnBrk="0" hangingPunct="1">
              <a:buNone/>
            </a:lvl7pPr>
            <a:lvl8pPr marL="4267093" indent="0" algn="ctr" eaLnBrk="1" latinLnBrk="0" hangingPunct="1">
              <a:buNone/>
            </a:lvl8pPr>
            <a:lvl9pPr marL="4876678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 eaLnBrk="1" latinLnBrk="0" hangingPunct="1">
              <a:defRPr kumimoji="0" lang="fr-FR" sz="2667">
                <a:solidFill>
                  <a:srgbClr val="FFFFFF"/>
                </a:solidFill>
              </a:defRPr>
            </a:lvl1pPr>
            <a:extLst/>
          </a:lstStyle>
          <a:p>
            <a:fld id="{8FF625E1-A106-4C7E-B43D-97839CD58102}" type="datetime1">
              <a:rPr lang="fr-FR" smtClean="0"/>
              <a:t>21/11/2017</a:t>
            </a:fld>
            <a:endParaRPr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r>
              <a:rPr lang="fr-MA">
                <a:solidFill>
                  <a:srgbClr val="DEF5FA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DEF5FA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>
                <a:solidFill>
                  <a:srgbClr val="DEF5FA"/>
                </a:solidFill>
              </a:rPr>
              <a:pPr/>
              <a:t>‹N°›</a:t>
            </a:fld>
            <a:endParaRPr>
              <a:solidFill>
                <a:srgbClr val="DEF5FA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3149600" y="3124200"/>
            <a:ext cx="8636000" cy="2717800"/>
          </a:xfrm>
        </p:spPr>
        <p:txBody>
          <a:bodyPr rtlCol="0" anchor="b"/>
          <a:lstStyle>
            <a:lvl1pPr eaLnBrk="1" latinLnBrk="0" hangingPunct="1">
              <a:defRPr kumimoji="0" lang="fr-FR" cap="all" baseline="0"/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9981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A971-AD47-4390-B6CA-D6690DE7AFC3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812800" y="1803400"/>
            <a:ext cx="10871200" cy="436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24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1"/>
            <a:ext cx="9497484" cy="1673225"/>
          </a:xfrm>
        </p:spPr>
        <p:txBody>
          <a:bodyPr anchor="t"/>
          <a:lstStyle>
            <a:lvl1pPr eaLnBrk="1" latinLnBrk="0" hangingPunct="1">
              <a:buNone/>
              <a:defRPr kumimoji="0" lang="fr-FR" sz="3733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24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2133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867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86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 eaLnBrk="1" latinLnBrk="0" hangingPunct="1">
              <a:buNone/>
              <a:defRPr kumimoji="0" lang="fr-FR" sz="5867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fr-FR"/>
              <a:t>Cliquez pour modifier le style du titre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E6F9-41B5-41E7-8F8C-2933629C75AD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6"/>
          </a:xfrm>
        </p:spPr>
        <p:txBody>
          <a:bodyPr>
            <a:noAutofit/>
          </a:bodyPr>
          <a:lstStyle>
            <a:lvl1pPr eaLnBrk="1" latinLnBrk="0" hangingPunct="1">
              <a:defRPr kumimoji="0" lang="fr-FR" sz="32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30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8C05DA-C9CD-40CA-A1D0-C4F054843229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82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57480"/>
            <a:ext cx="10871200" cy="1341120"/>
          </a:xfrm>
        </p:spPr>
        <p:txBody>
          <a:bodyPr anchor="b"/>
          <a:lstStyle>
            <a:lvl1pPr eaLnBrk="1" latinLnBrk="0" hangingPunct="1">
              <a:defRPr kumimoji="0" lang="fr-FR"/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559757"/>
            <a:ext cx="5181600" cy="3505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559757"/>
            <a:ext cx="5181600" cy="3505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2B350A4-A5EA-4C77-A976-B73A94A6C7C4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812800" y="1816383"/>
            <a:ext cx="5181600" cy="707136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667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400800" y="1816383"/>
            <a:ext cx="5181600" cy="707136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667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11133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5187-17D7-4FA0-B748-2BA0C84E64B0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454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85A-A603-48A5-8FE3-30EFC38C0E89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>
                <a:solidFill>
                  <a:srgbClr val="464646"/>
                </a:solidFill>
              </a:rPr>
              <a:pPr/>
              <a:t>‹N°›</a:t>
            </a:fld>
            <a:endParaRPr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706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7480"/>
            <a:ext cx="10871200" cy="1341120"/>
          </a:xfrm>
        </p:spPr>
        <p:txBody>
          <a:bodyPr anchor="b"/>
          <a:lstStyle>
            <a:lvl1pPr algn="l" eaLnBrk="1" latinLnBrk="0" hangingPunct="1">
              <a:buNone/>
              <a:defRPr kumimoji="0" lang="fr-FR" sz="5600" b="0"/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A49B-8ACE-4BBC-8839-2CB54CC1A1BD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/>
              <a:pPr/>
              <a:t>‹N°›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05000"/>
            <a:ext cx="21336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333"/>
              </a:spcAft>
              <a:buNone/>
              <a:defRPr kumimoji="0" lang="fr-FR" sz="2400"/>
            </a:lvl1pPr>
            <a:lvl2pPr eaLnBrk="1" latinLnBrk="0" hangingPunct="1">
              <a:buNone/>
              <a:defRPr kumimoji="0" lang="fr-FR" sz="1600"/>
            </a:lvl2pPr>
            <a:lvl3pPr eaLnBrk="1" latinLnBrk="0" hangingPunct="1">
              <a:buNone/>
              <a:defRPr kumimoji="0" lang="fr-FR" sz="1333"/>
            </a:lvl3pPr>
            <a:lvl4pPr eaLnBrk="1" latinLnBrk="0" hangingPunct="1">
              <a:buNone/>
              <a:defRPr kumimoji="0" lang="fr-FR" sz="1200"/>
            </a:lvl4pPr>
            <a:lvl5pPr eaLnBrk="1" latinLnBrk="0" hangingPunct="1">
              <a:buNone/>
              <a:defRPr kumimoji="0" lang="fr-FR" sz="12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49600" y="1905000"/>
            <a:ext cx="8534400" cy="4267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9956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76891" y="0"/>
            <a:ext cx="10115109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fr-FR" sz="4267"/>
            </a:lvl1pPr>
            <a:extLst/>
          </a:lstStyle>
          <a:p>
            <a:r>
              <a:rPr kumimoji="0" lang="fr-FR"/>
              <a:t>Cliquez sur l'icône pour ajouter une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2267"/>
            </a:lvl1pPr>
            <a:lvl2pPr eaLnBrk="1" latinLnBrk="0" hangingPunct="1">
              <a:buFontTx/>
              <a:buNone/>
              <a:defRPr kumimoji="0" lang="fr-FR" sz="1600"/>
            </a:lvl2pPr>
            <a:lvl3pPr eaLnBrk="1" latinLnBrk="0" hangingPunct="1">
              <a:buFontTx/>
              <a:buNone/>
              <a:defRPr kumimoji="0" lang="fr-FR" sz="1333"/>
            </a:lvl3pPr>
            <a:lvl4pPr eaLnBrk="1" latinLnBrk="0" hangingPunct="1">
              <a:buFontTx/>
              <a:buNone/>
              <a:defRPr kumimoji="0" lang="fr-FR" sz="1200"/>
            </a:lvl4pPr>
            <a:lvl5pPr eaLnBrk="1" latinLnBrk="0" hangingPunct="1">
              <a:buFontTx/>
              <a:buNone/>
              <a:defRPr kumimoji="0" lang="fr-FR" sz="12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1936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724400"/>
            <a:ext cx="9753600" cy="609600"/>
          </a:xfrm>
        </p:spPr>
        <p:txBody>
          <a:bodyPr anchor="ctr"/>
          <a:lstStyle>
            <a:lvl1pPr algn="l" eaLnBrk="1" latinLnBrk="0" hangingPunct="1">
              <a:buNone/>
              <a:defRPr kumimoji="0" lang="fr-FR" sz="3733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0"/>
            <a:ext cx="3556000" cy="365125"/>
          </a:xfrm>
        </p:spPr>
        <p:txBody>
          <a:bodyPr rtlCol="0"/>
          <a:lstStyle/>
          <a:p>
            <a:fld id="{6A4887A5-A6F0-4F60-85B5-FACAA81B8538}" type="datetime1">
              <a:rPr lang="fr-FR" smtClean="0">
                <a:solidFill>
                  <a:srgbClr val="DEF5FA"/>
                </a:solidFill>
              </a:rPr>
              <a:t>21/11/2017</a:t>
            </a:fld>
            <a:endParaRPr>
              <a:solidFill>
                <a:srgbClr val="DEF5FA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9"/>
          </a:xfrm>
        </p:spPr>
        <p:txBody>
          <a:bodyPr rtlCol="0"/>
          <a:lstStyle>
            <a:lvl1pPr eaLnBrk="1" latinLnBrk="0" hangingPunct="1">
              <a:defRPr kumimoji="0" lang="fr-FR" sz="3733"/>
            </a:lvl1pPr>
            <a:extLst/>
          </a:lstStyle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r>
              <a:rPr lang="fr-MA">
                <a:solidFill>
                  <a:srgbClr val="DEF5FA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DEF5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73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1"/>
            <a:ext cx="9497484" cy="1673225"/>
          </a:xfrm>
        </p:spPr>
        <p:txBody>
          <a:bodyPr anchor="t"/>
          <a:lstStyle>
            <a:lvl1pPr eaLnBrk="1" latinLnBrk="0" hangingPunct="1">
              <a:buNone/>
              <a:defRPr kumimoji="0" lang="fr-FR" sz="3733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fr-FR" sz="24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fr-FR" sz="2133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fr-FR" sz="1867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fr-FR" sz="186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 eaLnBrk="1" latinLnBrk="0" hangingPunct="1">
              <a:buNone/>
              <a:defRPr kumimoji="0" lang="fr-FR" sz="5867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fr-FR"/>
              <a:t>Cliquez pour modifier le style du titre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03A0-C3F7-4A4D-95CC-B3550593C19C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6"/>
          </a:xfrm>
        </p:spPr>
        <p:txBody>
          <a:bodyPr>
            <a:noAutofit/>
          </a:bodyPr>
          <a:lstStyle>
            <a:lvl1pPr eaLnBrk="1" latinLnBrk="0" hangingPunct="1">
              <a:defRPr kumimoji="0" lang="fr-FR" sz="3200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13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35E2-6FDB-4B51-A041-A63A2E3E00E4}" type="datetime1">
              <a:rPr lang="fr-FR" smtClean="0">
                <a:solidFill>
                  <a:srgbClr val="464646"/>
                </a:solidFill>
              </a:rPr>
              <a:t>21/11/2017</a:t>
            </a:fld>
            <a:endParaRPr dirty="0">
              <a:solidFill>
                <a:srgbClr val="464646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 dirty="0">
              <a:solidFill>
                <a:srgbClr val="464646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7F3C-9977-477D-93A7-4FDEEBDD7E4C}" type="slidenum">
              <a:rPr smtClean="0"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563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181600" cy="4358165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459868" y="1803399"/>
            <a:ext cx="5181600" cy="4358167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8F4CFC8-8CAE-4D0E-902F-CB0B73326262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09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57480"/>
            <a:ext cx="10871200" cy="1341120"/>
          </a:xfrm>
        </p:spPr>
        <p:txBody>
          <a:bodyPr anchor="b"/>
          <a:lstStyle>
            <a:lvl1pPr eaLnBrk="1" latinLnBrk="0" hangingPunct="1">
              <a:defRPr kumimoji="0" lang="fr-FR"/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559757"/>
            <a:ext cx="5181600" cy="3505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559757"/>
            <a:ext cx="5181600" cy="3505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3809329-AAC0-4AAB-A572-C47BC16AA4DF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812800" y="1816383"/>
            <a:ext cx="5181600" cy="707136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667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400800" y="1816383"/>
            <a:ext cx="5181600" cy="707136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fr-FR" sz="2667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4723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59E5-5B14-4AE3-B592-F32C57B8EE9C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1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4533-C504-4929-B1FA-27CC12769375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>
                <a:solidFill>
                  <a:srgbClr val="464646"/>
                </a:solidFill>
              </a:rPr>
              <a:pPr/>
              <a:t>‹N°›</a:t>
            </a:fld>
            <a:endParaRPr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7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7480"/>
            <a:ext cx="10871200" cy="1341120"/>
          </a:xfrm>
        </p:spPr>
        <p:txBody>
          <a:bodyPr anchor="b"/>
          <a:lstStyle>
            <a:lvl1pPr algn="l" eaLnBrk="1" latinLnBrk="0" hangingPunct="1">
              <a:buNone/>
              <a:defRPr kumimoji="0" lang="fr-FR" sz="5600" b="0"/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E81A-4E7D-4115-8F51-065DD0B34DA2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fr-F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/>
              <a:pPr/>
              <a:t>‹N°›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05000"/>
            <a:ext cx="21336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333"/>
              </a:spcAft>
              <a:buNone/>
              <a:defRPr kumimoji="0" lang="fr-FR" sz="2400"/>
            </a:lvl1pPr>
            <a:lvl2pPr eaLnBrk="1" latinLnBrk="0" hangingPunct="1">
              <a:buNone/>
              <a:defRPr kumimoji="0" lang="fr-FR" sz="1600"/>
            </a:lvl2pPr>
            <a:lvl3pPr eaLnBrk="1" latinLnBrk="0" hangingPunct="1">
              <a:buNone/>
              <a:defRPr kumimoji="0" lang="fr-FR" sz="1333"/>
            </a:lvl3pPr>
            <a:lvl4pPr eaLnBrk="1" latinLnBrk="0" hangingPunct="1">
              <a:buNone/>
              <a:defRPr kumimoji="0" lang="fr-FR" sz="1200"/>
            </a:lvl4pPr>
            <a:lvl5pPr eaLnBrk="1" latinLnBrk="0" hangingPunct="1">
              <a:buNone/>
              <a:defRPr kumimoji="0" lang="fr-FR" sz="12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49600" y="1905000"/>
            <a:ext cx="8534400" cy="4267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377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76891" y="0"/>
            <a:ext cx="10115109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fr-FR" sz="4267"/>
            </a:lvl1pPr>
            <a:extLst/>
          </a:lstStyle>
          <a:p>
            <a:r>
              <a:rPr kumimoji="0" lang="fr-FR"/>
              <a:t>Cliquez sur l'icône pour ajouter une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fr-FR" sz="2267"/>
            </a:lvl1pPr>
            <a:lvl2pPr eaLnBrk="1" latinLnBrk="0" hangingPunct="1">
              <a:buFontTx/>
              <a:buNone/>
              <a:defRPr kumimoji="0" lang="fr-FR" sz="1600"/>
            </a:lvl2pPr>
            <a:lvl3pPr eaLnBrk="1" latinLnBrk="0" hangingPunct="1">
              <a:buFontTx/>
              <a:buNone/>
              <a:defRPr kumimoji="0" lang="fr-FR" sz="1333"/>
            </a:lvl3pPr>
            <a:lvl4pPr eaLnBrk="1" latinLnBrk="0" hangingPunct="1">
              <a:buFontTx/>
              <a:buNone/>
              <a:defRPr kumimoji="0" lang="fr-FR" sz="1200"/>
            </a:lvl4pPr>
            <a:lvl5pPr eaLnBrk="1" latinLnBrk="0" hangingPunct="1">
              <a:buFontTx/>
              <a:buNone/>
              <a:defRPr kumimoji="0" lang="fr-FR" sz="1200"/>
            </a:lvl5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1936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724400"/>
            <a:ext cx="9753600" cy="609600"/>
          </a:xfrm>
        </p:spPr>
        <p:txBody>
          <a:bodyPr anchor="ctr"/>
          <a:lstStyle>
            <a:lvl1pPr algn="l" eaLnBrk="1" latinLnBrk="0" hangingPunct="1">
              <a:buNone/>
              <a:defRPr kumimoji="0" lang="fr-FR" sz="3733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0"/>
            <a:ext cx="3556000" cy="365125"/>
          </a:xfrm>
        </p:spPr>
        <p:txBody>
          <a:bodyPr rtlCol="0"/>
          <a:lstStyle/>
          <a:p>
            <a:fld id="{FE0FEB0D-A0B2-4EB9-BA32-3D6F0108DC48}" type="datetime1">
              <a:rPr lang="fr-FR" smtClean="0">
                <a:solidFill>
                  <a:srgbClr val="DEF5FA"/>
                </a:solidFill>
              </a:rPr>
              <a:t>21/11/2017</a:t>
            </a:fld>
            <a:endParaRPr>
              <a:solidFill>
                <a:srgbClr val="DEF5FA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9"/>
          </a:xfrm>
        </p:spPr>
        <p:txBody>
          <a:bodyPr rtlCol="0"/>
          <a:lstStyle>
            <a:lvl1pPr eaLnBrk="1" latinLnBrk="0" hangingPunct="1">
              <a:defRPr kumimoji="0" lang="fr-FR" sz="3733"/>
            </a:lvl1pPr>
            <a:extLst/>
          </a:lstStyle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r>
              <a:rPr lang="fr-MA">
                <a:solidFill>
                  <a:srgbClr val="DEF5FA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DEF5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4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803400"/>
            <a:ext cx="10871200" cy="43230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fr-FR" sz="1867">
                <a:solidFill>
                  <a:schemeClr val="tx2"/>
                </a:solidFill>
              </a:defRPr>
            </a:lvl1pPr>
            <a:extLst/>
          </a:lstStyle>
          <a:p>
            <a:fld id="{9219526A-2424-4AA0-BCA1-1F53A8D7DC1D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867">
                <a:solidFill>
                  <a:schemeClr val="tx2"/>
                </a:solidFill>
              </a:defRPr>
            </a:lvl1pPr>
            <a:extLst/>
          </a:lstStyle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505947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fr-FR" sz="1867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157480"/>
            <a:ext cx="10871200" cy="134112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1966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lang="fr-FR" sz="5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26709" indent="-426709" algn="l" rtl="0" eaLnBrk="1" latinLnBrk="0" hangingPunct="1">
        <a:spcBef>
          <a:spcPts val="933"/>
        </a:spcBef>
        <a:buClr>
          <a:schemeClr val="accent2"/>
        </a:buClr>
        <a:buSzPct val="60000"/>
        <a:buFont typeface="Wingdings"/>
        <a:buChar char=""/>
        <a:defRPr kumimoji="0" lang="fr-FR" sz="3867" kern="1200">
          <a:solidFill>
            <a:schemeClr val="tx1"/>
          </a:solidFill>
          <a:latin typeface="+mn-lt"/>
          <a:ea typeface="+mn-ea"/>
          <a:cs typeface="+mn-cs"/>
        </a:defRPr>
      </a:lvl1pPr>
      <a:lvl2pPr marL="853419" indent="-365751" algn="l" rtl="0" eaLnBrk="1" latinLnBrk="0" hangingPunct="1">
        <a:spcBef>
          <a:spcPts val="733"/>
        </a:spcBef>
        <a:buClr>
          <a:schemeClr val="accent1"/>
        </a:buClr>
        <a:buSzPct val="70000"/>
        <a:buFont typeface="Wingdings 2"/>
        <a:buChar char=""/>
        <a:defRPr kumimoji="0" lang="fr-FR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-304792" algn="l" rtl="0" eaLnBrk="1" latinLnBrk="0" hangingPunct="1">
        <a:spcBef>
          <a:spcPts val="667"/>
        </a:spcBef>
        <a:buClr>
          <a:schemeClr val="accent2"/>
        </a:buClr>
        <a:buSzPct val="75000"/>
        <a:buFont typeface="Wingdings"/>
        <a:buChar char=""/>
        <a:defRPr kumimoji="0" lang="fr-FR" sz="30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-304792" algn="l" rtl="0" eaLnBrk="1" latinLnBrk="0" hangingPunct="1">
        <a:spcBef>
          <a:spcPts val="533"/>
        </a:spcBef>
        <a:buClr>
          <a:schemeClr val="accent3"/>
        </a:buClr>
        <a:buSzPct val="75000"/>
        <a:buFont typeface="Wingdings"/>
        <a:buChar char=""/>
        <a:defRPr kumimoji="0" lang="fr-FR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-304792" algn="l" rtl="0" eaLnBrk="1" latinLnBrk="0" hangingPunct="1">
        <a:spcBef>
          <a:spcPts val="533"/>
        </a:spcBef>
        <a:buClr>
          <a:schemeClr val="accent4"/>
        </a:buClr>
        <a:buSzPct val="65000"/>
        <a:buFont typeface="Wingdings"/>
        <a:buChar char=""/>
        <a:defRPr kumimoji="0" lang="fr-FR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2804090" indent="-304792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fr-FR"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69841" indent="-304792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fr-FR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535592" indent="-304792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fr-FR"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01342" indent="-304792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fr-FR" sz="2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803400"/>
            <a:ext cx="10871200" cy="43230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fr-FR" sz="1867">
                <a:solidFill>
                  <a:schemeClr val="tx2"/>
                </a:solidFill>
              </a:defRPr>
            </a:lvl1pPr>
            <a:extLst/>
          </a:lstStyle>
          <a:p>
            <a:fld id="{6C2DF631-2823-445E-9541-C02C1BF207D4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867">
                <a:solidFill>
                  <a:schemeClr val="tx2"/>
                </a:solidFill>
              </a:defRPr>
            </a:lvl1pPr>
            <a:extLst/>
          </a:lstStyle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505947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fr-FR" sz="1867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157480"/>
            <a:ext cx="10871200" cy="134112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911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lang="fr-FR" sz="5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26709" indent="-426709" algn="l" rtl="0" eaLnBrk="1" latinLnBrk="0" hangingPunct="1">
        <a:spcBef>
          <a:spcPts val="933"/>
        </a:spcBef>
        <a:buClr>
          <a:schemeClr val="accent2"/>
        </a:buClr>
        <a:buSzPct val="60000"/>
        <a:buFont typeface="Wingdings"/>
        <a:buChar char=""/>
        <a:defRPr kumimoji="0" lang="fr-FR" sz="3867" kern="1200">
          <a:solidFill>
            <a:schemeClr val="tx1"/>
          </a:solidFill>
          <a:latin typeface="+mn-lt"/>
          <a:ea typeface="+mn-ea"/>
          <a:cs typeface="+mn-cs"/>
        </a:defRPr>
      </a:lvl1pPr>
      <a:lvl2pPr marL="853419" indent="-365751" algn="l" rtl="0" eaLnBrk="1" latinLnBrk="0" hangingPunct="1">
        <a:spcBef>
          <a:spcPts val="733"/>
        </a:spcBef>
        <a:buClr>
          <a:schemeClr val="accent1"/>
        </a:buClr>
        <a:buSzPct val="70000"/>
        <a:buFont typeface="Wingdings 2"/>
        <a:buChar char=""/>
        <a:defRPr kumimoji="0" lang="fr-FR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-304792" algn="l" rtl="0" eaLnBrk="1" latinLnBrk="0" hangingPunct="1">
        <a:spcBef>
          <a:spcPts val="667"/>
        </a:spcBef>
        <a:buClr>
          <a:schemeClr val="accent2"/>
        </a:buClr>
        <a:buSzPct val="75000"/>
        <a:buFont typeface="Wingdings"/>
        <a:buChar char=""/>
        <a:defRPr kumimoji="0" lang="fr-FR" sz="30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-304792" algn="l" rtl="0" eaLnBrk="1" latinLnBrk="0" hangingPunct="1">
        <a:spcBef>
          <a:spcPts val="533"/>
        </a:spcBef>
        <a:buClr>
          <a:schemeClr val="accent3"/>
        </a:buClr>
        <a:buSzPct val="75000"/>
        <a:buFont typeface="Wingdings"/>
        <a:buChar char=""/>
        <a:defRPr kumimoji="0" lang="fr-FR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-304792" algn="l" rtl="0" eaLnBrk="1" latinLnBrk="0" hangingPunct="1">
        <a:spcBef>
          <a:spcPts val="533"/>
        </a:spcBef>
        <a:buClr>
          <a:schemeClr val="accent4"/>
        </a:buClr>
        <a:buSzPct val="65000"/>
        <a:buFont typeface="Wingdings"/>
        <a:buChar char=""/>
        <a:defRPr kumimoji="0" lang="fr-FR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2804090" indent="-304792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fr-FR"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69841" indent="-304792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fr-FR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535592" indent="-304792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fr-FR"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01342" indent="-304792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fr-FR" sz="2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803400"/>
            <a:ext cx="10871200" cy="43230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fr-FR" sz="1867">
                <a:solidFill>
                  <a:schemeClr val="tx2"/>
                </a:solidFill>
              </a:defRPr>
            </a:lvl1pPr>
            <a:extLst/>
          </a:lstStyle>
          <a:p>
            <a:fld id="{6649F4F1-B380-4A67-A4DB-AF84CA5AC114}" type="datetime1">
              <a:rPr lang="fr-FR" smtClean="0">
                <a:solidFill>
                  <a:srgbClr val="464646"/>
                </a:solidFill>
              </a:rPr>
              <a:t>21/11/2017</a:t>
            </a:fld>
            <a:endParaRPr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867">
                <a:solidFill>
                  <a:schemeClr val="tx2"/>
                </a:solidFill>
              </a:defRPr>
            </a:lvl1pPr>
            <a:extLst/>
          </a:lstStyle>
          <a:p>
            <a:r>
              <a:rPr lang="fr-MA">
                <a:solidFill>
                  <a:srgbClr val="464646"/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>
              <a:solidFill>
                <a:srgbClr val="46464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505947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fr-FR" sz="1867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/>
              <a:pPr/>
              <a:t>‹N°›</a:t>
            </a:fld>
            <a:endParaRPr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157480"/>
            <a:ext cx="10871200" cy="134112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0738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lang="fr-FR" sz="5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26709" indent="-426709" algn="l" rtl="0" eaLnBrk="1" latinLnBrk="0" hangingPunct="1">
        <a:spcBef>
          <a:spcPts val="933"/>
        </a:spcBef>
        <a:buClr>
          <a:schemeClr val="accent2"/>
        </a:buClr>
        <a:buSzPct val="60000"/>
        <a:buFont typeface="Wingdings"/>
        <a:buChar char=""/>
        <a:defRPr kumimoji="0" lang="fr-FR" sz="3867" kern="1200">
          <a:solidFill>
            <a:schemeClr val="tx1"/>
          </a:solidFill>
          <a:latin typeface="+mn-lt"/>
          <a:ea typeface="+mn-ea"/>
          <a:cs typeface="+mn-cs"/>
        </a:defRPr>
      </a:lvl1pPr>
      <a:lvl2pPr marL="853419" indent="-365751" algn="l" rtl="0" eaLnBrk="1" latinLnBrk="0" hangingPunct="1">
        <a:spcBef>
          <a:spcPts val="733"/>
        </a:spcBef>
        <a:buClr>
          <a:schemeClr val="accent1"/>
        </a:buClr>
        <a:buSzPct val="70000"/>
        <a:buFont typeface="Wingdings 2"/>
        <a:buChar char=""/>
        <a:defRPr kumimoji="0" lang="fr-FR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-304792" algn="l" rtl="0" eaLnBrk="1" latinLnBrk="0" hangingPunct="1">
        <a:spcBef>
          <a:spcPts val="667"/>
        </a:spcBef>
        <a:buClr>
          <a:schemeClr val="accent2"/>
        </a:buClr>
        <a:buSzPct val="75000"/>
        <a:buFont typeface="Wingdings"/>
        <a:buChar char=""/>
        <a:defRPr kumimoji="0" lang="fr-FR" sz="30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-304792" algn="l" rtl="0" eaLnBrk="1" latinLnBrk="0" hangingPunct="1">
        <a:spcBef>
          <a:spcPts val="533"/>
        </a:spcBef>
        <a:buClr>
          <a:schemeClr val="accent3"/>
        </a:buClr>
        <a:buSzPct val="75000"/>
        <a:buFont typeface="Wingdings"/>
        <a:buChar char=""/>
        <a:defRPr kumimoji="0" lang="fr-FR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-304792" algn="l" rtl="0" eaLnBrk="1" latinLnBrk="0" hangingPunct="1">
        <a:spcBef>
          <a:spcPts val="533"/>
        </a:spcBef>
        <a:buClr>
          <a:schemeClr val="accent4"/>
        </a:buClr>
        <a:buSzPct val="65000"/>
        <a:buFont typeface="Wingdings"/>
        <a:buChar char=""/>
        <a:defRPr kumimoji="0" lang="fr-FR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2804090" indent="-304792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fr-FR"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69841" indent="-304792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fr-FR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535592" indent="-304792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fr-FR"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01342" indent="-304792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fr-FR" sz="2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3149600" y="1746019"/>
            <a:ext cx="8636000" cy="4045181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fr-FR" dirty="0"/>
              <a:t>Compilation  TP 3</a:t>
            </a:r>
            <a:br>
              <a:rPr lang="fr-FR" dirty="0"/>
            </a:br>
            <a:r>
              <a:rPr lang="fr-FR" dirty="0"/>
              <a:t>EMSI - 4</a:t>
            </a:r>
            <a:r>
              <a:rPr lang="fr-FR" baseline="30000" dirty="0"/>
              <a:t>ème</a:t>
            </a:r>
            <a:r>
              <a:rPr lang="fr-FR" dirty="0"/>
              <a:t> IIR</a:t>
            </a:r>
            <a:br>
              <a:rPr lang="fr-FR" dirty="0"/>
            </a:br>
            <a:r>
              <a:rPr lang="fr-FR" dirty="0"/>
              <a:t>2017/2018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Prof. M. D. RAHMANI</a:t>
            </a:r>
          </a:p>
        </p:txBody>
      </p:sp>
    </p:spTree>
    <p:extLst>
      <p:ext uri="{BB962C8B-B14F-4D97-AF65-F5344CB8AC3E}">
        <p14:creationId xmlns:p14="http://schemas.microsoft.com/office/powerpoint/2010/main" val="178631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12802" y="260649"/>
            <a:ext cx="10659796" cy="1193105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sz="4800" dirty="0">
                <a:latin typeface="Constantia" pitchFamily="18" charset="0"/>
              </a:rPr>
              <a:t> Rappel: traitement de caractères</a:t>
            </a:r>
            <a:endParaRPr lang="fr-FR" dirty="0">
              <a:latin typeface="Constantia" pitchFamily="18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41664" y="1742485"/>
            <a:ext cx="10942336" cy="458211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dirty="0"/>
              <a:t>Les macros d'analyse de caractères: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/>
              <a:t>	Ces macros sont incluses dans la bibliothèque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2400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/>
              <a:t>	Elles acceptent comme argument un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sz="2400" dirty="0"/>
              <a:t> ou un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/>
              <a:t> et retournent un </a:t>
            </a:r>
            <a:r>
              <a:rPr lang="fr-FR" sz="2400" dirty="0">
                <a:solidFill>
                  <a:srgbClr val="0070C0"/>
                </a:solidFill>
              </a:rPr>
              <a:t>entier différent de 0</a:t>
            </a:r>
            <a:r>
              <a:rPr lang="fr-FR" sz="2400" dirty="0"/>
              <a:t> si l'argument est compris dans les limites indiquées ci-dessous: </a:t>
            </a:r>
          </a:p>
          <a:p>
            <a:pPr marL="0" indent="0">
              <a:spcBef>
                <a:spcPts val="0"/>
              </a:spcBef>
              <a:buNone/>
            </a:pPr>
            <a:endParaRPr lang="fr-FR" sz="2400" dirty="0"/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/>
              <a:t>	</a:t>
            </a:r>
            <a:r>
              <a:rPr lang="fr-FR" sz="2400" b="1" dirty="0"/>
              <a:t>macros			condition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/>
              <a:t>	</a:t>
            </a:r>
            <a:r>
              <a:rPr lang="fr-FR" sz="2133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fr-FR" sz="2133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r>
              <a:rPr lang="fr-FR" sz="2133" b="1" dirty="0">
                <a:solidFill>
                  <a:srgbClr val="0070C0"/>
                </a:solidFill>
              </a:rPr>
              <a:t>		A-Z, a-z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133" b="1" dirty="0">
                <a:solidFill>
                  <a:srgbClr val="0070C0"/>
                </a:solidFill>
              </a:rPr>
              <a:t>	</a:t>
            </a:r>
            <a:r>
              <a:rPr lang="fr-FR" sz="2133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fr-FR" sz="2133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r>
              <a:rPr lang="fr-FR" sz="2133" b="1" dirty="0">
                <a:solidFill>
                  <a:srgbClr val="0070C0"/>
                </a:solidFill>
              </a:rPr>
              <a:t>		A-Z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133" b="1" dirty="0">
                <a:solidFill>
                  <a:srgbClr val="0070C0"/>
                </a:solidFill>
              </a:rPr>
              <a:t>	</a:t>
            </a:r>
            <a:r>
              <a:rPr lang="fr-FR" sz="2133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fr-FR" sz="2133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r>
              <a:rPr lang="fr-FR" sz="2133" b="1" dirty="0">
                <a:solidFill>
                  <a:srgbClr val="0070C0"/>
                </a:solidFill>
              </a:rPr>
              <a:t>		a-z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133" b="1" dirty="0">
                <a:solidFill>
                  <a:srgbClr val="0070C0"/>
                </a:solidFill>
              </a:rPr>
              <a:t>	</a:t>
            </a:r>
            <a:r>
              <a:rPr lang="fr-FR" sz="2133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fr-FR" sz="2133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r>
              <a:rPr lang="fr-FR" sz="2133" b="1" dirty="0">
                <a:solidFill>
                  <a:srgbClr val="0070C0"/>
                </a:solidFill>
              </a:rPr>
              <a:t>		0-9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133" b="1" dirty="0">
                <a:solidFill>
                  <a:srgbClr val="0070C0"/>
                </a:solidFill>
              </a:rPr>
              <a:t>	</a:t>
            </a:r>
            <a:r>
              <a:rPr lang="fr-FR" sz="2133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isxdigit</a:t>
            </a:r>
            <a:r>
              <a:rPr lang="fr-FR" sz="2133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r>
              <a:rPr lang="fr-FR" sz="2133" b="1" dirty="0">
                <a:solidFill>
                  <a:srgbClr val="0070C0"/>
                </a:solidFill>
              </a:rPr>
              <a:t>		0-9, A-F, a-f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133" b="1" dirty="0">
                <a:solidFill>
                  <a:srgbClr val="0070C0"/>
                </a:solidFill>
              </a:rPr>
              <a:t>	</a:t>
            </a:r>
            <a:r>
              <a:rPr lang="fr-FR" sz="2133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fr-FR" sz="2133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r>
              <a:rPr lang="fr-FR" sz="2133" b="1" dirty="0">
                <a:solidFill>
                  <a:srgbClr val="0070C0"/>
                </a:solidFill>
              </a:rPr>
              <a:t>		blanc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133" b="1" dirty="0">
                <a:solidFill>
                  <a:srgbClr val="0070C0"/>
                </a:solidFill>
              </a:rPr>
              <a:t>	</a:t>
            </a:r>
            <a:r>
              <a:rPr lang="fr-FR" sz="2133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fr-FR" sz="2133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	</a:t>
            </a:r>
            <a:r>
              <a:rPr lang="fr-FR" sz="2133" b="1" dirty="0">
                <a:solidFill>
                  <a:srgbClr val="0070C0"/>
                </a:solidFill>
              </a:rPr>
              <a:t>	0-9, A-Z, a-z</a:t>
            </a:r>
          </a:p>
          <a:p>
            <a:pPr marL="0" indent="0">
              <a:buNone/>
            </a:pPr>
            <a:r>
              <a:rPr lang="fr-FR" sz="2400" dirty="0"/>
              <a:t>  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17CFFB1-BF20-47F3-B483-0431F9E4C1D1}" type="slidenum">
              <a:rPr smtClean="0"/>
              <a:pPr/>
              <a:t>2</a:t>
            </a:fld>
            <a:endParaRPr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812801" y="6613332"/>
            <a:ext cx="10659796" cy="144365"/>
          </a:xfrm>
        </p:spPr>
        <p:txBody>
          <a:bodyPr/>
          <a:lstStyle/>
          <a:p>
            <a:r>
              <a:rPr lang="fr-MA" sz="1333">
                <a:solidFill>
                  <a:srgbClr val="464646">
                    <a:lumMod val="60000"/>
                    <a:lumOff val="40000"/>
                  </a:srgbClr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 sz="1333" dirty="0">
              <a:solidFill>
                <a:srgbClr val="46464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8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12802" y="260649"/>
            <a:ext cx="10659796" cy="1193105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sz="4800" dirty="0">
                <a:latin typeface="Constantia" pitchFamily="18" charset="0"/>
              </a:rPr>
              <a:t> TP Implantation d’un analyseur lexical</a:t>
            </a:r>
            <a:endParaRPr lang="fr-FR" dirty="0">
              <a:latin typeface="Constantia" pitchFamily="18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41663" y="1742485"/>
            <a:ext cx="11077803" cy="458211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u="sng" dirty="0"/>
              <a:t>Exercice 1</a:t>
            </a:r>
            <a:r>
              <a:rPr lang="fr-FR" dirty="0"/>
              <a:t>: </a:t>
            </a:r>
            <a:r>
              <a:rPr lang="fr-FR" sz="2000" dirty="0"/>
              <a:t>Ecrire un analyseur lexical qui reconnait les unités lexicales suivantes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/>
              <a:t>	•	les nombres entiers réels,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/>
              <a:t>	•	les identificateurs,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/>
              <a:t>	•	les opérateurs relationnels,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/>
              <a:t>	•	les parenthèses,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/>
              <a:t>	•	Votre analyseur doit retourner et afficher les lexèmes et les unités lexicales correspondantes.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b="1" u="sng" dirty="0"/>
              <a:t>Remarques</a:t>
            </a:r>
            <a:r>
              <a:rPr lang="fr-FR" sz="2400" dirty="0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	</a:t>
            </a:r>
            <a:r>
              <a:rPr lang="fr-FR" sz="2000" dirty="0"/>
              <a:t>•	 Les espaces et les tabulations  doivent être ignorés.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/>
              <a:t>	•	 L’analyseur lexical doit retourner un code d’erreur pout tout autre caractère inconnu.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/>
              <a:t>	•	 Il est préférable de commencer par l’entrée du texte à analyser par l’entrée standard et d’afficher le résultat à l’écran de sortie standard.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17CFFB1-BF20-47F3-B483-0431F9E4C1D1}" type="slidenum">
              <a:rPr smtClean="0"/>
              <a:pPr/>
              <a:t>3</a:t>
            </a:fld>
            <a:endParaRPr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812801" y="6613332"/>
            <a:ext cx="10659796" cy="144365"/>
          </a:xfrm>
        </p:spPr>
        <p:txBody>
          <a:bodyPr/>
          <a:lstStyle/>
          <a:p>
            <a:r>
              <a:rPr lang="fr-MA" sz="1333">
                <a:solidFill>
                  <a:srgbClr val="464646">
                    <a:lumMod val="60000"/>
                    <a:lumOff val="40000"/>
                  </a:srgbClr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 sz="1333" dirty="0">
              <a:solidFill>
                <a:srgbClr val="46464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6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12802" y="260649"/>
            <a:ext cx="10659796" cy="1193105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sz="4800" dirty="0">
                <a:latin typeface="Constantia" pitchFamily="18" charset="0"/>
              </a:rPr>
              <a:t> TP Implantation d’un analyseur lexical</a:t>
            </a:r>
            <a:endParaRPr lang="fr-FR" dirty="0">
              <a:latin typeface="Constantia" pitchFamily="18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41663" y="1742485"/>
            <a:ext cx="11077803" cy="458211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fr-FR" u="sng" dirty="0"/>
              <a:t>Exercice 1</a:t>
            </a:r>
            <a:r>
              <a:rPr lang="fr-FR" dirty="0"/>
              <a:t>:</a:t>
            </a:r>
            <a:endParaRPr lang="fr-FR" sz="2000" dirty="0"/>
          </a:p>
          <a:p>
            <a:pPr marL="0" indent="0">
              <a:spcBef>
                <a:spcPts val="0"/>
              </a:spcBef>
              <a:buNone/>
            </a:pPr>
            <a:endParaRPr lang="fr-FR" sz="2000" dirty="0"/>
          </a:p>
          <a:p>
            <a:pPr marL="0" indent="0">
              <a:spcBef>
                <a:spcPts val="0"/>
              </a:spcBef>
              <a:buNone/>
            </a:pPr>
            <a:r>
              <a:rPr lang="fr-FR" sz="2400" b="1" u="sng" dirty="0"/>
              <a:t>Indications</a:t>
            </a:r>
            <a:r>
              <a:rPr lang="fr-FR" sz="2400" dirty="0"/>
              <a:t> : les prototypes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	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*chaine,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identificateur(char *chaine,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reel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*chaine,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operateur (char *chaine,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parenthese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(char *chaine,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analyse(char *chaine); </a:t>
            </a:r>
          </a:p>
          <a:p>
            <a:pPr marL="0" indent="0">
              <a:spcBef>
                <a:spcPts val="0"/>
              </a:spcBef>
              <a:buNone/>
            </a:pPr>
            <a:endParaRPr lang="fr-FR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400" b="1" dirty="0">
                <a:cs typeface="Courier New" panose="02070309020205020404" pitchFamily="49" charset="0"/>
              </a:rPr>
              <a:t>La fonction principale: 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chaineATraiter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printf(" Donnez une chaine a analyser : \n\t");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chaineATraiter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analyse(</a:t>
            </a:r>
            <a:r>
              <a:rPr 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chaineATraiter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fr-FR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817CFFB1-BF20-47F3-B483-0431F9E4C1D1}" type="slidenum">
              <a:rPr smtClean="0"/>
              <a:pPr/>
              <a:t>4</a:t>
            </a:fld>
            <a:endParaRPr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812801" y="6613332"/>
            <a:ext cx="10659796" cy="144365"/>
          </a:xfrm>
        </p:spPr>
        <p:txBody>
          <a:bodyPr/>
          <a:lstStyle/>
          <a:p>
            <a:r>
              <a:rPr lang="fr-MA" sz="1333">
                <a:solidFill>
                  <a:srgbClr val="464646">
                    <a:lumMod val="60000"/>
                    <a:lumOff val="40000"/>
                  </a:srgbClr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 sz="1333" dirty="0">
              <a:solidFill>
                <a:srgbClr val="46464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5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sz="4800" dirty="0">
                <a:latin typeface="Constantia" pitchFamily="18" charset="0"/>
              </a:rPr>
              <a:t> </a:t>
            </a:r>
            <a:r>
              <a:rPr lang="fr-FR" sz="4800" dirty="0"/>
              <a:t> Exercice 1 :</a:t>
            </a:r>
            <a:endParaRPr lang="fr-FR" dirty="0">
              <a:latin typeface="Constantia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475221" cy="4358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67" dirty="0"/>
              <a:t>Solution : </a:t>
            </a:r>
            <a:r>
              <a:rPr lang="en-US" sz="1867" b="1" u="sng" dirty="0"/>
              <a:t>exo1.cpp</a:t>
            </a:r>
            <a:r>
              <a:rPr lang="en-US" sz="1867" dirty="0"/>
              <a:t> </a:t>
            </a:r>
            <a:endParaRPr lang="fr-FR" sz="1867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6288021" y="1803399"/>
            <a:ext cx="5395979" cy="435816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fr-FR" sz="1867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fld id="{817CFFB1-BF20-47F3-B483-0431F9E4C1D1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4294967295"/>
          </p:nvPr>
        </p:nvSpPr>
        <p:spPr>
          <a:xfrm>
            <a:off x="812801" y="6493583"/>
            <a:ext cx="10659796" cy="144365"/>
          </a:xfrm>
          <a:prstGeom prst="rect">
            <a:avLst/>
          </a:prstGeom>
        </p:spPr>
        <p:txBody>
          <a:bodyPr/>
          <a:lstStyle/>
          <a:p>
            <a:r>
              <a:rPr lang="fr-MA" sz="1333">
                <a:solidFill>
                  <a:schemeClr val="tx2">
                    <a:lumMod val="60000"/>
                    <a:lumOff val="40000"/>
                  </a:schemeClr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 lang="fr-FR" sz="13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7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sz="4800" dirty="0">
                <a:latin typeface="Constantia" pitchFamily="18" charset="0"/>
              </a:rPr>
              <a:t> </a:t>
            </a:r>
            <a:r>
              <a:rPr lang="fr-FR" sz="4800" dirty="0"/>
              <a:t> Exercice 2 :</a:t>
            </a:r>
            <a:endParaRPr lang="fr-FR" dirty="0">
              <a:latin typeface="Constantia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>
          <a:xfrm>
            <a:off x="812800" y="1803402"/>
            <a:ext cx="5475221" cy="4358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67" dirty="0"/>
              <a:t>Solution </a:t>
            </a:r>
            <a:r>
              <a:rPr lang="en-US" sz="1867"/>
              <a:t>: </a:t>
            </a:r>
            <a:r>
              <a:rPr lang="en-US" sz="1867" b="1" u="sng"/>
              <a:t>exo2.cpp</a:t>
            </a:r>
            <a:r>
              <a:rPr lang="en-US" sz="1867" dirty="0"/>
              <a:t> </a:t>
            </a:r>
            <a:endParaRPr lang="fr-FR" sz="1867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6288021" y="1803399"/>
            <a:ext cx="5395979" cy="435816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fr-FR" sz="1867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62500" lnSpcReduction="20000"/>
          </a:bodyPr>
          <a:lstStyle/>
          <a:p>
            <a:fld id="{817CFFB1-BF20-47F3-B483-0431F9E4C1D1}" type="slidenum">
              <a:rPr smtClean="0"/>
              <a:pPr/>
              <a:t>6</a:t>
            </a:fld>
            <a:endParaRPr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4294967295"/>
          </p:nvPr>
        </p:nvSpPr>
        <p:spPr>
          <a:xfrm>
            <a:off x="812801" y="6493583"/>
            <a:ext cx="10659796" cy="144365"/>
          </a:xfrm>
          <a:prstGeom prst="rect">
            <a:avLst/>
          </a:prstGeom>
        </p:spPr>
        <p:txBody>
          <a:bodyPr/>
          <a:lstStyle/>
          <a:p>
            <a:r>
              <a:rPr lang="fr-MA" sz="1333">
                <a:solidFill>
                  <a:srgbClr val="464646">
                    <a:lumMod val="60000"/>
                    <a:lumOff val="40000"/>
                  </a:srgbClr>
                </a:solidFill>
              </a:rPr>
              <a:t>Prof. M. D. RAHMANI                                          Compilation                                          EMSI 4ème année IIR                                               2017/18</a:t>
            </a:r>
            <a:endParaRPr sz="1333" dirty="0">
              <a:solidFill>
                <a:srgbClr val="46464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35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110</Words>
  <Application>Microsoft Office PowerPoint</Application>
  <PresentationFormat>Grand écran</PresentationFormat>
  <Paragraphs>64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Calibri</vt:lpstr>
      <vt:lpstr>Constantia</vt:lpstr>
      <vt:lpstr>Courier New</vt:lpstr>
      <vt:lpstr>Tw Cen MT</vt:lpstr>
      <vt:lpstr>Wingdings</vt:lpstr>
      <vt:lpstr>Wingdings 2</vt:lpstr>
      <vt:lpstr>WidescreenPresentation16x9</vt:lpstr>
      <vt:lpstr>1_WidescreenPresentation16x9</vt:lpstr>
      <vt:lpstr>2_WidescreenPresentation16x9</vt:lpstr>
      <vt:lpstr>Compilation  TP 3 EMSI - 4ème IIR 2017/2018</vt:lpstr>
      <vt:lpstr>   Rappel: traitement de caractères</vt:lpstr>
      <vt:lpstr>   TP Implantation d’un analyseur lexical</vt:lpstr>
      <vt:lpstr>   TP Implantation d’un analyseur lexical</vt:lpstr>
      <vt:lpstr>    Exercice 1 :</vt:lpstr>
      <vt:lpstr>    Exercice 2 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  TP 2 EMSI - 4ème IIR 2016/2017</dc:title>
  <dc:creator>RAHMANI</dc:creator>
  <cp:lastModifiedBy>rahmani.mydriss@yahoo.com</cp:lastModifiedBy>
  <cp:revision>12</cp:revision>
  <dcterms:created xsi:type="dcterms:W3CDTF">2016-10-25T06:19:50Z</dcterms:created>
  <dcterms:modified xsi:type="dcterms:W3CDTF">2017-11-21T06:52:52Z</dcterms:modified>
</cp:coreProperties>
</file>