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sldIdLst>
    <p:sldId id="256" r:id="rId3"/>
    <p:sldId id="313" r:id="rId4"/>
    <p:sldId id="314" r:id="rId5"/>
    <p:sldId id="318" r:id="rId6"/>
    <p:sldId id="317" r:id="rId7"/>
    <p:sldId id="316" r:id="rId8"/>
    <p:sldId id="315" r:id="rId9"/>
    <p:sldId id="319" r:id="rId10"/>
    <p:sldId id="258" r:id="rId11"/>
    <p:sldId id="259" r:id="rId12"/>
    <p:sldId id="260" r:id="rId13"/>
    <p:sldId id="262" r:id="rId14"/>
    <p:sldId id="263" r:id="rId15"/>
    <p:sldId id="264" r:id="rId16"/>
    <p:sldId id="265" r:id="rId17"/>
    <p:sldId id="266" r:id="rId18"/>
    <p:sldId id="267" r:id="rId19"/>
    <p:sldId id="269" r:id="rId20"/>
    <p:sldId id="270" r:id="rId21"/>
    <p:sldId id="271" r:id="rId22"/>
    <p:sldId id="272" r:id="rId23"/>
    <p:sldId id="273" r:id="rId24"/>
    <p:sldId id="274" r:id="rId25"/>
    <p:sldId id="275" r:id="rId26"/>
    <p:sldId id="276" r:id="rId27"/>
    <p:sldId id="277" r:id="rId28"/>
    <p:sldId id="280" r:id="rId29"/>
    <p:sldId id="281" r:id="rId30"/>
    <p:sldId id="282" r:id="rId31"/>
    <p:sldId id="284" r:id="rId32"/>
    <p:sldId id="286" r:id="rId33"/>
    <p:sldId id="287" r:id="rId34"/>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3" r:id="rId50"/>
    <p:sldId id="309" r:id="rId51"/>
    <p:sldId id="310" r:id="rId52"/>
    <p:sldId id="311" r:id="rId53"/>
    <p:sldId id="312" r:id="rId54"/>
    <p:sldId id="306" r:id="rId55"/>
    <p:sldId id="320" r:id="rId56"/>
    <p:sldId id="321" r:id="rId57"/>
    <p:sldId id="322" r:id="rId58"/>
    <p:sldId id="323" r:id="rId59"/>
    <p:sldId id="324" r:id="rId60"/>
    <p:sldId id="325" r:id="rId61"/>
    <p:sldId id="326" r:id="rId62"/>
  </p:sldIdLst>
  <p:sldSz cx="9144000" cy="6858000" type="screen4x3"/>
  <p:notesSz cx="6858000" cy="9144000"/>
  <p:defaultTextStyle>
    <a:defPPr>
      <a:defRPr lang="zh-CN"/>
    </a:defPPr>
    <a:lvl1pPr marL="0" lvl="0"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5pPr>
    <a:lvl6pPr marL="2286000" lvl="5"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6pPr>
    <a:lvl7pPr marL="2743200" lvl="6"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7pPr>
    <a:lvl8pPr marL="3200400" lvl="7"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8pPr>
    <a:lvl9pPr marL="3657600" lvl="8"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howGuides="1">
      <p:cViewPr varScale="1">
        <p:scale>
          <a:sx n="101" d="100"/>
          <a:sy n="101" d="100"/>
        </p:scale>
        <p:origin x="-264" y="-96"/>
      </p:cViewPr>
      <p:guideLst>
        <p:guide orient="horz" pos="2160"/>
        <p:guide pos="2880"/>
      </p:guideLst>
    </p:cSldViewPr>
  </p:slideViewPr>
  <p:notesTextViewPr>
    <p:cViewPr>
      <p:scale>
        <a:sx n="100" d="100"/>
        <a:sy n="100" d="100"/>
      </p:scale>
      <p:origin x="0" y="0"/>
    </p:cViewPr>
  </p:notesText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5" Type="http://schemas.openxmlformats.org/officeDocument/2006/relationships/tableStyles" Target="tableStyles.xml"/><Relationship Id="rId64" Type="http://schemas.openxmlformats.org/officeDocument/2006/relationships/viewProps" Target="viewProps.xml"/><Relationship Id="rId63" Type="http://schemas.openxmlformats.org/officeDocument/2006/relationships/presProps" Target="presProps.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notesMaster" Target="notesMasters/notesMaster1.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a:defRPr sz="1200">
                <a:solidFill>
                  <a:schemeClr val="tx1"/>
                </a:solidFill>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solidFill>
                  <a:schemeClr val="tx1"/>
                </a:solidFill>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0660" name="Rectangle 4"/>
          <p:cNvSpPr>
            <a:spLocks noGrp="1" noRot="1"/>
          </p:cNvSpPr>
          <p:nvPr>
            <p:ph type="sldImg" idx="2"/>
          </p:nvPr>
        </p:nvSpPr>
        <p:spPr>
          <a:xfrm>
            <a:off x="1143000" y="685800"/>
            <a:ext cx="4572000" cy="3429000"/>
          </a:xfrm>
          <a:prstGeom prst="rect">
            <a:avLst/>
          </a:prstGeom>
          <a:noFill/>
          <a:ln w="9525">
            <a:noFill/>
          </a:ln>
        </p:spPr>
      </p:sp>
      <p:sp>
        <p:nvSpPr>
          <p:cNvPr id="3077" name="Rectangle 5"/>
          <p:cNvSpPr>
            <a:spLocks noGrp="1" noRot="1" noChangeArrowheads="1"/>
          </p:cNvSpPr>
          <p:nvPr>
            <p:ph type="body" sz="quarter" idx="3"/>
          </p:nvPr>
        </p:nvSpPr>
        <p:spPr bwMode="auto">
          <a:xfrm>
            <a:off x="685800" y="4343400"/>
            <a:ext cx="5486400" cy="4114800"/>
          </a:xfrm>
          <a:prstGeom prst="rect">
            <a:avLst/>
          </a:prstGeom>
          <a:noFill/>
          <a:ln w="9525" cmpd="sng">
            <a:noFill/>
            <a:miter lim="800000"/>
          </a:ln>
          <a:effectLst/>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30000"/>
              </a:spcBef>
              <a:spcAft>
                <a:spcPct val="0"/>
              </a:spcAft>
              <a:buClrTx/>
              <a:buSzTx/>
              <a:buFontTx/>
              <a:buNone/>
              <a:defRPr/>
            </a:pPr>
            <a:r>
              <a:rPr kumimoji="0" 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1" fontAlgn="base" latinLnBrk="0" hangingPunct="1">
              <a:lnSpc>
                <a:spcPct val="100000"/>
              </a:lnSpc>
              <a:spcBef>
                <a:spcPct val="30000"/>
              </a:spcBef>
              <a:spcAft>
                <a:spcPct val="0"/>
              </a:spcAft>
              <a:buClrTx/>
              <a:buSzTx/>
              <a:buFontTx/>
              <a:buNone/>
              <a:defRPr/>
            </a:pPr>
            <a:r>
              <a:rPr kumimoji="0" 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1" fontAlgn="base" latinLnBrk="0" hangingPunct="1">
              <a:lnSpc>
                <a:spcPct val="100000"/>
              </a:lnSpc>
              <a:spcBef>
                <a:spcPct val="30000"/>
              </a:spcBef>
              <a:spcAft>
                <a:spcPct val="0"/>
              </a:spcAft>
              <a:buClrTx/>
              <a:buSzTx/>
              <a:buFontTx/>
              <a:buNone/>
              <a:defRPr/>
            </a:pPr>
            <a:r>
              <a:rPr kumimoji="0" 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1" fontAlgn="base" latinLnBrk="0" hangingPunct="1">
              <a:lnSpc>
                <a:spcPct val="100000"/>
              </a:lnSpc>
              <a:spcBef>
                <a:spcPct val="30000"/>
              </a:spcBef>
              <a:spcAft>
                <a:spcPct val="0"/>
              </a:spcAft>
              <a:buClrTx/>
              <a:buSzTx/>
              <a:buFontTx/>
              <a:buNone/>
              <a:defRPr/>
            </a:pPr>
            <a:r>
              <a:rPr kumimoji="0" 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1" fontAlgn="base" latinLnBrk="0" hangingPunct="1">
              <a:lnSpc>
                <a:spcPct val="100000"/>
              </a:lnSpc>
              <a:spcBef>
                <a:spcPct val="30000"/>
              </a:spcBef>
              <a:spcAft>
                <a:spcPct val="0"/>
              </a:spcAft>
              <a:buClrTx/>
              <a:buSzTx/>
              <a:buFontTx/>
              <a:buNone/>
              <a:defRPr/>
            </a:pPr>
            <a:r>
              <a:rPr kumimoji="0" 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lgn="l">
              <a:defRPr sz="1200">
                <a:solidFill>
                  <a:schemeClr val="tx1"/>
                </a:solidFill>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
            <a:pPr lvl="0" algn="r" eaLnBrk="1" hangingPunct="1"/>
            <a:fld id="{9A0DB2DC-4C9A-4742-B13C-FB6460FD3503}" type="slidenum">
              <a:rPr lang="zh-CN" altLang="zh-CN" sz="1200" dirty="0">
                <a:solidFill>
                  <a:schemeClr val="tx1"/>
                </a:solidFill>
                <a:latin typeface="Arial" panose="020B0604020202020204" pitchFamily="34" charset="0"/>
                <a:ea typeface="宋体" panose="02010600030101010101" pitchFamily="2" charset="-122"/>
              </a:rPr>
            </a:fld>
            <a:endParaRPr lang="zh-CN" altLang="zh-CN" sz="1200" dirty="0">
              <a:solidFill>
                <a:schemeClr val="tx1"/>
              </a:solidFill>
              <a:latin typeface="Arial" panose="020B060402020202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71682" name="Rectangle 2"/>
          <p:cNvSpPr>
            <a:spLocks noGrp="1" noRot="1" noTextEdit="1"/>
          </p:cNvSpPr>
          <p:nvPr>
            <p:ph type="sldImg"/>
          </p:nvPr>
        </p:nvSpPr>
        <p:spPr>
          <a:ln/>
        </p:spPr>
      </p:sp>
      <p:sp>
        <p:nvSpPr>
          <p:cNvPr id="71683" name="Rectangle 3"/>
          <p:cNvSpPr>
            <a:spLocks noGrp="1" noRot="1"/>
          </p:cNvSpPr>
          <p:nvPr>
            <p:ph type="body" idx="1"/>
          </p:nvPr>
        </p:nvSpPr>
        <p:spPr>
          <a:xfrm>
            <a:off x="914400" y="4343400"/>
            <a:ext cx="5029200" cy="4114800"/>
          </a:xfrm>
          <a:ln/>
        </p:spPr>
        <p:txBody>
          <a:bodyPr wrap="square" lIns="91440" tIns="45720" rIns="91440" bIns="45720" anchor="ctr"/>
          <a:p>
            <a:pPr lvl="0" eaLnBrk="1" hangingPunct="1"/>
            <a:r>
              <a:rPr lang="zh-CN" altLang="en-US" sz="1800" b="1" dirty="0">
                <a:solidFill>
                  <a:srgbClr val="996633"/>
                </a:solidFill>
                <a:latin typeface="宋体" panose="02010600030101010101" pitchFamily="2" charset="-122"/>
                <a:ea typeface="黑体" panose="02010609060101010101" pitchFamily="2" charset="-122"/>
              </a:rPr>
              <a:t>水路运输概述</a:t>
            </a:r>
            <a:endParaRPr lang="zh-CN" altLang="en-US" dirty="0">
              <a:latin typeface="宋体" panose="02010600030101010101" pitchFamily="2" charset="-122"/>
              <a:ea typeface="黑体" panose="02010609060101010101" pitchFamily="2" charset="-122"/>
            </a:endParaRPr>
          </a:p>
          <a:p>
            <a:pPr lvl="0" eaLnBrk="1" hangingPunct="1"/>
            <a:r>
              <a:rPr lang="zh-CN" altLang="en-US" dirty="0">
                <a:latin typeface="宋体" panose="02010600030101010101" pitchFamily="2" charset="-122"/>
                <a:ea typeface="黑体" panose="02010609060101010101" pitchFamily="2" charset="-122"/>
              </a:rPr>
              <a:t> 水路运输－</a:t>
            </a:r>
            <a:r>
              <a:rPr lang="zh-CN" altLang="en-US" sz="1000" dirty="0">
                <a:latin typeface="宋体" panose="02010600030101010101" pitchFamily="2" charset="-122"/>
                <a:ea typeface="黑体" panose="02010609060101010101" pitchFamily="2" charset="-122"/>
              </a:rPr>
              <a:t>是利用船舶、排筏和其他浮运工具在江河湖泊、人工水道以及海洋上运送旅客和货物的运输方式</a:t>
            </a:r>
            <a:r>
              <a:rPr lang="zh-CN" altLang="en-US" dirty="0">
                <a:latin typeface="宋体" panose="02010600030101010101" pitchFamily="2" charset="-122"/>
                <a:ea typeface="黑体" panose="02010609060101010101" pitchFamily="2" charset="-122"/>
              </a:rPr>
              <a:t>。</a:t>
            </a:r>
            <a:endParaRPr lang="zh-CN" altLang="en-US" dirty="0">
              <a:latin typeface="宋体" panose="02010600030101010101" pitchFamily="2" charset="-122"/>
              <a:ea typeface="黑体" panose="02010609060101010101" pitchFamily="2" charset="-122"/>
            </a:endParaRPr>
          </a:p>
          <a:p>
            <a:pPr lvl="0" eaLnBrk="1" hangingPunct="1"/>
            <a:r>
              <a:rPr lang="zh-CN" altLang="en-US" dirty="0">
                <a:latin typeface="宋体" panose="02010600030101010101" pitchFamily="2" charset="-122"/>
                <a:ea typeface="黑体" panose="02010609060101010101" pitchFamily="2" charset="-122"/>
              </a:rPr>
              <a:t>一 水路运输的分类和特点</a:t>
            </a:r>
            <a:endParaRPr lang="zh-CN" altLang="en-US" dirty="0">
              <a:latin typeface="宋体" panose="02010600030101010101" pitchFamily="2" charset="-122"/>
              <a:ea typeface="黑体" panose="02010609060101010101" pitchFamily="2" charset="-122"/>
            </a:endParaRPr>
          </a:p>
          <a:p>
            <a:pPr lvl="0" eaLnBrk="1" hangingPunct="1"/>
            <a:r>
              <a:rPr lang="zh-CN" altLang="en-US" dirty="0">
                <a:latin typeface="宋体" panose="02010600030101010101" pitchFamily="2" charset="-122"/>
                <a:ea typeface="黑体" panose="02010609060101010101" pitchFamily="2" charset="-122"/>
              </a:rPr>
              <a:t>      </a:t>
            </a:r>
            <a:r>
              <a:rPr lang="zh-CN" altLang="en-US" sz="1000" dirty="0">
                <a:latin typeface="宋体" panose="02010600030101010101" pitchFamily="2" charset="-122"/>
                <a:ea typeface="黑体" panose="02010609060101010101" pitchFamily="2" charset="-122"/>
              </a:rPr>
              <a:t>远洋运输</a:t>
            </a:r>
            <a:r>
              <a:rPr lang="zh-CN" altLang="zh-CN" sz="1000" dirty="0">
                <a:latin typeface="宋体" panose="02010600030101010101" pitchFamily="2" charset="-122"/>
                <a:ea typeface="黑体" panose="02010609060101010101" pitchFamily="2" charset="-122"/>
              </a:rPr>
              <a:t>:</a:t>
            </a:r>
            <a:r>
              <a:rPr lang="zh-CN" altLang="en-US" sz="1000" dirty="0">
                <a:latin typeface="宋体" panose="02010600030101010101" pitchFamily="2" charset="-122"/>
                <a:ea typeface="黑体" panose="02010609060101010101" pitchFamily="2" charset="-122"/>
              </a:rPr>
              <a:t>指沿海以外的海上运输。</a:t>
            </a:r>
            <a:endParaRPr lang="zh-CN" altLang="en-US" sz="1000" dirty="0">
              <a:latin typeface="宋体" panose="02010600030101010101" pitchFamily="2" charset="-122"/>
              <a:ea typeface="黑体" panose="02010609060101010101" pitchFamily="2" charset="-122"/>
            </a:endParaRPr>
          </a:p>
          <a:p>
            <a:pPr lvl="0" eaLnBrk="1" hangingPunct="1"/>
            <a:r>
              <a:rPr lang="zh-CN" altLang="zh-CN" sz="1000" dirty="0">
                <a:latin typeface="宋体" panose="02010600030101010101" pitchFamily="2" charset="-122"/>
                <a:ea typeface="黑体" panose="02010609060101010101" pitchFamily="2" charset="-122"/>
              </a:rPr>
              <a:t>1.</a:t>
            </a:r>
            <a:r>
              <a:rPr lang="zh-CN" altLang="en-US" sz="1000" dirty="0">
                <a:latin typeface="宋体" panose="02010600030101010101" pitchFamily="2" charset="-122"/>
                <a:ea typeface="黑体" panose="02010609060101010101" pitchFamily="2" charset="-122"/>
              </a:rPr>
              <a:t>分类 沿海运输</a:t>
            </a:r>
            <a:r>
              <a:rPr lang="zh-CN" altLang="zh-CN" sz="1000" dirty="0">
                <a:latin typeface="宋体" panose="02010600030101010101" pitchFamily="2" charset="-122"/>
                <a:ea typeface="黑体" panose="02010609060101010101" pitchFamily="2" charset="-122"/>
              </a:rPr>
              <a:t>:</a:t>
            </a:r>
            <a:r>
              <a:rPr lang="zh-CN" altLang="en-US" sz="1000" dirty="0">
                <a:latin typeface="宋体" panose="02010600030101010101" pitchFamily="2" charset="-122"/>
                <a:ea typeface="黑体" panose="02010609060101010101" pitchFamily="2" charset="-122"/>
              </a:rPr>
              <a:t>指在我国沿海区域内的运输。</a:t>
            </a:r>
            <a:endParaRPr lang="zh-CN" altLang="en-US" sz="1000" dirty="0">
              <a:latin typeface="宋体" panose="02010600030101010101" pitchFamily="2" charset="-122"/>
              <a:ea typeface="黑体" panose="02010609060101010101" pitchFamily="2" charset="-122"/>
            </a:endParaRPr>
          </a:p>
          <a:p>
            <a:pPr lvl="0" eaLnBrk="1" hangingPunct="1"/>
            <a:r>
              <a:rPr lang="zh-CN" altLang="zh-CN" sz="1000" dirty="0">
                <a:latin typeface="宋体" panose="02010600030101010101" pitchFamily="2" charset="-122"/>
                <a:ea typeface="黑体" panose="02010609060101010101" pitchFamily="2" charset="-122"/>
              </a:rPr>
              <a:t>       </a:t>
            </a:r>
            <a:r>
              <a:rPr lang="zh-CN" altLang="en-US" sz="1000" dirty="0">
                <a:latin typeface="宋体" panose="02010600030101010101" pitchFamily="2" charset="-122"/>
                <a:ea typeface="黑体" panose="02010609060101010101" pitchFamily="2" charset="-122"/>
              </a:rPr>
              <a:t>内河运输</a:t>
            </a:r>
            <a:r>
              <a:rPr lang="zh-CN" altLang="zh-CN" sz="1000" dirty="0">
                <a:latin typeface="宋体" panose="02010600030101010101" pitchFamily="2" charset="-122"/>
                <a:ea typeface="黑体" panose="02010609060101010101" pitchFamily="2" charset="-122"/>
              </a:rPr>
              <a:t>:</a:t>
            </a:r>
            <a:r>
              <a:rPr lang="zh-CN" altLang="en-US" sz="1000" dirty="0">
                <a:latin typeface="宋体" panose="02010600030101010101" pitchFamily="2" charset="-122"/>
                <a:ea typeface="黑体" panose="02010609060101010101" pitchFamily="2" charset="-122"/>
              </a:rPr>
              <a:t>在江河、湖泊、人工水道上</a:t>
            </a:r>
            <a:endParaRPr lang="zh-CN" altLang="en-US" sz="1000" dirty="0">
              <a:latin typeface="宋体" panose="02010600030101010101" pitchFamily="2" charset="-122"/>
              <a:ea typeface="黑体" panose="02010609060101010101" pitchFamily="2" charset="-122"/>
            </a:endParaRPr>
          </a:p>
          <a:p>
            <a:pPr lvl="0" eaLnBrk="1" hangingPunct="1"/>
            <a:r>
              <a:rPr lang="zh-CN" altLang="zh-CN" sz="1000" dirty="0">
                <a:latin typeface="宋体" panose="02010600030101010101" pitchFamily="2" charset="-122"/>
                <a:ea typeface="黑体" panose="02010609060101010101" pitchFamily="2" charset="-122"/>
              </a:rPr>
              <a:t>            </a:t>
            </a:r>
            <a:r>
              <a:rPr lang="zh-CN" altLang="en-US" sz="1000" dirty="0">
                <a:latin typeface="宋体" panose="02010600030101010101" pitchFamily="2" charset="-122"/>
                <a:ea typeface="黑体" panose="02010609060101010101" pitchFamily="2" charset="-122"/>
              </a:rPr>
              <a:t>的运输</a:t>
            </a:r>
            <a:endParaRPr lang="zh-CN" altLang="en-US" sz="1000" dirty="0">
              <a:latin typeface="宋体" panose="02010600030101010101" pitchFamily="2" charset="-122"/>
              <a:ea typeface="黑体" panose="02010609060101010101" pitchFamily="2" charset="-122"/>
            </a:endParaRPr>
          </a:p>
          <a:p>
            <a:pPr lvl="0" eaLnBrk="1" hangingPunct="1"/>
            <a:endParaRPr lang="zh-CN" altLang="zh-CN" dirty="0"/>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72706" name="Rectangle 2"/>
          <p:cNvSpPr>
            <a:spLocks noGrp="1" noRot="1" noTextEdit="1"/>
          </p:cNvSpPr>
          <p:nvPr>
            <p:ph type="sldImg"/>
          </p:nvPr>
        </p:nvSpPr>
        <p:spPr>
          <a:ln/>
        </p:spPr>
      </p:sp>
      <p:sp>
        <p:nvSpPr>
          <p:cNvPr id="72707" name="Rectangle 3"/>
          <p:cNvSpPr>
            <a:spLocks noGrp="1" noRot="1"/>
          </p:cNvSpPr>
          <p:nvPr>
            <p:ph type="body" idx="1"/>
          </p:nvPr>
        </p:nvSpPr>
        <p:spPr>
          <a:xfrm>
            <a:off x="914400" y="4343400"/>
            <a:ext cx="5029200" cy="4114800"/>
          </a:xfrm>
          <a:ln/>
        </p:spPr>
        <p:txBody>
          <a:bodyPr wrap="square" lIns="91440" tIns="45720" rIns="91440" bIns="45720" anchor="ctr"/>
          <a:p>
            <a:pPr lvl="0" eaLnBrk="1" hangingPunct="1"/>
            <a:r>
              <a:rPr lang="zh-CN" altLang="en-US" sz="1800" b="1" dirty="0">
                <a:solidFill>
                  <a:srgbClr val="996633"/>
                </a:solidFill>
                <a:latin typeface="宋体" panose="02010600030101010101" pitchFamily="2" charset="-122"/>
                <a:ea typeface="黑体" panose="02010609060101010101" pitchFamily="2" charset="-122"/>
              </a:rPr>
              <a:t>水路运输概述</a:t>
            </a:r>
            <a:endParaRPr lang="zh-CN" altLang="en-US" dirty="0">
              <a:latin typeface="宋体" panose="02010600030101010101" pitchFamily="2" charset="-122"/>
              <a:ea typeface="黑体" panose="02010609060101010101" pitchFamily="2" charset="-122"/>
            </a:endParaRPr>
          </a:p>
          <a:p>
            <a:pPr lvl="0" eaLnBrk="1" hangingPunct="1"/>
            <a:r>
              <a:rPr lang="zh-CN" altLang="en-US" dirty="0">
                <a:latin typeface="宋体" panose="02010600030101010101" pitchFamily="2" charset="-122"/>
                <a:ea typeface="黑体" panose="02010609060101010101" pitchFamily="2" charset="-122"/>
              </a:rPr>
              <a:t> 水路运输－</a:t>
            </a:r>
            <a:r>
              <a:rPr lang="zh-CN" altLang="en-US" sz="1000" dirty="0">
                <a:latin typeface="宋体" panose="02010600030101010101" pitchFamily="2" charset="-122"/>
                <a:ea typeface="黑体" panose="02010609060101010101" pitchFamily="2" charset="-122"/>
              </a:rPr>
              <a:t>是利用船舶、排筏和其他浮运工具在江河湖泊、人工水道以及海洋上运送旅客和货物的运输方式</a:t>
            </a:r>
            <a:r>
              <a:rPr lang="zh-CN" altLang="en-US" dirty="0">
                <a:latin typeface="宋体" panose="02010600030101010101" pitchFamily="2" charset="-122"/>
                <a:ea typeface="黑体" panose="02010609060101010101" pitchFamily="2" charset="-122"/>
              </a:rPr>
              <a:t>。</a:t>
            </a:r>
            <a:endParaRPr lang="zh-CN" altLang="en-US" dirty="0">
              <a:latin typeface="宋体" panose="02010600030101010101" pitchFamily="2" charset="-122"/>
              <a:ea typeface="黑体" panose="02010609060101010101" pitchFamily="2" charset="-122"/>
            </a:endParaRPr>
          </a:p>
          <a:p>
            <a:pPr lvl="0" eaLnBrk="1" hangingPunct="1"/>
            <a:r>
              <a:rPr lang="zh-CN" altLang="en-US" dirty="0">
                <a:latin typeface="宋体" panose="02010600030101010101" pitchFamily="2" charset="-122"/>
                <a:ea typeface="黑体" panose="02010609060101010101" pitchFamily="2" charset="-122"/>
              </a:rPr>
              <a:t>一 水路运输的分类和特点</a:t>
            </a:r>
            <a:endParaRPr lang="zh-CN" altLang="en-US" dirty="0">
              <a:latin typeface="宋体" panose="02010600030101010101" pitchFamily="2" charset="-122"/>
              <a:ea typeface="黑体" panose="02010609060101010101" pitchFamily="2" charset="-122"/>
            </a:endParaRPr>
          </a:p>
          <a:p>
            <a:pPr lvl="0" eaLnBrk="1" hangingPunct="1"/>
            <a:r>
              <a:rPr lang="zh-CN" altLang="en-US" dirty="0">
                <a:latin typeface="宋体" panose="02010600030101010101" pitchFamily="2" charset="-122"/>
                <a:ea typeface="黑体" panose="02010609060101010101" pitchFamily="2" charset="-122"/>
              </a:rPr>
              <a:t>      </a:t>
            </a:r>
            <a:r>
              <a:rPr lang="zh-CN" altLang="en-US" sz="1000" dirty="0">
                <a:latin typeface="宋体" panose="02010600030101010101" pitchFamily="2" charset="-122"/>
                <a:ea typeface="黑体" panose="02010609060101010101" pitchFamily="2" charset="-122"/>
              </a:rPr>
              <a:t>远洋运输</a:t>
            </a:r>
            <a:r>
              <a:rPr lang="zh-CN" altLang="zh-CN" sz="1000" dirty="0">
                <a:latin typeface="宋体" panose="02010600030101010101" pitchFamily="2" charset="-122"/>
                <a:ea typeface="黑体" panose="02010609060101010101" pitchFamily="2" charset="-122"/>
              </a:rPr>
              <a:t>:</a:t>
            </a:r>
            <a:r>
              <a:rPr lang="zh-CN" altLang="en-US" sz="1000" dirty="0">
                <a:latin typeface="宋体" panose="02010600030101010101" pitchFamily="2" charset="-122"/>
                <a:ea typeface="黑体" panose="02010609060101010101" pitchFamily="2" charset="-122"/>
              </a:rPr>
              <a:t>指沿海以外的海上运输。</a:t>
            </a:r>
            <a:endParaRPr lang="zh-CN" altLang="en-US" sz="1000" dirty="0">
              <a:latin typeface="宋体" panose="02010600030101010101" pitchFamily="2" charset="-122"/>
              <a:ea typeface="黑体" panose="02010609060101010101" pitchFamily="2" charset="-122"/>
            </a:endParaRPr>
          </a:p>
          <a:p>
            <a:pPr lvl="0" eaLnBrk="1" hangingPunct="1"/>
            <a:r>
              <a:rPr lang="zh-CN" altLang="zh-CN" sz="1000" dirty="0">
                <a:latin typeface="宋体" panose="02010600030101010101" pitchFamily="2" charset="-122"/>
                <a:ea typeface="黑体" panose="02010609060101010101" pitchFamily="2" charset="-122"/>
              </a:rPr>
              <a:t>1.</a:t>
            </a:r>
            <a:r>
              <a:rPr lang="zh-CN" altLang="en-US" sz="1000" dirty="0">
                <a:latin typeface="宋体" panose="02010600030101010101" pitchFamily="2" charset="-122"/>
                <a:ea typeface="黑体" panose="02010609060101010101" pitchFamily="2" charset="-122"/>
              </a:rPr>
              <a:t>分类 沿海运输</a:t>
            </a:r>
            <a:r>
              <a:rPr lang="zh-CN" altLang="zh-CN" sz="1000" dirty="0">
                <a:latin typeface="宋体" panose="02010600030101010101" pitchFamily="2" charset="-122"/>
                <a:ea typeface="黑体" panose="02010609060101010101" pitchFamily="2" charset="-122"/>
              </a:rPr>
              <a:t>:</a:t>
            </a:r>
            <a:r>
              <a:rPr lang="zh-CN" altLang="en-US" sz="1000" dirty="0">
                <a:latin typeface="宋体" panose="02010600030101010101" pitchFamily="2" charset="-122"/>
                <a:ea typeface="黑体" panose="02010609060101010101" pitchFamily="2" charset="-122"/>
              </a:rPr>
              <a:t>指在我国沿海区域内的运输。</a:t>
            </a:r>
            <a:endParaRPr lang="zh-CN" altLang="en-US" sz="1000" dirty="0">
              <a:latin typeface="宋体" panose="02010600030101010101" pitchFamily="2" charset="-122"/>
              <a:ea typeface="黑体" panose="02010609060101010101" pitchFamily="2" charset="-122"/>
            </a:endParaRPr>
          </a:p>
          <a:p>
            <a:pPr lvl="0" eaLnBrk="1" hangingPunct="1"/>
            <a:r>
              <a:rPr lang="zh-CN" altLang="zh-CN" sz="1000" dirty="0">
                <a:latin typeface="宋体" panose="02010600030101010101" pitchFamily="2" charset="-122"/>
                <a:ea typeface="黑体" panose="02010609060101010101" pitchFamily="2" charset="-122"/>
              </a:rPr>
              <a:t>       </a:t>
            </a:r>
            <a:r>
              <a:rPr lang="zh-CN" altLang="en-US" sz="1000" dirty="0">
                <a:latin typeface="宋体" panose="02010600030101010101" pitchFamily="2" charset="-122"/>
                <a:ea typeface="黑体" panose="02010609060101010101" pitchFamily="2" charset="-122"/>
              </a:rPr>
              <a:t>内河运输</a:t>
            </a:r>
            <a:r>
              <a:rPr lang="zh-CN" altLang="zh-CN" sz="1000" dirty="0">
                <a:latin typeface="宋体" panose="02010600030101010101" pitchFamily="2" charset="-122"/>
                <a:ea typeface="黑体" panose="02010609060101010101" pitchFamily="2" charset="-122"/>
              </a:rPr>
              <a:t>:</a:t>
            </a:r>
            <a:r>
              <a:rPr lang="zh-CN" altLang="en-US" sz="1000" dirty="0">
                <a:latin typeface="宋体" panose="02010600030101010101" pitchFamily="2" charset="-122"/>
                <a:ea typeface="黑体" panose="02010609060101010101" pitchFamily="2" charset="-122"/>
              </a:rPr>
              <a:t>在江河、湖泊、人工水道上</a:t>
            </a:r>
            <a:endParaRPr lang="zh-CN" altLang="en-US" sz="1000" dirty="0">
              <a:latin typeface="宋体" panose="02010600030101010101" pitchFamily="2" charset="-122"/>
              <a:ea typeface="黑体" panose="02010609060101010101" pitchFamily="2" charset="-122"/>
            </a:endParaRPr>
          </a:p>
          <a:p>
            <a:pPr lvl="0" eaLnBrk="1" hangingPunct="1"/>
            <a:r>
              <a:rPr lang="zh-CN" altLang="zh-CN" sz="1000" dirty="0">
                <a:latin typeface="宋体" panose="02010600030101010101" pitchFamily="2" charset="-122"/>
                <a:ea typeface="黑体" panose="02010609060101010101" pitchFamily="2" charset="-122"/>
              </a:rPr>
              <a:t>            </a:t>
            </a:r>
            <a:r>
              <a:rPr lang="zh-CN" altLang="en-US" sz="1000" dirty="0">
                <a:latin typeface="宋体" panose="02010600030101010101" pitchFamily="2" charset="-122"/>
                <a:ea typeface="黑体" panose="02010609060101010101" pitchFamily="2" charset="-122"/>
              </a:rPr>
              <a:t>的运输</a:t>
            </a:r>
            <a:endParaRPr lang="zh-CN" altLang="en-US" sz="1000" dirty="0">
              <a:latin typeface="宋体" panose="02010600030101010101" pitchFamily="2" charset="-122"/>
              <a:ea typeface="黑体" panose="02010609060101010101" pitchFamily="2" charset="-122"/>
            </a:endParaRPr>
          </a:p>
          <a:p>
            <a:pPr lvl="0" eaLnBrk="1" hangingPunct="1"/>
            <a:endParaRPr lang="zh-CN" altLang="zh-CN" dirty="0"/>
          </a:p>
        </p:txBody>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73730" name="Rectangle 2"/>
          <p:cNvSpPr>
            <a:spLocks noGrp="1" noRot="1" noTextEdit="1"/>
          </p:cNvSpPr>
          <p:nvPr>
            <p:ph type="sldImg"/>
          </p:nvPr>
        </p:nvSpPr>
        <p:spPr>
          <a:ln/>
        </p:spPr>
      </p:sp>
      <p:sp>
        <p:nvSpPr>
          <p:cNvPr id="73731" name="Rectangle 3"/>
          <p:cNvSpPr>
            <a:spLocks noGrp="1" noRot="1"/>
          </p:cNvSpPr>
          <p:nvPr>
            <p:ph type="body" idx="1"/>
          </p:nvPr>
        </p:nvSpPr>
        <p:spPr>
          <a:xfrm>
            <a:off x="914400" y="4343400"/>
            <a:ext cx="5029200" cy="4114800"/>
          </a:xfrm>
          <a:ln/>
        </p:spPr>
        <p:txBody>
          <a:bodyPr wrap="square" lIns="91440" tIns="45720" rIns="91440" bIns="45720" anchor="ctr"/>
          <a:p>
            <a:pPr lvl="0" eaLnBrk="1" hangingPunct="1"/>
            <a:r>
              <a:rPr lang="zh-CN" altLang="en-US" sz="1800" b="1" dirty="0">
                <a:solidFill>
                  <a:srgbClr val="996633"/>
                </a:solidFill>
                <a:latin typeface="宋体" panose="02010600030101010101" pitchFamily="2" charset="-122"/>
                <a:ea typeface="黑体" panose="02010609060101010101" pitchFamily="2" charset="-122"/>
              </a:rPr>
              <a:t>水路运输概述</a:t>
            </a:r>
            <a:endParaRPr lang="zh-CN" altLang="en-US" dirty="0">
              <a:latin typeface="宋体" panose="02010600030101010101" pitchFamily="2" charset="-122"/>
              <a:ea typeface="黑体" panose="02010609060101010101" pitchFamily="2" charset="-122"/>
            </a:endParaRPr>
          </a:p>
          <a:p>
            <a:pPr lvl="0" eaLnBrk="1" hangingPunct="1"/>
            <a:r>
              <a:rPr lang="zh-CN" altLang="en-US" dirty="0">
                <a:latin typeface="宋体" panose="02010600030101010101" pitchFamily="2" charset="-122"/>
                <a:ea typeface="黑体" panose="02010609060101010101" pitchFamily="2" charset="-122"/>
              </a:rPr>
              <a:t> 水路运输－</a:t>
            </a:r>
            <a:r>
              <a:rPr lang="zh-CN" altLang="en-US" sz="1000" dirty="0">
                <a:latin typeface="宋体" panose="02010600030101010101" pitchFamily="2" charset="-122"/>
                <a:ea typeface="黑体" panose="02010609060101010101" pitchFamily="2" charset="-122"/>
              </a:rPr>
              <a:t>是利用船舶、排筏和其他浮运工具在江河湖泊、人工水道以及海洋上运送旅客和货物的运输方式</a:t>
            </a:r>
            <a:r>
              <a:rPr lang="zh-CN" altLang="en-US" dirty="0">
                <a:latin typeface="宋体" panose="02010600030101010101" pitchFamily="2" charset="-122"/>
                <a:ea typeface="黑体" panose="02010609060101010101" pitchFamily="2" charset="-122"/>
              </a:rPr>
              <a:t>。</a:t>
            </a:r>
            <a:endParaRPr lang="zh-CN" altLang="en-US" dirty="0">
              <a:latin typeface="宋体" panose="02010600030101010101" pitchFamily="2" charset="-122"/>
              <a:ea typeface="黑体" panose="02010609060101010101" pitchFamily="2" charset="-122"/>
            </a:endParaRPr>
          </a:p>
          <a:p>
            <a:pPr lvl="0" eaLnBrk="1" hangingPunct="1"/>
            <a:r>
              <a:rPr lang="zh-CN" altLang="en-US" dirty="0">
                <a:latin typeface="宋体" panose="02010600030101010101" pitchFamily="2" charset="-122"/>
                <a:ea typeface="黑体" panose="02010609060101010101" pitchFamily="2" charset="-122"/>
              </a:rPr>
              <a:t>一 水路运输的分类和特点</a:t>
            </a:r>
            <a:endParaRPr lang="zh-CN" altLang="en-US" dirty="0">
              <a:latin typeface="宋体" panose="02010600030101010101" pitchFamily="2" charset="-122"/>
              <a:ea typeface="黑体" panose="02010609060101010101" pitchFamily="2" charset="-122"/>
            </a:endParaRPr>
          </a:p>
          <a:p>
            <a:pPr lvl="0" eaLnBrk="1" hangingPunct="1"/>
            <a:r>
              <a:rPr lang="zh-CN" altLang="en-US" dirty="0">
                <a:latin typeface="宋体" panose="02010600030101010101" pitchFamily="2" charset="-122"/>
                <a:ea typeface="黑体" panose="02010609060101010101" pitchFamily="2" charset="-122"/>
              </a:rPr>
              <a:t>      </a:t>
            </a:r>
            <a:r>
              <a:rPr lang="zh-CN" altLang="en-US" sz="1000" dirty="0">
                <a:latin typeface="宋体" panose="02010600030101010101" pitchFamily="2" charset="-122"/>
                <a:ea typeface="黑体" panose="02010609060101010101" pitchFamily="2" charset="-122"/>
              </a:rPr>
              <a:t>远洋运输</a:t>
            </a:r>
            <a:r>
              <a:rPr lang="zh-CN" altLang="zh-CN" sz="1000" dirty="0">
                <a:latin typeface="宋体" panose="02010600030101010101" pitchFamily="2" charset="-122"/>
                <a:ea typeface="黑体" panose="02010609060101010101" pitchFamily="2" charset="-122"/>
              </a:rPr>
              <a:t>:</a:t>
            </a:r>
            <a:r>
              <a:rPr lang="zh-CN" altLang="en-US" sz="1000" dirty="0">
                <a:latin typeface="宋体" panose="02010600030101010101" pitchFamily="2" charset="-122"/>
                <a:ea typeface="黑体" panose="02010609060101010101" pitchFamily="2" charset="-122"/>
              </a:rPr>
              <a:t>指沿海以外的海上运输。</a:t>
            </a:r>
            <a:endParaRPr lang="zh-CN" altLang="en-US" sz="1000" dirty="0">
              <a:latin typeface="宋体" panose="02010600030101010101" pitchFamily="2" charset="-122"/>
              <a:ea typeface="黑体" panose="02010609060101010101" pitchFamily="2" charset="-122"/>
            </a:endParaRPr>
          </a:p>
          <a:p>
            <a:pPr lvl="0" eaLnBrk="1" hangingPunct="1"/>
            <a:r>
              <a:rPr lang="zh-CN" altLang="zh-CN" sz="1000" dirty="0">
                <a:latin typeface="宋体" panose="02010600030101010101" pitchFamily="2" charset="-122"/>
                <a:ea typeface="黑体" panose="02010609060101010101" pitchFamily="2" charset="-122"/>
              </a:rPr>
              <a:t>1.</a:t>
            </a:r>
            <a:r>
              <a:rPr lang="zh-CN" altLang="en-US" sz="1000" dirty="0">
                <a:latin typeface="宋体" panose="02010600030101010101" pitchFamily="2" charset="-122"/>
                <a:ea typeface="黑体" panose="02010609060101010101" pitchFamily="2" charset="-122"/>
              </a:rPr>
              <a:t>分类 沿海运输</a:t>
            </a:r>
            <a:r>
              <a:rPr lang="zh-CN" altLang="zh-CN" sz="1000" dirty="0">
                <a:latin typeface="宋体" panose="02010600030101010101" pitchFamily="2" charset="-122"/>
                <a:ea typeface="黑体" panose="02010609060101010101" pitchFamily="2" charset="-122"/>
              </a:rPr>
              <a:t>:</a:t>
            </a:r>
            <a:r>
              <a:rPr lang="zh-CN" altLang="en-US" sz="1000" dirty="0">
                <a:latin typeface="宋体" panose="02010600030101010101" pitchFamily="2" charset="-122"/>
                <a:ea typeface="黑体" panose="02010609060101010101" pitchFamily="2" charset="-122"/>
              </a:rPr>
              <a:t>指在我国沿海区域内的运输。</a:t>
            </a:r>
            <a:endParaRPr lang="zh-CN" altLang="en-US" sz="1000" dirty="0">
              <a:latin typeface="宋体" panose="02010600030101010101" pitchFamily="2" charset="-122"/>
              <a:ea typeface="黑体" panose="02010609060101010101" pitchFamily="2" charset="-122"/>
            </a:endParaRPr>
          </a:p>
          <a:p>
            <a:pPr lvl="0" eaLnBrk="1" hangingPunct="1"/>
            <a:r>
              <a:rPr lang="zh-CN" altLang="zh-CN" sz="1000" dirty="0">
                <a:latin typeface="宋体" panose="02010600030101010101" pitchFamily="2" charset="-122"/>
                <a:ea typeface="黑体" panose="02010609060101010101" pitchFamily="2" charset="-122"/>
              </a:rPr>
              <a:t>       </a:t>
            </a:r>
            <a:r>
              <a:rPr lang="zh-CN" altLang="en-US" sz="1000" dirty="0">
                <a:latin typeface="宋体" panose="02010600030101010101" pitchFamily="2" charset="-122"/>
                <a:ea typeface="黑体" panose="02010609060101010101" pitchFamily="2" charset="-122"/>
              </a:rPr>
              <a:t>内河运输</a:t>
            </a:r>
            <a:r>
              <a:rPr lang="zh-CN" altLang="zh-CN" sz="1000" dirty="0">
                <a:latin typeface="宋体" panose="02010600030101010101" pitchFamily="2" charset="-122"/>
                <a:ea typeface="黑体" panose="02010609060101010101" pitchFamily="2" charset="-122"/>
              </a:rPr>
              <a:t>:</a:t>
            </a:r>
            <a:r>
              <a:rPr lang="zh-CN" altLang="en-US" sz="1000" dirty="0">
                <a:latin typeface="宋体" panose="02010600030101010101" pitchFamily="2" charset="-122"/>
                <a:ea typeface="黑体" panose="02010609060101010101" pitchFamily="2" charset="-122"/>
              </a:rPr>
              <a:t>在江河、湖泊、人工水道上</a:t>
            </a:r>
            <a:endParaRPr lang="zh-CN" altLang="en-US" sz="1000" dirty="0">
              <a:latin typeface="宋体" panose="02010600030101010101" pitchFamily="2" charset="-122"/>
              <a:ea typeface="黑体" panose="02010609060101010101" pitchFamily="2" charset="-122"/>
            </a:endParaRPr>
          </a:p>
          <a:p>
            <a:pPr lvl="0" eaLnBrk="1" hangingPunct="1"/>
            <a:r>
              <a:rPr lang="zh-CN" altLang="zh-CN" sz="1000" dirty="0">
                <a:latin typeface="宋体" panose="02010600030101010101" pitchFamily="2" charset="-122"/>
                <a:ea typeface="黑体" panose="02010609060101010101" pitchFamily="2" charset="-122"/>
              </a:rPr>
              <a:t>            </a:t>
            </a:r>
            <a:r>
              <a:rPr lang="zh-CN" altLang="en-US" sz="1000" dirty="0">
                <a:latin typeface="宋体" panose="02010600030101010101" pitchFamily="2" charset="-122"/>
                <a:ea typeface="黑体" panose="02010609060101010101" pitchFamily="2" charset="-122"/>
              </a:rPr>
              <a:t>的运输</a:t>
            </a:r>
            <a:endParaRPr lang="zh-CN" altLang="en-US" sz="1000" dirty="0">
              <a:latin typeface="宋体" panose="02010600030101010101" pitchFamily="2" charset="-122"/>
              <a:ea typeface="黑体" panose="02010609060101010101" pitchFamily="2" charset="-122"/>
            </a:endParaRPr>
          </a:p>
          <a:p>
            <a:pPr lvl="0" eaLnBrk="1" hangingPunct="1"/>
            <a:endParaRPr lang="zh-CN" altLang="zh-CN" dirty="0"/>
          </a:p>
        </p:txBody>
      </p:sp>
    </p:spTree>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74754" name="Rectangle 2"/>
          <p:cNvSpPr>
            <a:spLocks noGrp="1" noRot="1" noTextEdit="1"/>
          </p:cNvSpPr>
          <p:nvPr>
            <p:ph type="sldImg"/>
          </p:nvPr>
        </p:nvSpPr>
        <p:spPr>
          <a:ln/>
        </p:spPr>
      </p:sp>
      <p:sp>
        <p:nvSpPr>
          <p:cNvPr id="74755" name="Rectangle 3"/>
          <p:cNvSpPr>
            <a:spLocks noGrp="1" noRot="1"/>
          </p:cNvSpPr>
          <p:nvPr>
            <p:ph type="body" idx="1"/>
          </p:nvPr>
        </p:nvSpPr>
        <p:spPr>
          <a:xfrm>
            <a:off x="914400" y="4343400"/>
            <a:ext cx="5029200" cy="4114800"/>
          </a:xfrm>
          <a:ln/>
        </p:spPr>
        <p:txBody>
          <a:bodyPr wrap="square" lIns="91440" tIns="45720" rIns="91440" bIns="45720" anchor="ctr"/>
          <a:p>
            <a:pPr lvl="0" eaLnBrk="1" hangingPunct="1"/>
            <a:r>
              <a:rPr lang="zh-CN" altLang="en-US" sz="1800" b="1" dirty="0">
                <a:solidFill>
                  <a:srgbClr val="996633"/>
                </a:solidFill>
                <a:latin typeface="宋体" panose="02010600030101010101" pitchFamily="2" charset="-122"/>
                <a:ea typeface="黑体" panose="02010609060101010101" pitchFamily="2" charset="-122"/>
              </a:rPr>
              <a:t>水路运输概述</a:t>
            </a:r>
            <a:endParaRPr lang="zh-CN" altLang="en-US" dirty="0">
              <a:latin typeface="宋体" panose="02010600030101010101" pitchFamily="2" charset="-122"/>
              <a:ea typeface="黑体" panose="02010609060101010101" pitchFamily="2" charset="-122"/>
            </a:endParaRPr>
          </a:p>
          <a:p>
            <a:pPr lvl="0" eaLnBrk="1" hangingPunct="1"/>
            <a:r>
              <a:rPr lang="zh-CN" altLang="en-US" dirty="0">
                <a:latin typeface="宋体" panose="02010600030101010101" pitchFamily="2" charset="-122"/>
                <a:ea typeface="黑体" panose="02010609060101010101" pitchFamily="2" charset="-122"/>
              </a:rPr>
              <a:t> 水路运输－</a:t>
            </a:r>
            <a:r>
              <a:rPr lang="zh-CN" altLang="en-US" sz="1000" dirty="0">
                <a:latin typeface="宋体" panose="02010600030101010101" pitchFamily="2" charset="-122"/>
                <a:ea typeface="黑体" panose="02010609060101010101" pitchFamily="2" charset="-122"/>
              </a:rPr>
              <a:t>是利用船舶、排筏和其他浮运工具在江河湖泊、人工水道以及海洋上运送旅客和货物的运输方式</a:t>
            </a:r>
            <a:r>
              <a:rPr lang="zh-CN" altLang="en-US" dirty="0">
                <a:latin typeface="宋体" panose="02010600030101010101" pitchFamily="2" charset="-122"/>
                <a:ea typeface="黑体" panose="02010609060101010101" pitchFamily="2" charset="-122"/>
              </a:rPr>
              <a:t>。</a:t>
            </a:r>
            <a:endParaRPr lang="zh-CN" altLang="en-US" dirty="0">
              <a:latin typeface="宋体" panose="02010600030101010101" pitchFamily="2" charset="-122"/>
              <a:ea typeface="黑体" panose="02010609060101010101" pitchFamily="2" charset="-122"/>
            </a:endParaRPr>
          </a:p>
          <a:p>
            <a:pPr lvl="0" eaLnBrk="1" hangingPunct="1"/>
            <a:r>
              <a:rPr lang="zh-CN" altLang="en-US" dirty="0">
                <a:latin typeface="宋体" panose="02010600030101010101" pitchFamily="2" charset="-122"/>
                <a:ea typeface="黑体" panose="02010609060101010101" pitchFamily="2" charset="-122"/>
              </a:rPr>
              <a:t>一 水路运输的分类和特点</a:t>
            </a:r>
            <a:endParaRPr lang="zh-CN" altLang="en-US" dirty="0">
              <a:latin typeface="宋体" panose="02010600030101010101" pitchFamily="2" charset="-122"/>
              <a:ea typeface="黑体" panose="02010609060101010101" pitchFamily="2" charset="-122"/>
            </a:endParaRPr>
          </a:p>
          <a:p>
            <a:pPr lvl="0" eaLnBrk="1" hangingPunct="1"/>
            <a:r>
              <a:rPr lang="zh-CN" altLang="en-US" dirty="0">
                <a:latin typeface="宋体" panose="02010600030101010101" pitchFamily="2" charset="-122"/>
                <a:ea typeface="黑体" panose="02010609060101010101" pitchFamily="2" charset="-122"/>
              </a:rPr>
              <a:t>      </a:t>
            </a:r>
            <a:r>
              <a:rPr lang="zh-CN" altLang="en-US" sz="1000" dirty="0">
                <a:latin typeface="宋体" panose="02010600030101010101" pitchFamily="2" charset="-122"/>
                <a:ea typeface="黑体" panose="02010609060101010101" pitchFamily="2" charset="-122"/>
              </a:rPr>
              <a:t>远洋运输</a:t>
            </a:r>
            <a:r>
              <a:rPr lang="zh-CN" altLang="zh-CN" sz="1000" dirty="0">
                <a:latin typeface="宋体" panose="02010600030101010101" pitchFamily="2" charset="-122"/>
                <a:ea typeface="黑体" panose="02010609060101010101" pitchFamily="2" charset="-122"/>
              </a:rPr>
              <a:t>:</a:t>
            </a:r>
            <a:r>
              <a:rPr lang="zh-CN" altLang="en-US" sz="1000" dirty="0">
                <a:latin typeface="宋体" panose="02010600030101010101" pitchFamily="2" charset="-122"/>
                <a:ea typeface="黑体" panose="02010609060101010101" pitchFamily="2" charset="-122"/>
              </a:rPr>
              <a:t>指沿海以外的海上运输。</a:t>
            </a:r>
            <a:endParaRPr lang="zh-CN" altLang="en-US" sz="1000" dirty="0">
              <a:latin typeface="宋体" panose="02010600030101010101" pitchFamily="2" charset="-122"/>
              <a:ea typeface="黑体" panose="02010609060101010101" pitchFamily="2" charset="-122"/>
            </a:endParaRPr>
          </a:p>
          <a:p>
            <a:pPr lvl="0" eaLnBrk="1" hangingPunct="1"/>
            <a:r>
              <a:rPr lang="zh-CN" altLang="zh-CN" sz="1000" dirty="0">
                <a:latin typeface="宋体" panose="02010600030101010101" pitchFamily="2" charset="-122"/>
                <a:ea typeface="黑体" panose="02010609060101010101" pitchFamily="2" charset="-122"/>
              </a:rPr>
              <a:t>1.</a:t>
            </a:r>
            <a:r>
              <a:rPr lang="zh-CN" altLang="en-US" sz="1000" dirty="0">
                <a:latin typeface="宋体" panose="02010600030101010101" pitchFamily="2" charset="-122"/>
                <a:ea typeface="黑体" panose="02010609060101010101" pitchFamily="2" charset="-122"/>
              </a:rPr>
              <a:t>分类 沿海运输</a:t>
            </a:r>
            <a:r>
              <a:rPr lang="zh-CN" altLang="zh-CN" sz="1000" dirty="0">
                <a:latin typeface="宋体" panose="02010600030101010101" pitchFamily="2" charset="-122"/>
                <a:ea typeface="黑体" panose="02010609060101010101" pitchFamily="2" charset="-122"/>
              </a:rPr>
              <a:t>:</a:t>
            </a:r>
            <a:r>
              <a:rPr lang="zh-CN" altLang="en-US" sz="1000" dirty="0">
                <a:latin typeface="宋体" panose="02010600030101010101" pitchFamily="2" charset="-122"/>
                <a:ea typeface="黑体" panose="02010609060101010101" pitchFamily="2" charset="-122"/>
              </a:rPr>
              <a:t>指在我国沿海区域内的运输。</a:t>
            </a:r>
            <a:endParaRPr lang="zh-CN" altLang="en-US" sz="1000" dirty="0">
              <a:latin typeface="宋体" panose="02010600030101010101" pitchFamily="2" charset="-122"/>
              <a:ea typeface="黑体" panose="02010609060101010101" pitchFamily="2" charset="-122"/>
            </a:endParaRPr>
          </a:p>
          <a:p>
            <a:pPr lvl="0" eaLnBrk="1" hangingPunct="1"/>
            <a:r>
              <a:rPr lang="zh-CN" altLang="zh-CN" sz="1000" dirty="0">
                <a:latin typeface="宋体" panose="02010600030101010101" pitchFamily="2" charset="-122"/>
                <a:ea typeface="黑体" panose="02010609060101010101" pitchFamily="2" charset="-122"/>
              </a:rPr>
              <a:t>       </a:t>
            </a:r>
            <a:r>
              <a:rPr lang="zh-CN" altLang="en-US" sz="1000" dirty="0">
                <a:latin typeface="宋体" panose="02010600030101010101" pitchFamily="2" charset="-122"/>
                <a:ea typeface="黑体" panose="02010609060101010101" pitchFamily="2" charset="-122"/>
              </a:rPr>
              <a:t>内河运输</a:t>
            </a:r>
            <a:r>
              <a:rPr lang="zh-CN" altLang="zh-CN" sz="1000" dirty="0">
                <a:latin typeface="宋体" panose="02010600030101010101" pitchFamily="2" charset="-122"/>
                <a:ea typeface="黑体" panose="02010609060101010101" pitchFamily="2" charset="-122"/>
              </a:rPr>
              <a:t>:</a:t>
            </a:r>
            <a:r>
              <a:rPr lang="zh-CN" altLang="en-US" sz="1000" dirty="0">
                <a:latin typeface="宋体" panose="02010600030101010101" pitchFamily="2" charset="-122"/>
                <a:ea typeface="黑体" panose="02010609060101010101" pitchFamily="2" charset="-122"/>
              </a:rPr>
              <a:t>在江河、湖泊、人工水道上</a:t>
            </a:r>
            <a:endParaRPr lang="zh-CN" altLang="en-US" sz="1000" dirty="0">
              <a:latin typeface="宋体" panose="02010600030101010101" pitchFamily="2" charset="-122"/>
              <a:ea typeface="黑体" panose="02010609060101010101" pitchFamily="2" charset="-122"/>
            </a:endParaRPr>
          </a:p>
          <a:p>
            <a:pPr lvl="0" eaLnBrk="1" hangingPunct="1"/>
            <a:r>
              <a:rPr lang="zh-CN" altLang="zh-CN" sz="1000" dirty="0">
                <a:latin typeface="宋体" panose="02010600030101010101" pitchFamily="2" charset="-122"/>
                <a:ea typeface="黑体" panose="02010609060101010101" pitchFamily="2" charset="-122"/>
              </a:rPr>
              <a:t>            </a:t>
            </a:r>
            <a:r>
              <a:rPr lang="zh-CN" altLang="en-US" sz="1000" dirty="0">
                <a:latin typeface="宋体" panose="02010600030101010101" pitchFamily="2" charset="-122"/>
                <a:ea typeface="黑体" panose="02010609060101010101" pitchFamily="2" charset="-122"/>
              </a:rPr>
              <a:t>的运输</a:t>
            </a:r>
            <a:endParaRPr lang="zh-CN" altLang="en-US" sz="1000" dirty="0">
              <a:latin typeface="宋体" panose="02010600030101010101" pitchFamily="2" charset="-122"/>
              <a:ea typeface="黑体" panose="02010609060101010101" pitchFamily="2" charset="-122"/>
            </a:endParaRPr>
          </a:p>
          <a:p>
            <a:pPr lvl="0" eaLnBrk="1" hangingPunct="1"/>
            <a:endParaRPr lang="zh-CN" altLang="zh-CN" dirty="0"/>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标题幻灯片">
    <p:bg>
      <p:bgPr>
        <a:solidFill>
          <a:schemeClr val="bg1"/>
        </a:solidFill>
        <a:effectLst/>
      </p:bgPr>
    </p:bg>
    <p:spTree>
      <p:nvGrpSpPr>
        <p:cNvPr id="1" name=""/>
        <p:cNvGrpSpPr/>
        <p:nvPr/>
      </p:nvGrpSpPr>
      <p:grpSpPr>
        <a:xfrm>
          <a:off x="0" y="0"/>
          <a:ext cx="0" cy="0"/>
          <a:chOff x="0" y="0"/>
          <a:chExt cx="0" cy="0"/>
        </a:xfrm>
      </p:grpSpPr>
      <p:pic>
        <p:nvPicPr>
          <p:cNvPr id="2050" name="Picture 2" descr="us logistics TITLE"/>
          <p:cNvPicPr>
            <a:picLocks noChangeAspect="1"/>
          </p:cNvPicPr>
          <p:nvPr/>
        </p:nvPicPr>
        <p:blipFill>
          <a:blip r:embed="rId2"/>
          <a:stretch>
            <a:fillRect/>
          </a:stretch>
        </p:blipFill>
        <p:spPr>
          <a:xfrm>
            <a:off x="0" y="0"/>
            <a:ext cx="9144000" cy="6858000"/>
          </a:xfrm>
          <a:prstGeom prst="rect">
            <a:avLst/>
          </a:prstGeom>
          <a:noFill/>
          <a:ln w="9525">
            <a:noFill/>
          </a:ln>
        </p:spPr>
      </p:pic>
      <p:sp>
        <p:nvSpPr>
          <p:cNvPr id="2051" name="Rectangle 3"/>
          <p:cNvSpPr>
            <a:spLocks noGrp="1" noChangeArrowheads="1"/>
          </p:cNvSpPr>
          <p:nvPr>
            <p:ph type="ctrTitle"/>
          </p:nvPr>
        </p:nvSpPr>
        <p:spPr>
          <a:xfrm>
            <a:off x="466725" y="620713"/>
            <a:ext cx="8208963" cy="1470025"/>
          </a:xfrm>
        </p:spPr>
        <p:txBody>
          <a:bodyPr/>
          <a:lstStyle>
            <a:lvl1pPr algn="ctr">
              <a:defRPr sz="4400" b="1"/>
            </a:lvl1pPr>
          </a:lstStyle>
          <a:p>
            <a:r>
              <a:rPr lang="zh-CN"/>
              <a:t>单击此处编辑母版标题样式</a:t>
            </a:r>
            <a:endParaRPr lang="zh-CN"/>
          </a:p>
        </p:txBody>
      </p:sp>
      <p:sp>
        <p:nvSpPr>
          <p:cNvPr id="2052" name="Rectangle 4"/>
          <p:cNvSpPr>
            <a:spLocks noGrp="1" noChangeArrowheads="1"/>
          </p:cNvSpPr>
          <p:nvPr>
            <p:ph type="subTitle" idx="1"/>
          </p:nvPr>
        </p:nvSpPr>
        <p:spPr>
          <a:xfrm>
            <a:off x="468313" y="2205038"/>
            <a:ext cx="8207375" cy="863600"/>
          </a:xfrm>
        </p:spPr>
        <p:txBody>
          <a:bodyPr/>
          <a:lstStyle>
            <a:lvl1pPr marL="0" indent="0" algn="ctr">
              <a:buFontTx/>
              <a:buNone/>
              <a:defRPr sz="3600" b="1">
                <a:solidFill>
                  <a:schemeClr val="bg1"/>
                </a:solidFill>
              </a:defRPr>
            </a:lvl1pPr>
          </a:lstStyle>
          <a:p>
            <a:r>
              <a:rPr lang="zh-CN"/>
              <a:t>单击此处编辑母版副标题样式</a:t>
            </a:r>
            <a:endParaRPr lang="zh-CN"/>
          </a:p>
        </p:txBody>
      </p:sp>
      <p:sp>
        <p:nvSpPr>
          <p:cNvPr id="9" name="Rectangle 5"/>
          <p:cNvSpPr>
            <a:spLocks noGrp="1" noChangeArrowheads="1"/>
          </p:cNvSpPr>
          <p:nvPr>
            <p:ph type="dt" sz="half" idx="2"/>
          </p:nvPr>
        </p:nvSpPr>
        <p:spPr bwMode="auto">
          <a:xfrm>
            <a:off x="2916238" y="6337300"/>
            <a:ext cx="1584325" cy="476250"/>
          </a:xfrm>
          <a:prstGeom prst="rect">
            <a:avLst/>
          </a:prstGeom>
          <a:noFill/>
          <a:ln>
            <a:miter lim="800000"/>
          </a:ln>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GB" altLang="en-US" sz="1400" b="0" i="0" u="none" strike="noStrike" kern="1200" cap="none" spc="0" normalizeH="0" baseline="0" noProof="0" smtClean="0">
              <a:ln>
                <a:noFill/>
              </a:ln>
              <a:solidFill>
                <a:schemeClr val="bg1"/>
              </a:solidFill>
              <a:effectLst/>
              <a:uLnTx/>
              <a:uFillTx/>
              <a:latin typeface="+mn-lt"/>
              <a:ea typeface="宋体" panose="02010600030101010101" pitchFamily="2" charset="-122"/>
              <a:cs typeface="+mn-cs"/>
            </a:endParaRPr>
          </a:p>
        </p:txBody>
      </p:sp>
      <p:sp>
        <p:nvSpPr>
          <p:cNvPr id="10" name="Rectangle 6"/>
          <p:cNvSpPr>
            <a:spLocks noGrp="1" noChangeArrowheads="1"/>
          </p:cNvSpPr>
          <p:nvPr>
            <p:ph type="ftr" sz="quarter" idx="3"/>
          </p:nvPr>
        </p:nvSpPr>
        <p:spPr bwMode="auto">
          <a:xfrm>
            <a:off x="4572000" y="6337300"/>
            <a:ext cx="2895600" cy="476250"/>
          </a:xfrm>
          <a:prstGeom prst="rect">
            <a:avLst/>
          </a:prstGeom>
          <a:noFill/>
          <a:ln>
            <a:miter lim="800000"/>
          </a:ln>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GB" altLang="en-US" sz="1400" b="0" i="0" u="none" strike="noStrike" kern="1200" cap="none" spc="0" normalizeH="0" baseline="0" noProof="0" smtClean="0">
              <a:ln>
                <a:noFill/>
              </a:ln>
              <a:solidFill>
                <a:schemeClr val="bg1"/>
              </a:solidFill>
              <a:effectLst/>
              <a:uLnTx/>
              <a:uFillTx/>
              <a:latin typeface="+mn-lt"/>
              <a:ea typeface="宋体" panose="02010600030101010101" pitchFamily="2" charset="-122"/>
              <a:cs typeface="+mn-cs"/>
            </a:endParaRPr>
          </a:p>
        </p:txBody>
      </p:sp>
      <p:sp>
        <p:nvSpPr>
          <p:cNvPr id="11" name="Rectangle 7"/>
          <p:cNvSpPr>
            <a:spLocks noGrp="1" noChangeArrowheads="1"/>
          </p:cNvSpPr>
          <p:nvPr>
            <p:ph type="sldNum" sz="quarter" idx="4"/>
          </p:nvPr>
        </p:nvSpPr>
        <p:spPr bwMode="auto">
          <a:xfrm>
            <a:off x="7947025" y="6337300"/>
            <a:ext cx="1162050" cy="476250"/>
          </a:xfrm>
          <a:prstGeom prst="rect">
            <a:avLst/>
          </a:prstGeom>
          <a:noFill/>
          <a:ln>
            <a:miter lim="800000"/>
          </a:ln>
        </p:spPr>
        <p:txBody>
          <a:bodyPr vert="horz" wrap="square" lIns="91440" tIns="45720" rIns="91440" bIns="45720" numCol="1" anchor="b" anchorCtr="0" compatLnSpc="1"/>
          <a:p>
            <a:pPr algn="r"/>
            <a:fld id="{9A0DB2DC-4C9A-4742-B13C-FB6460FD3503}" type="slidenum">
              <a:rPr lang="zh-CN" altLang="en-US" dirty="0">
                <a:latin typeface="Arial" panose="020B0604020202020204" pitchFamily="34" charset="0"/>
                <a:ea typeface="宋体" panose="02010600030101010101" pitchFamily="2" charset="-122"/>
              </a:rPr>
            </a:fld>
            <a:endParaRPr lang="zh-CN" altLang="en-US" dirty="0">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GB" altLang="en-US" sz="1400" b="0" i="0" u="none" strike="noStrike" kern="1200" cap="none" spc="0" normalizeH="0" baseline="0" noProof="0" smtClean="0">
              <a:ln>
                <a:noFill/>
              </a:ln>
              <a:solidFill>
                <a:schemeClr val="bg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GB" altLang="en-US" sz="1400" b="0" i="0" u="none" strike="noStrike" kern="1200" cap="none" spc="0" normalizeH="0" baseline="0" noProof="0" smtClean="0">
              <a:ln>
                <a:noFill/>
              </a:ln>
              <a:solidFill>
                <a:schemeClr val="bg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fld>
            <a:endParaRPr lang="zh-CN" alt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0063" y="188913"/>
            <a:ext cx="2259012" cy="59372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3025" y="188913"/>
            <a:ext cx="6624638" cy="593725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GB" altLang="en-US" sz="1400" b="0" i="0" u="none" strike="noStrike" kern="1200" cap="none" spc="0" normalizeH="0" baseline="0" noProof="0" smtClean="0">
              <a:ln>
                <a:noFill/>
              </a:ln>
              <a:solidFill>
                <a:schemeClr val="bg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GB" altLang="en-US" sz="1400" b="0" i="0" u="none" strike="noStrike" kern="1200" cap="none" spc="0" normalizeH="0" baseline="0" noProof="0" smtClean="0">
              <a:ln>
                <a:noFill/>
              </a:ln>
              <a:solidFill>
                <a:schemeClr val="bg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fld>
            <a:endParaRPr lang="zh-CN" alt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GB" altLang="en-US" sz="1400" b="0" i="0" u="none" strike="noStrike" kern="1200" cap="none" spc="0" normalizeH="0" baseline="0" noProof="0" smtClean="0">
              <a:ln>
                <a:noFill/>
              </a:ln>
              <a:solidFill>
                <a:schemeClr val="bg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GB" altLang="en-US" sz="1400" b="0" i="0" u="none" strike="noStrike" kern="1200" cap="none" spc="0" normalizeH="0" baseline="0" noProof="0" smtClean="0">
              <a:ln>
                <a:noFill/>
              </a:ln>
              <a:solidFill>
                <a:schemeClr val="bg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fld>
            <a:endParaRPr lang="zh-CN" altLang="en-US"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GB" altLang="en-US" sz="1400" b="0" i="0" u="none" strike="noStrike" kern="1200" cap="none" spc="0" normalizeH="0" baseline="0" noProof="0" smtClean="0">
              <a:ln>
                <a:noFill/>
              </a:ln>
              <a:solidFill>
                <a:schemeClr val="bg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GB" altLang="en-US" sz="1400" b="0" i="0" u="none" strike="noStrike" kern="1200" cap="none" spc="0" normalizeH="0" baseline="0" noProof="0" smtClean="0">
              <a:ln>
                <a:noFill/>
              </a:ln>
              <a:solidFill>
                <a:schemeClr val="bg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fld>
            <a:endParaRPr lang="zh-CN" alt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3025" y="836613"/>
            <a:ext cx="4441825" cy="5289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67250" y="836613"/>
            <a:ext cx="4441825" cy="5289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GB" altLang="en-US" sz="1400" b="0" i="0" u="none" strike="noStrike" kern="1200" cap="none" spc="0" normalizeH="0" baseline="0" noProof="0" smtClean="0">
              <a:ln>
                <a:noFill/>
              </a:ln>
              <a:solidFill>
                <a:schemeClr val="bg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GB" altLang="en-US" sz="1400" b="0" i="0" u="none" strike="noStrike" kern="1200" cap="none" spc="0" normalizeH="0" baseline="0" noProof="0" smtClean="0">
              <a:ln>
                <a:noFill/>
              </a:ln>
              <a:solidFill>
                <a:schemeClr val="bg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zh-CN" altLang="en-US" dirty="0"/>
            </a:fld>
            <a:endParaRPr lang="zh-CN" alt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GB" altLang="en-US" sz="1400" b="0" i="0" u="none" strike="noStrike" kern="1200" cap="none" spc="0" normalizeH="0" baseline="0" noProof="0" smtClean="0">
              <a:ln>
                <a:noFill/>
              </a:ln>
              <a:solidFill>
                <a:schemeClr val="bg1"/>
              </a:solidFill>
              <a:effectLst/>
              <a:uLnTx/>
              <a:uFillTx/>
              <a:latin typeface="+mn-lt"/>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GB" altLang="en-US" sz="1400" b="0" i="0" u="none" strike="noStrike" kern="1200" cap="none" spc="0" normalizeH="0" baseline="0" noProof="0" smtClean="0">
              <a:ln>
                <a:noFill/>
              </a:ln>
              <a:solidFill>
                <a:schemeClr val="bg1"/>
              </a:solidFill>
              <a:effectLst/>
              <a:uLnTx/>
              <a:uFillTx/>
              <a:latin typeface="+mn-lt"/>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hangingPunct="1"/>
            <a:fld id="{9A0DB2DC-4C9A-4742-B13C-FB6460FD3503}" type="slidenum">
              <a:rPr lang="zh-CN" altLang="en-US" dirty="0"/>
            </a:fld>
            <a:endParaRPr lang="zh-CN" alt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GB" altLang="en-US" sz="1400" b="0" i="0" u="none" strike="noStrike" kern="1200" cap="none" spc="0" normalizeH="0" baseline="0" noProof="0" smtClean="0">
              <a:ln>
                <a:noFill/>
              </a:ln>
              <a:solidFill>
                <a:schemeClr val="bg1"/>
              </a:solidFill>
              <a:effectLst/>
              <a:uLnTx/>
              <a:uFillTx/>
              <a:latin typeface="+mn-lt"/>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GB" altLang="en-US" sz="1400" b="0" i="0" u="none" strike="noStrike" kern="1200" cap="none" spc="0" normalizeH="0" baseline="0" noProof="0" smtClean="0">
              <a:ln>
                <a:noFill/>
              </a:ln>
              <a:solidFill>
                <a:schemeClr val="bg1"/>
              </a:solidFill>
              <a:effectLst/>
              <a:uLnTx/>
              <a:uFillTx/>
              <a:latin typeface="+mn-lt"/>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fld id="{9A0DB2DC-4C9A-4742-B13C-FB6460FD3503}" type="slidenum">
              <a:rPr lang="zh-CN" altLang="en-US" dirty="0"/>
            </a:fld>
            <a:endParaRPr lang="zh-CN" alt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GB" altLang="en-US" sz="1400" b="0" i="0" u="none" strike="noStrike" kern="1200" cap="none" spc="0" normalizeH="0" baseline="0" noProof="0" smtClean="0">
              <a:ln>
                <a:noFill/>
              </a:ln>
              <a:solidFill>
                <a:schemeClr val="bg1"/>
              </a:solidFill>
              <a:effectLst/>
              <a:uLnTx/>
              <a:uFillTx/>
              <a:latin typeface="+mn-lt"/>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GB" altLang="en-US" sz="1400" b="0" i="0" u="none" strike="noStrike" kern="1200" cap="none" spc="0" normalizeH="0" baseline="0" noProof="0" smtClean="0">
              <a:ln>
                <a:noFill/>
              </a:ln>
              <a:solidFill>
                <a:schemeClr val="bg1"/>
              </a:solidFill>
              <a:effectLst/>
              <a:uLnTx/>
              <a:uFillTx/>
              <a:latin typeface="+mn-lt"/>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hangingPunct="1"/>
            <a:fld id="{9A0DB2DC-4C9A-4742-B13C-FB6460FD3503}" type="slidenum">
              <a:rPr lang="zh-CN" altLang="en-US" dirty="0"/>
            </a:fld>
            <a:endParaRPr lang="zh-CN" alt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GB" altLang="en-US" sz="1400" b="0" i="0" u="none" strike="noStrike" kern="1200" cap="none" spc="0" normalizeH="0" baseline="0" noProof="0" smtClean="0">
              <a:ln>
                <a:noFill/>
              </a:ln>
              <a:solidFill>
                <a:schemeClr val="bg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GB" altLang="en-US" sz="1400" b="0" i="0" u="none" strike="noStrike" kern="1200" cap="none" spc="0" normalizeH="0" baseline="0" noProof="0" smtClean="0">
              <a:ln>
                <a:noFill/>
              </a:ln>
              <a:solidFill>
                <a:schemeClr val="bg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zh-CN" altLang="en-US" dirty="0"/>
            </a:fld>
            <a:endParaRPr lang="zh-CN" altLang="en-US" dirty="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GB" altLang="en-US" sz="1400" b="0" i="0" u="none" strike="noStrike" kern="1200" cap="none" spc="0" normalizeH="0" baseline="0" noProof="0" smtClean="0">
              <a:ln>
                <a:noFill/>
              </a:ln>
              <a:solidFill>
                <a:schemeClr val="bg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GB" altLang="en-US" sz="1400" b="0" i="0" u="none" strike="noStrike" kern="1200" cap="none" spc="0" normalizeH="0" baseline="0" noProof="0" smtClean="0">
              <a:ln>
                <a:noFill/>
              </a:ln>
              <a:solidFill>
                <a:schemeClr val="bg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zh-CN" altLang="en-US" dirty="0"/>
            </a:fld>
            <a:endParaRPr lang="zh-CN" alt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descr="us logistics SLIDE"/>
          <p:cNvPicPr>
            <a:picLocks noChangeAspect="1"/>
          </p:cNvPicPr>
          <p:nvPr/>
        </p:nvPicPr>
        <p:blipFill>
          <a:blip r:embed="rId12"/>
          <a:stretch>
            <a:fillRect/>
          </a:stretch>
        </p:blipFill>
        <p:spPr>
          <a:xfrm>
            <a:off x="0" y="0"/>
            <a:ext cx="9144000" cy="6858000"/>
          </a:xfrm>
          <a:prstGeom prst="rect">
            <a:avLst/>
          </a:prstGeom>
          <a:noFill/>
          <a:ln w="9525">
            <a:noFill/>
          </a:ln>
        </p:spPr>
      </p:pic>
      <p:sp>
        <p:nvSpPr>
          <p:cNvPr id="1027" name="Rectangle 3"/>
          <p:cNvSpPr>
            <a:spLocks noGrp="1"/>
          </p:cNvSpPr>
          <p:nvPr>
            <p:ph type="body" idx="1"/>
          </p:nvPr>
        </p:nvSpPr>
        <p:spPr>
          <a:xfrm>
            <a:off x="73025" y="836613"/>
            <a:ext cx="9036050" cy="528955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8" name="Rectangle 4"/>
          <p:cNvSpPr>
            <a:spLocks noGrp="1"/>
          </p:cNvSpPr>
          <p:nvPr>
            <p:ph type="title"/>
          </p:nvPr>
        </p:nvSpPr>
        <p:spPr>
          <a:xfrm>
            <a:off x="1692275" y="188913"/>
            <a:ext cx="7416800" cy="490537"/>
          </a:xfrm>
          <a:prstGeom prst="rect">
            <a:avLst/>
          </a:prstGeom>
          <a:noFill/>
          <a:ln w="9525">
            <a:noFill/>
          </a:ln>
        </p:spPr>
        <p:txBody>
          <a:bodyPr anchor="ctr"/>
          <a:p>
            <a:pPr lvl="0"/>
            <a:r>
              <a:rPr lang="zh-CN" altLang="en-US" dirty="0"/>
              <a:t>单击此处编辑母版标题样式</a:t>
            </a:r>
            <a:endParaRPr lang="zh-CN" altLang="en-US" dirty="0"/>
          </a:p>
        </p:txBody>
      </p:sp>
      <p:sp>
        <p:nvSpPr>
          <p:cNvPr id="1029" name="Rectangle 5"/>
          <p:cNvSpPr>
            <a:spLocks noGrp="1" noChangeArrowheads="1"/>
          </p:cNvSpPr>
          <p:nvPr>
            <p:ph type="dt" sz="half" idx="2"/>
          </p:nvPr>
        </p:nvSpPr>
        <p:spPr bwMode="auto">
          <a:xfrm>
            <a:off x="2916238" y="6337300"/>
            <a:ext cx="1584325" cy="476250"/>
          </a:xfrm>
          <a:prstGeom prst="rect">
            <a:avLst/>
          </a:prstGeom>
          <a:noFill/>
          <a:ln w="9525">
            <a:noFill/>
            <a:miter lim="800000"/>
          </a:ln>
          <a:effectLst/>
        </p:spPr>
        <p:txBody>
          <a:bodyPr vert="horz" wrap="square" lIns="91440" tIns="45720" rIns="91440" bIns="45720" numCol="1" anchor="b" anchorCtr="0" compatLnSpc="1"/>
          <a:lstStyle>
            <a:lvl1pPr algn="l">
              <a:defRPr sz="1400">
                <a:latin typeface="+mn-lt"/>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GB" altLang="en-US" sz="1400" b="0" i="0" u="none" strike="noStrike" kern="1200" cap="none" spc="0" normalizeH="0" baseline="0" noProof="0" smtClean="0">
              <a:ln>
                <a:noFill/>
              </a:ln>
              <a:solidFill>
                <a:schemeClr val="bg1"/>
              </a:solidFill>
              <a:effectLst/>
              <a:uLnTx/>
              <a:uFillTx/>
              <a:latin typeface="+mn-lt"/>
              <a:ea typeface="宋体" panose="02010600030101010101" pitchFamily="2" charset="-122"/>
              <a:cs typeface="+mn-cs"/>
            </a:endParaRPr>
          </a:p>
        </p:txBody>
      </p:sp>
      <p:sp>
        <p:nvSpPr>
          <p:cNvPr id="1030" name="Rectangle 6"/>
          <p:cNvSpPr>
            <a:spLocks noGrp="1" noChangeArrowheads="1"/>
          </p:cNvSpPr>
          <p:nvPr>
            <p:ph type="ftr" sz="quarter" idx="3"/>
          </p:nvPr>
        </p:nvSpPr>
        <p:spPr bwMode="auto">
          <a:xfrm>
            <a:off x="4572000" y="6337300"/>
            <a:ext cx="2895600" cy="476250"/>
          </a:xfrm>
          <a:prstGeom prst="rect">
            <a:avLst/>
          </a:prstGeom>
          <a:noFill/>
          <a:ln w="9525">
            <a:noFill/>
            <a:miter lim="800000"/>
          </a:ln>
          <a:effectLst/>
        </p:spPr>
        <p:txBody>
          <a:bodyPr vert="horz" wrap="square" lIns="91440" tIns="45720" rIns="91440" bIns="45720" numCol="1" anchor="b" anchorCtr="0" compatLnSpc="1"/>
          <a:lstStyle>
            <a:lvl1pPr>
              <a:defRPr sz="1400">
                <a:latin typeface="+mn-lt"/>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GB" altLang="en-US" sz="1400" b="0" i="0" u="none" strike="noStrike" kern="1200" cap="none" spc="0" normalizeH="0" baseline="0" noProof="0" smtClean="0">
              <a:ln>
                <a:noFill/>
              </a:ln>
              <a:solidFill>
                <a:schemeClr val="bg1"/>
              </a:solidFill>
              <a:effectLst/>
              <a:uLnTx/>
              <a:uFillTx/>
              <a:latin typeface="+mn-lt"/>
              <a:ea typeface="宋体" panose="02010600030101010101" pitchFamily="2" charset="-122"/>
              <a:cs typeface="+mn-cs"/>
            </a:endParaRPr>
          </a:p>
        </p:txBody>
      </p:sp>
      <p:sp>
        <p:nvSpPr>
          <p:cNvPr id="1031" name="Rectangle 7"/>
          <p:cNvSpPr>
            <a:spLocks noGrp="1" noChangeArrowheads="1"/>
          </p:cNvSpPr>
          <p:nvPr>
            <p:ph type="sldNum" sz="quarter" idx="4"/>
          </p:nvPr>
        </p:nvSpPr>
        <p:spPr bwMode="auto">
          <a:xfrm>
            <a:off x="7947025" y="6337300"/>
            <a:ext cx="1162050" cy="476250"/>
          </a:xfrm>
          <a:prstGeom prst="rect">
            <a:avLst/>
          </a:prstGeom>
          <a:noFill/>
          <a:ln w="9525">
            <a:noFill/>
            <a:miter lim="800000"/>
          </a:ln>
          <a:effectLst/>
        </p:spPr>
        <p:txBody>
          <a:bodyPr vert="horz" wrap="square" lIns="91440" tIns="45720" rIns="91440" bIns="45720" numCol="1" anchor="b" anchorCtr="0" compatLnSpc="1"/>
          <a:lstStyle>
            <a:lvl1pPr algn="r">
              <a:defRPr sz="1400">
                <a:latin typeface="Arial" panose="020B0604020202020204" pitchFamily="34" charset="0"/>
                <a:ea typeface="宋体" panose="02010600030101010101" pitchFamily="2" charset="-122"/>
              </a:defRPr>
            </a:lvl1pPr>
          </a:lstStyle>
          <a:p>
            <a:pPr lvl="0" eaLnBrk="1" hangingPunct="1"/>
            <a:fld id="{9A0DB2DC-4C9A-4742-B13C-FB6460FD3503}" type="slidenum">
              <a:rPr lang="zh-CN" altLang="en-US" dirty="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wipe(right)">
                                      <p:cBhvr>
                                        <p:cTn id="7"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8" grpId="0" autoUpdateAnimBg="0"/>
    </p:bldLst>
  </p:timing>
  <p:hf sldNum="0" hdr="0" ftr="0" dt="0"/>
  <p:txStyles>
    <p:titleStyle>
      <a:lvl1pPr algn="r" rtl="0" fontAlgn="base">
        <a:spcBef>
          <a:spcPct val="0"/>
        </a:spcBef>
        <a:spcAft>
          <a:spcPct val="0"/>
        </a:spcAft>
        <a:defRPr sz="2400">
          <a:solidFill>
            <a:schemeClr val="bg1"/>
          </a:solidFill>
          <a:latin typeface="+mj-lt"/>
          <a:ea typeface="+mj-ea"/>
          <a:cs typeface="+mj-cs"/>
        </a:defRPr>
      </a:lvl1pPr>
      <a:lvl2pPr algn="r" rtl="0" fontAlgn="base">
        <a:spcBef>
          <a:spcPct val="0"/>
        </a:spcBef>
        <a:spcAft>
          <a:spcPct val="0"/>
        </a:spcAft>
        <a:defRPr sz="2400">
          <a:solidFill>
            <a:schemeClr val="bg1"/>
          </a:solidFill>
          <a:latin typeface="Arial" panose="020B0604020202020204" pitchFamily="34" charset="0"/>
        </a:defRPr>
      </a:lvl2pPr>
      <a:lvl3pPr algn="r" rtl="0" fontAlgn="base">
        <a:spcBef>
          <a:spcPct val="0"/>
        </a:spcBef>
        <a:spcAft>
          <a:spcPct val="0"/>
        </a:spcAft>
        <a:defRPr sz="2400">
          <a:solidFill>
            <a:schemeClr val="bg1"/>
          </a:solidFill>
          <a:latin typeface="Arial" panose="020B0604020202020204" pitchFamily="34" charset="0"/>
        </a:defRPr>
      </a:lvl3pPr>
      <a:lvl4pPr algn="r" rtl="0" fontAlgn="base">
        <a:spcBef>
          <a:spcPct val="0"/>
        </a:spcBef>
        <a:spcAft>
          <a:spcPct val="0"/>
        </a:spcAft>
        <a:defRPr sz="2400">
          <a:solidFill>
            <a:schemeClr val="bg1"/>
          </a:solidFill>
          <a:latin typeface="Arial" panose="020B0604020202020204" pitchFamily="34" charset="0"/>
        </a:defRPr>
      </a:lvl4pPr>
      <a:lvl5pPr algn="r" rtl="0" fontAlgn="base">
        <a:spcBef>
          <a:spcPct val="0"/>
        </a:spcBef>
        <a:spcAft>
          <a:spcPct val="0"/>
        </a:spcAft>
        <a:defRPr sz="2400">
          <a:solidFill>
            <a:schemeClr val="bg1"/>
          </a:solidFill>
          <a:latin typeface="Arial" panose="020B0604020202020204" pitchFamily="34" charset="0"/>
        </a:defRPr>
      </a:lvl5pPr>
      <a:lvl6pPr marL="457200" algn="r" rtl="0" fontAlgn="base">
        <a:spcBef>
          <a:spcPct val="0"/>
        </a:spcBef>
        <a:spcAft>
          <a:spcPct val="0"/>
        </a:spcAft>
        <a:defRPr sz="2400">
          <a:solidFill>
            <a:schemeClr val="bg1"/>
          </a:solidFill>
          <a:latin typeface="Arial" panose="020B0604020202020204" pitchFamily="34" charset="0"/>
        </a:defRPr>
      </a:lvl6pPr>
      <a:lvl7pPr marL="914400" algn="r" rtl="0" fontAlgn="base">
        <a:spcBef>
          <a:spcPct val="0"/>
        </a:spcBef>
        <a:spcAft>
          <a:spcPct val="0"/>
        </a:spcAft>
        <a:defRPr sz="2400">
          <a:solidFill>
            <a:schemeClr val="bg1"/>
          </a:solidFill>
          <a:latin typeface="Arial" panose="020B0604020202020204" pitchFamily="34" charset="0"/>
        </a:defRPr>
      </a:lvl7pPr>
      <a:lvl8pPr marL="1371600" algn="r" rtl="0" fontAlgn="base">
        <a:spcBef>
          <a:spcPct val="0"/>
        </a:spcBef>
        <a:spcAft>
          <a:spcPct val="0"/>
        </a:spcAft>
        <a:defRPr sz="2400">
          <a:solidFill>
            <a:schemeClr val="bg1"/>
          </a:solidFill>
          <a:latin typeface="Arial" panose="020B0604020202020204" pitchFamily="34" charset="0"/>
        </a:defRPr>
      </a:lvl8pPr>
      <a:lvl9pPr marL="1828800" algn="r" rtl="0" fontAlgn="base">
        <a:spcBef>
          <a:spcPct val="0"/>
        </a:spcBef>
        <a:spcAft>
          <a:spcPct val="0"/>
        </a:spcAft>
        <a:defRPr sz="2400">
          <a:solidFill>
            <a:schemeClr val="bg1"/>
          </a:solidFill>
          <a:latin typeface="Arial" panose="020B0604020202020204" pitchFamily="34" charset="0"/>
        </a:defRPr>
      </a:lvl9pPr>
    </p:titleStyle>
    <p:bodyStyle>
      <a:lvl1pPr marL="342900" indent="-342900" algn="l" rtl="0" fontAlgn="base">
        <a:spcBef>
          <a:spcPct val="20000"/>
        </a:spcBef>
        <a:spcAft>
          <a:spcPct val="0"/>
        </a:spcAft>
        <a:buChar char="•"/>
        <a:defRPr sz="2400">
          <a:solidFill>
            <a:schemeClr val="tx1"/>
          </a:solidFill>
          <a:latin typeface="+mn-lt"/>
          <a:ea typeface="+mn-ea"/>
          <a:cs typeface="+mn-cs"/>
        </a:defRPr>
      </a:lvl1pPr>
      <a:lvl2pPr marL="742950" indent="-285750" algn="l" rtl="0" fontAlgn="base">
        <a:spcBef>
          <a:spcPct val="20000"/>
        </a:spcBef>
        <a:spcAft>
          <a:spcPct val="0"/>
        </a:spcAft>
        <a:buChar char="–"/>
        <a:defRPr sz="2200">
          <a:solidFill>
            <a:schemeClr val="tx1"/>
          </a:solidFill>
          <a:latin typeface="+mn-lt"/>
        </a:defRPr>
      </a:lvl2pPr>
      <a:lvl3pPr marL="1143000" indent="-228600" algn="l" rtl="0" fontAlgn="base">
        <a:spcBef>
          <a:spcPct val="20000"/>
        </a:spcBef>
        <a:spcAft>
          <a:spcPct val="0"/>
        </a:spcAft>
        <a:buChar char="•"/>
        <a:defRPr sz="2000">
          <a:solidFill>
            <a:schemeClr val="tx1"/>
          </a:solidFill>
          <a:latin typeface="+mn-lt"/>
        </a:defRPr>
      </a:lvl3pPr>
      <a:lvl4pPr marL="1600200" indent="-228600" algn="l" rtl="0" fontAlgn="base">
        <a:spcBef>
          <a:spcPct val="20000"/>
        </a:spcBef>
        <a:spcAft>
          <a:spcPct val="0"/>
        </a:spcAft>
        <a:buChar char="–"/>
        <a:defRPr>
          <a:solidFill>
            <a:schemeClr val="tx1"/>
          </a:solidFill>
          <a:latin typeface="+mn-lt"/>
        </a:defRPr>
      </a:lvl4pPr>
      <a:lvl5pPr marL="2057400" indent="-228600" algn="l" rtl="0" fontAlgn="base">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jpeg"/><Relationship Id="rId1" Type="http://schemas.openxmlformats.org/officeDocument/2006/relationships/image" Target="../media/image10.jpe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image" Target="../media/image12.jpeg"/></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hyperlink" Target="http://baike.baidu.com/view/71535.htm" TargetMode="External"/><Relationship Id="rId3" Type="http://schemas.openxmlformats.org/officeDocument/2006/relationships/hyperlink" Target="http://baike.baidu.com/view/134579.htm" TargetMode="External"/><Relationship Id="rId2" Type="http://schemas.openxmlformats.org/officeDocument/2006/relationships/image" Target="../media/image16.jpeg"/><Relationship Id="rId1" Type="http://schemas.openxmlformats.org/officeDocument/2006/relationships/image" Target="../media/image15.jpe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jpeg"/><Relationship Id="rId1" Type="http://schemas.openxmlformats.org/officeDocument/2006/relationships/image" Target="../media/image17.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jpeg"/><Relationship Id="rId1" Type="http://schemas.openxmlformats.org/officeDocument/2006/relationships/image" Target="../media/image19.jpe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jpeg"/><Relationship Id="rId1" Type="http://schemas.openxmlformats.org/officeDocument/2006/relationships/image" Target="../media/image21.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jpeg"/><Relationship Id="rId1" Type="http://schemas.openxmlformats.org/officeDocument/2006/relationships/image" Target="../media/image24.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1.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jpe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0.jpeg"/><Relationship Id="rId1" Type="http://schemas.openxmlformats.org/officeDocument/2006/relationships/hyperlink" Target="http://fs01.bokee.net/userfilespace/2006/07/17/elvt81893.jpg" TargetMode="Externa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C:/My Documents/Hkys/images2/ICON15.jpg" TargetMode="External"/><Relationship Id="rId1" Type="http://schemas.openxmlformats.org/officeDocument/2006/relationships/image" Target="../media/image32.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34.jpe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6.jpeg"/><Relationship Id="rId1" Type="http://schemas.openxmlformats.org/officeDocument/2006/relationships/image" Target="../media/image35.jpe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jpe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8.jpeg"/><Relationship Id="rId1" Type="http://schemas.openxmlformats.org/officeDocument/2006/relationships/image" Target="../media/image37.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0.jpeg"/><Relationship Id="rId1" Type="http://schemas.openxmlformats.org/officeDocument/2006/relationships/image" Target="../media/image39.jpe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C:/My Documents/Hkys/images2/ICON11.jpg" TargetMode="External"/><Relationship Id="rId1" Type="http://schemas.openxmlformats.org/officeDocument/2006/relationships/image" Target="../media/image41.jpe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2.jpe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4.jpeg"/><Relationship Id="rId1" Type="http://schemas.openxmlformats.org/officeDocument/2006/relationships/image" Target="../media/image43.jpe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6.jpeg"/><Relationship Id="rId1" Type="http://schemas.openxmlformats.org/officeDocument/2006/relationships/image" Target="../media/image45.jpe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slide" Target="slide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7.jpe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8.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9" Type="http://schemas.openxmlformats.org/officeDocument/2006/relationships/image" Target="../media/image8.jpeg"/><Relationship Id="rId8" Type="http://schemas.openxmlformats.org/officeDocument/2006/relationships/image" Target="C:/Users/asus/Documents/Tencent Files/1448832334/FileRecv/http:/www.mapwindows.com/Free/FreeImage/AirCor/xibei_sm.jpg" TargetMode="External"/><Relationship Id="rId7" Type="http://schemas.openxmlformats.org/officeDocument/2006/relationships/image" Target="../media/image7.jpeg"/><Relationship Id="rId6" Type="http://schemas.openxmlformats.org/officeDocument/2006/relationships/image" Target="C:/Users/asus/Documents/Tencent Files/1448832334/FileRecv/http:/www.mapwindows.com/Free/FreeImage/AirCor/xinan_sm.jpg" TargetMode="External"/><Relationship Id="rId5" Type="http://schemas.openxmlformats.org/officeDocument/2006/relationships/image" Target="../media/image6.jpeg"/><Relationship Id="rId4" Type="http://schemas.openxmlformats.org/officeDocument/2006/relationships/image" Target="../media/image5.jpeg"/><Relationship Id="rId3" Type="http://schemas.openxmlformats.org/officeDocument/2006/relationships/image" Target="C:/Users/asus/Documents/Tencent Files/1448832334/FileRecv/http:/www.mapwindows.com/Free/FreeImage/AirCor/dongfang_sm.jpg" TargetMode="External"/><Relationship Id="rId2" Type="http://schemas.openxmlformats.org/officeDocument/2006/relationships/image" Target="../media/image4.jpeg"/><Relationship Id="rId13" Type="http://schemas.openxmlformats.org/officeDocument/2006/relationships/slideLayout" Target="../slideLayouts/slideLayout2.xml"/><Relationship Id="rId12" Type="http://schemas.openxmlformats.org/officeDocument/2006/relationships/image" Target="C:/Users/asus/Documents/Tencent Files/1448832334/FileRecv/http:/www.mapwindows.com/Free/FreeImage/AirCor/tongyong_sm.jpg" TargetMode="External"/><Relationship Id="rId11" Type="http://schemas.openxmlformats.org/officeDocument/2006/relationships/image" Target="../media/image9.jpeg"/><Relationship Id="rId10" Type="http://schemas.openxmlformats.org/officeDocument/2006/relationships/image" Target="C:/Users/asus/Documents/Tencent Files/1448832334/FileRecv/http:/www.mapwindows.com/Free/FreeImage/AirCor/beifang_sm.jpg" TargetMode="Externa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Rectangle 2"/>
          <p:cNvSpPr>
            <a:spLocks noGrp="1"/>
          </p:cNvSpPr>
          <p:nvPr>
            <p:ph type="ctrTitle"/>
          </p:nvPr>
        </p:nvSpPr>
        <p:spPr>
          <a:ln/>
        </p:spPr>
        <p:txBody>
          <a:bodyPr vert="horz" wrap="square" lIns="91440" tIns="45720" rIns="91440" bIns="45720" anchor="ctr"/>
          <a:p>
            <a:pPr eaLnBrk="1" hangingPunct="1"/>
            <a:r>
              <a:rPr lang="zh-CN" altLang="en-US" dirty="0">
                <a:latin typeface="+mj-lt"/>
                <a:ea typeface="宋体" panose="02010600030101010101" pitchFamily="2" charset="-122"/>
                <a:cs typeface="+mj-cs"/>
              </a:rPr>
              <a:t>航空运输概论</a:t>
            </a:r>
            <a:endParaRPr lang="zh-CN" altLang="en-US" dirty="0">
              <a:latin typeface="+mj-lt"/>
              <a:ea typeface="宋体" panose="02010600030101010101" pitchFamily="2" charset="-122"/>
              <a:cs typeface="+mj-cs"/>
            </a:endParaRPr>
          </a:p>
        </p:txBody>
      </p:sp>
      <p:sp>
        <p:nvSpPr>
          <p:cNvPr id="3075" name="Rectangle 3"/>
          <p:cNvSpPr>
            <a:spLocks noGrp="1"/>
          </p:cNvSpPr>
          <p:nvPr>
            <p:ph type="subTitle" idx="1"/>
          </p:nvPr>
        </p:nvSpPr>
        <p:spPr>
          <a:ln/>
        </p:spPr>
        <p:txBody>
          <a:bodyPr vert="horz" wrap="square" lIns="91440" tIns="45720" rIns="91440" bIns="45720" anchor="t"/>
          <a:p>
            <a:pPr eaLnBrk="1" hangingPunct="1"/>
            <a:endParaRPr lang="zh-CN" altLang="zh-CN" dirty="0">
              <a:latin typeface="+mn-lt"/>
              <a:ea typeface="宋体" panose="02010600030101010101" pitchFamily="2" charset="-122"/>
              <a:cs typeface="+mn-cs"/>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2"/>
          <p:cNvSpPr>
            <a:spLocks noGrp="1"/>
          </p:cNvSpPr>
          <p:nvPr>
            <p:ph type="title"/>
          </p:nvPr>
        </p:nvSpPr>
        <p:spPr>
          <a:xfrm>
            <a:off x="457200" y="457200"/>
            <a:ext cx="7416800" cy="609600"/>
          </a:xfrm>
          <a:ln/>
        </p:spPr>
        <p:txBody>
          <a:bodyPr vert="horz" wrap="square" lIns="91440" tIns="45720" rIns="91440" bIns="45720" anchor="ctr"/>
          <a:p>
            <a:pPr algn="l" eaLnBrk="1" hangingPunct="1"/>
            <a:r>
              <a:rPr lang="zh-CN" altLang="zh-CN" sz="3200" dirty="0">
                <a:solidFill>
                  <a:schemeClr val="tx1"/>
                </a:solidFill>
                <a:ea typeface="黑体" panose="02010609060101010101" pitchFamily="2" charset="-122"/>
              </a:rPr>
              <a:t>(</a:t>
            </a:r>
            <a:r>
              <a:rPr lang="zh-CN" altLang="en-US" sz="3200" dirty="0">
                <a:solidFill>
                  <a:schemeClr val="tx1"/>
                </a:solidFill>
                <a:ea typeface="黑体" panose="02010609060101010101" pitchFamily="2" charset="-122"/>
              </a:rPr>
              <a:t>一</a:t>
            </a:r>
            <a:r>
              <a:rPr lang="zh-CN" altLang="zh-CN" sz="3200" dirty="0">
                <a:solidFill>
                  <a:schemeClr val="tx1"/>
                </a:solidFill>
                <a:ea typeface="黑体" panose="02010609060101010101" pitchFamily="2" charset="-122"/>
              </a:rPr>
              <a:t>)</a:t>
            </a:r>
            <a:r>
              <a:rPr lang="zh-CN" altLang="en-US" sz="3200" dirty="0">
                <a:solidFill>
                  <a:schemeClr val="tx1"/>
                </a:solidFill>
                <a:ea typeface="黑体" panose="02010609060101010101" pitchFamily="2" charset="-122"/>
              </a:rPr>
              <a:t>飞机的分类</a:t>
            </a:r>
            <a:endParaRPr lang="zh-CN" altLang="en-US" sz="3200" dirty="0">
              <a:solidFill>
                <a:schemeClr val="tx1"/>
              </a:solidFill>
              <a:ea typeface="黑体" panose="02010609060101010101" pitchFamily="2" charset="-122"/>
            </a:endParaRPr>
          </a:p>
        </p:txBody>
      </p:sp>
      <p:sp>
        <p:nvSpPr>
          <p:cNvPr id="12291" name="Rectangle 3"/>
          <p:cNvSpPr>
            <a:spLocks noGrp="1"/>
          </p:cNvSpPr>
          <p:nvPr>
            <p:ph idx="1"/>
          </p:nvPr>
        </p:nvSpPr>
        <p:spPr>
          <a:xfrm>
            <a:off x="4876800" y="1905000"/>
            <a:ext cx="4114800" cy="3810000"/>
          </a:xfrm>
          <a:ln/>
        </p:spPr>
        <p:txBody>
          <a:bodyPr vert="horz" wrap="square" lIns="91440" tIns="45720" rIns="91440" bIns="45720" anchor="t"/>
          <a:p>
            <a:pPr eaLnBrk="1" hangingPunct="1">
              <a:lnSpc>
                <a:spcPct val="120000"/>
              </a:lnSpc>
            </a:pPr>
            <a:r>
              <a:rPr lang="zh-CN" altLang="en-US" sz="1800" b="1" dirty="0">
                <a:ea typeface="宋体" panose="02010600030101010101" pitchFamily="2" charset="-122"/>
              </a:rPr>
              <a:t>单翼</a:t>
            </a:r>
            <a:endParaRPr lang="zh-CN" altLang="en-US" sz="1800" b="1" dirty="0">
              <a:ea typeface="宋体" panose="02010600030101010101" pitchFamily="2" charset="-122"/>
            </a:endParaRPr>
          </a:p>
          <a:p>
            <a:pPr eaLnBrk="1" hangingPunct="1">
              <a:lnSpc>
                <a:spcPct val="120000"/>
              </a:lnSpc>
            </a:pPr>
            <a:r>
              <a:rPr lang="zh-CN" altLang="en-US" sz="1800" b="1" dirty="0">
                <a:ea typeface="宋体" panose="02010600030101010101" pitchFamily="2" charset="-122"/>
              </a:rPr>
              <a:t>双翼</a:t>
            </a:r>
            <a:endParaRPr lang="zh-CN" altLang="en-US" sz="1800" b="1" dirty="0">
              <a:ea typeface="宋体" panose="02010600030101010101" pitchFamily="2" charset="-122"/>
            </a:endParaRPr>
          </a:p>
          <a:p>
            <a:pPr eaLnBrk="1" hangingPunct="1">
              <a:lnSpc>
                <a:spcPct val="120000"/>
              </a:lnSpc>
            </a:pPr>
            <a:endParaRPr lang="zh-CN" altLang="zh-CN" sz="1800" b="1" dirty="0">
              <a:ea typeface="宋体" panose="02010600030101010101" pitchFamily="2" charset="-122"/>
            </a:endParaRPr>
          </a:p>
          <a:p>
            <a:pPr eaLnBrk="1" hangingPunct="1">
              <a:lnSpc>
                <a:spcPct val="120000"/>
              </a:lnSpc>
            </a:pPr>
            <a:r>
              <a:rPr lang="zh-CN" altLang="en-US" sz="1800" b="1" dirty="0">
                <a:ea typeface="宋体" panose="02010600030101010101" pitchFamily="2" charset="-122"/>
              </a:rPr>
              <a:t>活塞、螺旋桨、喷气式 </a:t>
            </a:r>
            <a:endParaRPr lang="zh-CN" altLang="en-US" sz="1800" b="1" dirty="0">
              <a:ea typeface="宋体" panose="02010600030101010101" pitchFamily="2" charset="-122"/>
            </a:endParaRPr>
          </a:p>
          <a:p>
            <a:pPr eaLnBrk="1" hangingPunct="1">
              <a:lnSpc>
                <a:spcPct val="120000"/>
              </a:lnSpc>
            </a:pPr>
            <a:r>
              <a:rPr lang="zh-CN" altLang="en-US" sz="1800" b="1" dirty="0">
                <a:ea typeface="宋体" panose="02010600030101010101" pitchFamily="2" charset="-122"/>
              </a:rPr>
              <a:t>单、双、三、四发动机</a:t>
            </a:r>
            <a:endParaRPr lang="zh-CN" altLang="en-US" sz="1800" b="1" dirty="0">
              <a:ea typeface="宋体" panose="02010600030101010101" pitchFamily="2" charset="-122"/>
            </a:endParaRPr>
          </a:p>
          <a:p>
            <a:pPr eaLnBrk="1" hangingPunct="1">
              <a:lnSpc>
                <a:spcPct val="120000"/>
              </a:lnSpc>
            </a:pPr>
            <a:endParaRPr lang="zh-CN" altLang="zh-CN" sz="1800" b="1" dirty="0">
              <a:ea typeface="宋体" panose="02010600030101010101" pitchFamily="2" charset="-122"/>
            </a:endParaRPr>
          </a:p>
          <a:p>
            <a:pPr eaLnBrk="1" hangingPunct="1">
              <a:lnSpc>
                <a:spcPct val="120000"/>
              </a:lnSpc>
            </a:pPr>
            <a:r>
              <a:rPr lang="zh-CN" altLang="en-US" sz="1800" b="1" dirty="0">
                <a:ea typeface="宋体" panose="02010600030101010101" pitchFamily="2" charset="-122"/>
              </a:rPr>
              <a:t>一个旅客过道</a:t>
            </a:r>
            <a:endParaRPr lang="zh-CN" altLang="en-US" sz="1800" b="1" dirty="0">
              <a:ea typeface="宋体" panose="02010600030101010101" pitchFamily="2" charset="-122"/>
            </a:endParaRPr>
          </a:p>
          <a:p>
            <a:pPr eaLnBrk="1" hangingPunct="1">
              <a:lnSpc>
                <a:spcPct val="120000"/>
              </a:lnSpc>
            </a:pPr>
            <a:r>
              <a:rPr lang="zh-CN" altLang="en-US" sz="1800" b="1" dirty="0">
                <a:ea typeface="宋体" panose="02010600030101010101" pitchFamily="2" charset="-122"/>
              </a:rPr>
              <a:t>两个旅客过道，宽体（或双通道）客机</a:t>
            </a:r>
            <a:endParaRPr lang="zh-CN" altLang="en-US" sz="1800" b="1" dirty="0">
              <a:ea typeface="宋体" panose="02010600030101010101" pitchFamily="2" charset="-122"/>
            </a:endParaRPr>
          </a:p>
        </p:txBody>
      </p:sp>
      <p:sp>
        <p:nvSpPr>
          <p:cNvPr id="12292" name="Rectangle 4"/>
          <p:cNvSpPr/>
          <p:nvPr/>
        </p:nvSpPr>
        <p:spPr>
          <a:xfrm>
            <a:off x="685800" y="3352800"/>
            <a:ext cx="1828800" cy="609600"/>
          </a:xfrm>
          <a:prstGeom prst="rect">
            <a:avLst/>
          </a:prstGeom>
          <a:solidFill>
            <a:schemeClr val="folHlink"/>
          </a:solidFill>
          <a:ln w="9525" cap="flat" cmpd="sng">
            <a:solidFill>
              <a:schemeClr val="tx1"/>
            </a:solidFill>
            <a:prstDash val="solid"/>
            <a:miter/>
            <a:headEnd type="none" w="med" len="med"/>
            <a:tailEnd type="none" w="med" len="med"/>
          </a:ln>
        </p:spPr>
        <p:txBody>
          <a:bodyPr wrap="none" anchor="ctr"/>
          <a:p>
            <a:r>
              <a:rPr lang="zh-CN" altLang="en-US" sz="3200" b="1" dirty="0">
                <a:solidFill>
                  <a:schemeClr val="tx1"/>
                </a:solidFill>
                <a:latin typeface="Times New Roman" panose="02020603050405020304" pitchFamily="18" charset="0"/>
              </a:rPr>
              <a:t>按构造</a:t>
            </a:r>
            <a:endParaRPr lang="zh-CN" altLang="en-US" sz="2400" dirty="0">
              <a:solidFill>
                <a:schemeClr val="tx1"/>
              </a:solidFill>
              <a:latin typeface="Times New Roman" panose="02020603050405020304" pitchFamily="18" charset="0"/>
            </a:endParaRPr>
          </a:p>
        </p:txBody>
      </p:sp>
      <p:sp>
        <p:nvSpPr>
          <p:cNvPr id="12293" name="AutoShape 5"/>
          <p:cNvSpPr/>
          <p:nvPr/>
        </p:nvSpPr>
        <p:spPr>
          <a:xfrm>
            <a:off x="4724400" y="1981200"/>
            <a:ext cx="76200" cy="838200"/>
          </a:xfrm>
          <a:prstGeom prst="leftBrace">
            <a:avLst>
              <a:gd name="adj1" fmla="val 91666"/>
              <a:gd name="adj2" fmla="val 50000"/>
            </a:avLst>
          </a:prstGeom>
          <a:noFill/>
          <a:ln w="9525" cap="flat" cmpd="sng">
            <a:solidFill>
              <a:schemeClr val="tx1"/>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sp>
        <p:nvSpPr>
          <p:cNvPr id="12294" name="AutoShape 6"/>
          <p:cNvSpPr/>
          <p:nvPr/>
        </p:nvSpPr>
        <p:spPr>
          <a:xfrm>
            <a:off x="4724400" y="3048000"/>
            <a:ext cx="152400" cy="838200"/>
          </a:xfrm>
          <a:prstGeom prst="leftBrace">
            <a:avLst>
              <a:gd name="adj1" fmla="val 45833"/>
              <a:gd name="adj2" fmla="val 50000"/>
            </a:avLst>
          </a:prstGeom>
          <a:noFill/>
          <a:ln w="9525" cap="flat" cmpd="sng">
            <a:solidFill>
              <a:schemeClr val="tx1"/>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sp>
        <p:nvSpPr>
          <p:cNvPr id="12295" name="Rectangle 7"/>
          <p:cNvSpPr/>
          <p:nvPr/>
        </p:nvSpPr>
        <p:spPr>
          <a:xfrm>
            <a:off x="2971800" y="2209800"/>
            <a:ext cx="1447800" cy="457200"/>
          </a:xfrm>
          <a:prstGeom prst="rect">
            <a:avLst/>
          </a:prstGeom>
          <a:solidFill>
            <a:schemeClr val="folHlink"/>
          </a:solidFill>
          <a:ln w="9525" cap="flat" cmpd="sng">
            <a:solidFill>
              <a:schemeClr val="folHlink"/>
            </a:solidFill>
            <a:prstDash val="solid"/>
            <a:miter/>
            <a:headEnd type="none" w="med" len="med"/>
            <a:tailEnd type="none" w="med" len="med"/>
          </a:ln>
        </p:spPr>
        <p:txBody>
          <a:bodyPr wrap="none" anchor="ctr"/>
          <a:p>
            <a:r>
              <a:rPr lang="zh-CN" altLang="en-US" sz="2400" b="1" dirty="0">
                <a:solidFill>
                  <a:schemeClr val="tx1"/>
                </a:solidFill>
                <a:latin typeface="Times New Roman" panose="02020603050405020304" pitchFamily="18" charset="0"/>
              </a:rPr>
              <a:t>按机翼数</a:t>
            </a:r>
            <a:endParaRPr lang="zh-CN" altLang="en-US" sz="2400" b="1" dirty="0">
              <a:solidFill>
                <a:schemeClr val="tx1"/>
              </a:solidFill>
              <a:latin typeface="Times New Roman" panose="02020603050405020304" pitchFamily="18" charset="0"/>
            </a:endParaRPr>
          </a:p>
        </p:txBody>
      </p:sp>
      <p:sp>
        <p:nvSpPr>
          <p:cNvPr id="12296" name="Rectangle 8"/>
          <p:cNvSpPr/>
          <p:nvPr/>
        </p:nvSpPr>
        <p:spPr>
          <a:xfrm>
            <a:off x="2819400" y="3124200"/>
            <a:ext cx="1828800" cy="762000"/>
          </a:xfrm>
          <a:prstGeom prst="rect">
            <a:avLst/>
          </a:prstGeom>
          <a:solidFill>
            <a:schemeClr val="folHlink"/>
          </a:solidFill>
          <a:ln w="9525" cap="flat" cmpd="sng">
            <a:solidFill>
              <a:schemeClr val="folHlink"/>
            </a:solidFill>
            <a:prstDash val="solid"/>
            <a:miter/>
            <a:headEnd type="none" w="med" len="med"/>
            <a:tailEnd type="none" w="med" len="med"/>
          </a:ln>
        </p:spPr>
        <p:txBody>
          <a:bodyPr wrap="none" anchor="ctr"/>
          <a:p>
            <a:r>
              <a:rPr lang="zh-CN" altLang="en-US" sz="2400" b="1" dirty="0">
                <a:solidFill>
                  <a:schemeClr val="tx1"/>
                </a:solidFill>
                <a:latin typeface="Times New Roman" panose="02020603050405020304" pitchFamily="18" charset="0"/>
              </a:rPr>
              <a:t>按发动机类型</a:t>
            </a:r>
            <a:endParaRPr lang="zh-CN" altLang="en-US" sz="2400" b="1" dirty="0">
              <a:solidFill>
                <a:schemeClr val="tx1"/>
              </a:solidFill>
              <a:latin typeface="Times New Roman" panose="02020603050405020304" pitchFamily="18" charset="0"/>
            </a:endParaRPr>
          </a:p>
          <a:p>
            <a:r>
              <a:rPr lang="zh-CN" altLang="en-US" sz="2400" b="1" dirty="0">
                <a:solidFill>
                  <a:schemeClr val="tx1"/>
                </a:solidFill>
                <a:latin typeface="Times New Roman" panose="02020603050405020304" pitchFamily="18" charset="0"/>
              </a:rPr>
              <a:t>和数目</a:t>
            </a:r>
            <a:endParaRPr lang="zh-CN" altLang="en-US" sz="2800" b="1" dirty="0">
              <a:solidFill>
                <a:schemeClr val="tx1"/>
              </a:solidFill>
              <a:latin typeface="Times New Roman" panose="02020603050405020304" pitchFamily="18" charset="0"/>
            </a:endParaRPr>
          </a:p>
        </p:txBody>
      </p:sp>
      <p:sp>
        <p:nvSpPr>
          <p:cNvPr id="12297" name="Rectangle 9"/>
          <p:cNvSpPr/>
          <p:nvPr/>
        </p:nvSpPr>
        <p:spPr>
          <a:xfrm>
            <a:off x="2895600" y="4495800"/>
            <a:ext cx="1676400" cy="685800"/>
          </a:xfrm>
          <a:prstGeom prst="rect">
            <a:avLst/>
          </a:prstGeom>
          <a:solidFill>
            <a:schemeClr val="folHlink"/>
          </a:solidFill>
          <a:ln w="9525" cap="flat" cmpd="sng">
            <a:solidFill>
              <a:schemeClr val="folHlink"/>
            </a:solidFill>
            <a:prstDash val="solid"/>
            <a:miter/>
            <a:headEnd type="none" w="med" len="med"/>
            <a:tailEnd type="none" w="med" len="med"/>
          </a:ln>
        </p:spPr>
        <p:txBody>
          <a:bodyPr wrap="none" anchor="ctr"/>
          <a:p>
            <a:pPr eaLnBrk="0" hangingPunct="0"/>
            <a:r>
              <a:rPr lang="zh-CN" altLang="en-US" sz="2400" b="1" dirty="0">
                <a:solidFill>
                  <a:schemeClr val="tx1"/>
                </a:solidFill>
                <a:latin typeface="Times New Roman" panose="02020603050405020304" pitchFamily="18" charset="0"/>
              </a:rPr>
              <a:t>按客舱内旅</a:t>
            </a:r>
            <a:endParaRPr lang="zh-CN" altLang="en-US" sz="2400" b="1" dirty="0">
              <a:solidFill>
                <a:schemeClr val="tx1"/>
              </a:solidFill>
              <a:latin typeface="Times New Roman" panose="02020603050405020304" pitchFamily="18" charset="0"/>
            </a:endParaRPr>
          </a:p>
          <a:p>
            <a:pPr eaLnBrk="0" hangingPunct="0"/>
            <a:r>
              <a:rPr lang="zh-CN" altLang="en-US" sz="2400" b="1" dirty="0">
                <a:solidFill>
                  <a:schemeClr val="tx1"/>
                </a:solidFill>
                <a:latin typeface="Times New Roman" panose="02020603050405020304" pitchFamily="18" charset="0"/>
              </a:rPr>
              <a:t>客过道数目</a:t>
            </a:r>
            <a:endParaRPr lang="zh-CN" altLang="en-US" sz="2400" b="1" dirty="0">
              <a:solidFill>
                <a:schemeClr val="tx1"/>
              </a:solidFill>
              <a:latin typeface="Times New Roman" panose="02020603050405020304" pitchFamily="18" charset="0"/>
            </a:endParaRPr>
          </a:p>
        </p:txBody>
      </p:sp>
      <p:sp>
        <p:nvSpPr>
          <p:cNvPr id="12298" name="AutoShape 10"/>
          <p:cNvSpPr/>
          <p:nvPr/>
        </p:nvSpPr>
        <p:spPr>
          <a:xfrm>
            <a:off x="4724400" y="4267200"/>
            <a:ext cx="152400" cy="1143000"/>
          </a:xfrm>
          <a:prstGeom prst="leftBrace">
            <a:avLst>
              <a:gd name="adj1" fmla="val 62500"/>
              <a:gd name="adj2" fmla="val 50000"/>
            </a:avLst>
          </a:prstGeom>
          <a:noFill/>
          <a:ln w="9525" cap="flat" cmpd="sng">
            <a:solidFill>
              <a:schemeClr val="tx1"/>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sp>
        <p:nvSpPr>
          <p:cNvPr id="12299" name="AutoShape 11"/>
          <p:cNvSpPr/>
          <p:nvPr/>
        </p:nvSpPr>
        <p:spPr>
          <a:xfrm>
            <a:off x="2667000" y="2286000"/>
            <a:ext cx="228600" cy="2667000"/>
          </a:xfrm>
          <a:prstGeom prst="leftBrace">
            <a:avLst>
              <a:gd name="adj1" fmla="val 97222"/>
              <a:gd name="adj2" fmla="val 50000"/>
            </a:avLst>
          </a:prstGeom>
          <a:noFill/>
          <a:ln w="9525" cap="flat" cmpd="sng">
            <a:solidFill>
              <a:schemeClr val="tx1"/>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2"/>
          <p:cNvSpPr>
            <a:spLocks noGrp="1"/>
          </p:cNvSpPr>
          <p:nvPr>
            <p:ph type="title"/>
          </p:nvPr>
        </p:nvSpPr>
        <p:spPr>
          <a:ln/>
        </p:spPr>
        <p:txBody>
          <a:bodyPr vert="horz" wrap="square" lIns="91440" tIns="45720" rIns="91440" bIns="45720" anchor="ctr"/>
          <a:p>
            <a:pPr eaLnBrk="1" hangingPunct="1"/>
            <a:endParaRPr lang="zh-CN" altLang="zh-CN" dirty="0">
              <a:ea typeface="宋体" panose="02010600030101010101" pitchFamily="2" charset="-122"/>
            </a:endParaRPr>
          </a:p>
        </p:txBody>
      </p:sp>
      <p:pic>
        <p:nvPicPr>
          <p:cNvPr id="13315" name="Picture 3" descr="00903483"/>
          <p:cNvPicPr>
            <a:picLocks noChangeAspect="1"/>
          </p:cNvPicPr>
          <p:nvPr/>
        </p:nvPicPr>
        <p:blipFill>
          <a:blip r:embed="rId1"/>
          <a:stretch>
            <a:fillRect/>
          </a:stretch>
        </p:blipFill>
        <p:spPr>
          <a:xfrm>
            <a:off x="0" y="0"/>
            <a:ext cx="5248275" cy="3514725"/>
          </a:xfrm>
          <a:prstGeom prst="rect">
            <a:avLst/>
          </a:prstGeom>
          <a:noFill/>
          <a:ln w="9525">
            <a:noFill/>
          </a:ln>
        </p:spPr>
      </p:pic>
      <p:pic>
        <p:nvPicPr>
          <p:cNvPr id="13316" name="Picture 4" descr="105251_384703892_fqcodotf"/>
          <p:cNvPicPr>
            <a:picLocks noChangeAspect="1"/>
          </p:cNvPicPr>
          <p:nvPr/>
        </p:nvPicPr>
        <p:blipFill>
          <a:blip r:embed="rId2"/>
          <a:stretch>
            <a:fillRect/>
          </a:stretch>
        </p:blipFill>
        <p:spPr>
          <a:xfrm>
            <a:off x="4210050" y="3152775"/>
            <a:ext cx="4933950" cy="3705225"/>
          </a:xfrm>
          <a:prstGeom prst="rect">
            <a:avLst/>
          </a:prstGeom>
          <a:noFill/>
          <a:ln w="9525">
            <a:noFill/>
          </a:ln>
        </p:spPr>
      </p:pic>
      <p:sp>
        <p:nvSpPr>
          <p:cNvPr id="13317" name="Text Box 5"/>
          <p:cNvSpPr txBox="1"/>
          <p:nvPr/>
        </p:nvSpPr>
        <p:spPr>
          <a:xfrm>
            <a:off x="6705600" y="1371600"/>
            <a:ext cx="1447800" cy="457200"/>
          </a:xfrm>
          <a:prstGeom prst="rect">
            <a:avLst/>
          </a:prstGeom>
          <a:noFill/>
          <a:ln w="9525">
            <a:noFill/>
          </a:ln>
        </p:spPr>
        <p:txBody>
          <a:bodyPr>
            <a:spAutoFit/>
          </a:bodyPr>
          <a:p>
            <a:pPr algn="l">
              <a:spcBef>
                <a:spcPct val="50000"/>
              </a:spcBef>
            </a:pPr>
            <a:r>
              <a:rPr lang="zh-CN" altLang="en-US" sz="2400" b="1" dirty="0">
                <a:solidFill>
                  <a:schemeClr val="tx1"/>
                </a:solidFill>
                <a:latin typeface="Times New Roman" panose="02020603050405020304" pitchFamily="18" charset="0"/>
                <a:ea typeface="宋体" panose="02010600030101010101" pitchFamily="2" charset="-122"/>
              </a:rPr>
              <a:t>单翼</a:t>
            </a:r>
            <a:endParaRPr lang="zh-CN" altLang="en-US" sz="2400" b="1" dirty="0">
              <a:solidFill>
                <a:schemeClr val="tx1"/>
              </a:solidFill>
              <a:latin typeface="Times New Roman" panose="02020603050405020304" pitchFamily="18" charset="0"/>
              <a:ea typeface="宋体" panose="02010600030101010101" pitchFamily="2" charset="-122"/>
            </a:endParaRPr>
          </a:p>
        </p:txBody>
      </p:sp>
      <p:sp>
        <p:nvSpPr>
          <p:cNvPr id="13318" name="Text Box 6"/>
          <p:cNvSpPr txBox="1"/>
          <p:nvPr/>
        </p:nvSpPr>
        <p:spPr>
          <a:xfrm>
            <a:off x="2057400" y="5029200"/>
            <a:ext cx="1219200" cy="457200"/>
          </a:xfrm>
          <a:prstGeom prst="rect">
            <a:avLst/>
          </a:prstGeom>
          <a:noFill/>
          <a:ln w="9525">
            <a:noFill/>
          </a:ln>
        </p:spPr>
        <p:txBody>
          <a:bodyPr>
            <a:spAutoFit/>
          </a:bodyPr>
          <a:p>
            <a:pPr algn="l">
              <a:spcBef>
                <a:spcPct val="50000"/>
              </a:spcBef>
            </a:pPr>
            <a:r>
              <a:rPr lang="zh-CN" altLang="en-US" sz="2400" dirty="0">
                <a:solidFill>
                  <a:schemeClr val="tx1"/>
                </a:solidFill>
                <a:latin typeface="Times New Roman" panose="02020603050405020304" pitchFamily="18" charset="0"/>
                <a:ea typeface="宋体" panose="02010600030101010101" pitchFamily="2" charset="-122"/>
              </a:rPr>
              <a:t>双翼</a:t>
            </a:r>
            <a:endParaRPr lang="zh-CN" altLang="en-US" sz="2400" dirty="0">
              <a:solidFill>
                <a:schemeClr val="tx1"/>
              </a:solidFill>
              <a:latin typeface="Times New Roman" panose="02020603050405020304" pitchFamily="18" charset="0"/>
              <a:ea typeface="宋体" panose="02010600030101010101" pitchFamily="2" charset="-122"/>
            </a:endParaRP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2"/>
          <p:cNvSpPr>
            <a:spLocks noGrp="1"/>
          </p:cNvSpPr>
          <p:nvPr>
            <p:ph type="title"/>
          </p:nvPr>
        </p:nvSpPr>
        <p:spPr>
          <a:ln/>
        </p:spPr>
        <p:txBody>
          <a:bodyPr vert="horz" wrap="square" lIns="91440" tIns="45720" rIns="91440" bIns="45720" anchor="ctr"/>
          <a:p>
            <a:pPr eaLnBrk="1" hangingPunct="1"/>
            <a:endParaRPr lang="zh-CN" altLang="zh-CN" sz="1800" dirty="0">
              <a:ea typeface="宋体" panose="02010600030101010101" pitchFamily="2" charset="-122"/>
            </a:endParaRPr>
          </a:p>
        </p:txBody>
      </p:sp>
      <p:pic>
        <p:nvPicPr>
          <p:cNvPr id="15363" name="Picture 3" descr="Product03010304"/>
          <p:cNvPicPr>
            <a:picLocks noChangeAspect="1"/>
          </p:cNvPicPr>
          <p:nvPr/>
        </p:nvPicPr>
        <p:blipFill>
          <a:blip r:embed="rId1"/>
          <a:stretch>
            <a:fillRect/>
          </a:stretch>
        </p:blipFill>
        <p:spPr>
          <a:xfrm>
            <a:off x="152400" y="0"/>
            <a:ext cx="4419600" cy="3294063"/>
          </a:xfrm>
          <a:prstGeom prst="rect">
            <a:avLst/>
          </a:prstGeom>
          <a:noFill/>
          <a:ln w="9525">
            <a:noFill/>
          </a:ln>
        </p:spPr>
      </p:pic>
      <p:sp>
        <p:nvSpPr>
          <p:cNvPr id="15364" name="Rectangle 4"/>
          <p:cNvSpPr/>
          <p:nvPr/>
        </p:nvSpPr>
        <p:spPr>
          <a:xfrm>
            <a:off x="1371600" y="3962400"/>
            <a:ext cx="1098550" cy="457200"/>
          </a:xfrm>
          <a:prstGeom prst="rect">
            <a:avLst/>
          </a:prstGeom>
          <a:noFill/>
          <a:ln w="9525">
            <a:noFill/>
          </a:ln>
        </p:spPr>
        <p:txBody>
          <a:bodyPr wrap="none">
            <a:spAutoFit/>
          </a:bodyPr>
          <a:p>
            <a:pPr algn="l"/>
            <a:r>
              <a:rPr lang="zh-CN" altLang="en-US" sz="2400" dirty="0">
                <a:solidFill>
                  <a:schemeClr val="tx2"/>
                </a:solidFill>
                <a:latin typeface="Times New Roman" panose="02020603050405020304" pitchFamily="18" charset="0"/>
                <a:ea typeface="宋体" panose="02010600030101010101" pitchFamily="2" charset="-122"/>
              </a:rPr>
              <a:t>活塞式</a:t>
            </a:r>
            <a:endParaRPr lang="zh-CN" altLang="en-US" sz="2400" dirty="0">
              <a:solidFill>
                <a:schemeClr val="tx2"/>
              </a:solidFill>
              <a:latin typeface="Times New Roman" panose="02020603050405020304" pitchFamily="18" charset="0"/>
              <a:ea typeface="宋体" panose="02010600030101010101" pitchFamily="2" charset="-122"/>
            </a:endParaRPr>
          </a:p>
        </p:txBody>
      </p:sp>
      <p:pic>
        <p:nvPicPr>
          <p:cNvPr id="15365" name="Picture 5" descr="200932814394052985"/>
          <p:cNvPicPr>
            <a:picLocks noChangeAspect="1"/>
          </p:cNvPicPr>
          <p:nvPr/>
        </p:nvPicPr>
        <p:blipFill>
          <a:blip r:embed="rId2"/>
          <a:stretch>
            <a:fillRect/>
          </a:stretch>
        </p:blipFill>
        <p:spPr>
          <a:xfrm>
            <a:off x="4572000" y="0"/>
            <a:ext cx="4343400" cy="3333750"/>
          </a:xfrm>
          <a:prstGeom prst="rect">
            <a:avLst/>
          </a:prstGeom>
          <a:noFill/>
          <a:ln w="9525">
            <a:noFill/>
          </a:ln>
        </p:spPr>
      </p:pic>
      <p:pic>
        <p:nvPicPr>
          <p:cNvPr id="15366" name="Picture 6" descr="20060628214942169"/>
          <p:cNvPicPr>
            <a:picLocks noChangeAspect="1"/>
          </p:cNvPicPr>
          <p:nvPr/>
        </p:nvPicPr>
        <p:blipFill>
          <a:blip r:embed="rId3"/>
          <a:stretch>
            <a:fillRect/>
          </a:stretch>
        </p:blipFill>
        <p:spPr>
          <a:xfrm>
            <a:off x="0" y="3371850"/>
            <a:ext cx="5248275" cy="3486150"/>
          </a:xfrm>
          <a:prstGeom prst="rect">
            <a:avLst/>
          </a:prstGeom>
          <a:noFill/>
          <a:ln w="9525">
            <a:noFill/>
          </a:ln>
        </p:spPr>
      </p:pic>
      <p:sp>
        <p:nvSpPr>
          <p:cNvPr id="15367" name="Text Box 7"/>
          <p:cNvSpPr txBox="1"/>
          <p:nvPr/>
        </p:nvSpPr>
        <p:spPr>
          <a:xfrm>
            <a:off x="6248400" y="4495800"/>
            <a:ext cx="1905000" cy="1552575"/>
          </a:xfrm>
          <a:prstGeom prst="rect">
            <a:avLst/>
          </a:prstGeom>
          <a:noFill/>
          <a:ln w="9525">
            <a:noFill/>
          </a:ln>
        </p:spPr>
        <p:txBody>
          <a:bodyPr>
            <a:spAutoFit/>
          </a:bodyPr>
          <a:p>
            <a:pPr algn="l">
              <a:spcBef>
                <a:spcPct val="50000"/>
              </a:spcBef>
            </a:pPr>
            <a:r>
              <a:rPr lang="zh-CN" altLang="en-US" sz="2400" dirty="0">
                <a:solidFill>
                  <a:schemeClr val="tx1"/>
                </a:solidFill>
                <a:latin typeface="Times New Roman" panose="02020603050405020304" pitchFamily="18" charset="0"/>
                <a:ea typeface="宋体" panose="02010600030101010101" pitchFamily="2" charset="-122"/>
              </a:rPr>
              <a:t>活塞式</a:t>
            </a:r>
            <a:endParaRPr lang="zh-CN" altLang="en-US" sz="2400" dirty="0">
              <a:solidFill>
                <a:schemeClr val="tx1"/>
              </a:solidFill>
              <a:latin typeface="Times New Roman" panose="02020603050405020304" pitchFamily="18" charset="0"/>
              <a:ea typeface="宋体" panose="02010600030101010101" pitchFamily="2" charset="-122"/>
            </a:endParaRPr>
          </a:p>
          <a:p>
            <a:pPr algn="l">
              <a:spcBef>
                <a:spcPct val="50000"/>
              </a:spcBef>
            </a:pPr>
            <a:r>
              <a:rPr lang="zh-CN" altLang="en-US" sz="2400" dirty="0">
                <a:solidFill>
                  <a:schemeClr val="tx1"/>
                </a:solidFill>
                <a:latin typeface="Times New Roman" panose="02020603050405020304" pitchFamily="18" charset="0"/>
                <a:ea typeface="宋体" panose="02010600030101010101" pitchFamily="2" charset="-122"/>
              </a:rPr>
              <a:t>螺旋桨</a:t>
            </a:r>
            <a:endParaRPr lang="zh-CN" altLang="en-US" sz="2400" dirty="0">
              <a:solidFill>
                <a:schemeClr val="tx1"/>
              </a:solidFill>
              <a:latin typeface="Times New Roman" panose="02020603050405020304" pitchFamily="18" charset="0"/>
              <a:ea typeface="宋体" panose="02010600030101010101" pitchFamily="2" charset="-122"/>
            </a:endParaRPr>
          </a:p>
          <a:p>
            <a:pPr algn="l">
              <a:spcBef>
                <a:spcPct val="50000"/>
              </a:spcBef>
            </a:pPr>
            <a:r>
              <a:rPr lang="zh-CN" altLang="en-US" sz="2400" dirty="0">
                <a:solidFill>
                  <a:schemeClr val="tx1"/>
                </a:solidFill>
                <a:latin typeface="Times New Roman" panose="02020603050405020304" pitchFamily="18" charset="0"/>
                <a:ea typeface="宋体" panose="02010600030101010101" pitchFamily="2" charset="-122"/>
              </a:rPr>
              <a:t>喷气式</a:t>
            </a:r>
            <a:endParaRPr lang="zh-CN" altLang="en-US" sz="2400" dirty="0">
              <a:solidFill>
                <a:schemeClr val="tx1"/>
              </a:solidFill>
              <a:latin typeface="Times New Roman" panose="02020603050405020304" pitchFamily="18" charset="0"/>
              <a:ea typeface="宋体" panose="02010600030101010101" pitchFamily="2" charset="-122"/>
            </a:endParaRP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2"/>
          <p:cNvSpPr>
            <a:spLocks noGrp="1"/>
          </p:cNvSpPr>
          <p:nvPr>
            <p:ph type="title"/>
          </p:nvPr>
        </p:nvSpPr>
        <p:spPr>
          <a:ln/>
        </p:spPr>
        <p:txBody>
          <a:bodyPr vert="horz" wrap="square" lIns="91440" tIns="45720" rIns="91440" bIns="45720" anchor="ctr"/>
          <a:p>
            <a:pPr eaLnBrk="1" hangingPunct="1"/>
            <a:endParaRPr lang="zh-CN" altLang="zh-CN" dirty="0">
              <a:ea typeface="宋体" panose="02010600030101010101" pitchFamily="2" charset="-122"/>
            </a:endParaRPr>
          </a:p>
        </p:txBody>
      </p:sp>
      <p:pic>
        <p:nvPicPr>
          <p:cNvPr id="16387" name="Picture 3" descr="6734433352687742613"/>
          <p:cNvPicPr>
            <a:picLocks noChangeAspect="1"/>
          </p:cNvPicPr>
          <p:nvPr/>
        </p:nvPicPr>
        <p:blipFill>
          <a:blip r:embed="rId1"/>
          <a:stretch>
            <a:fillRect/>
          </a:stretch>
        </p:blipFill>
        <p:spPr>
          <a:xfrm>
            <a:off x="45720" y="7938"/>
            <a:ext cx="5248275" cy="3495675"/>
          </a:xfrm>
          <a:prstGeom prst="rect">
            <a:avLst/>
          </a:prstGeom>
          <a:noFill/>
          <a:ln w="9525">
            <a:noFill/>
          </a:ln>
        </p:spPr>
      </p:pic>
      <p:pic>
        <p:nvPicPr>
          <p:cNvPr id="16389" name="Picture 5" descr="radar_image_4"/>
          <p:cNvPicPr>
            <a:picLocks noChangeAspect="1"/>
          </p:cNvPicPr>
          <p:nvPr/>
        </p:nvPicPr>
        <p:blipFill>
          <a:blip r:embed="rId2"/>
          <a:stretch>
            <a:fillRect/>
          </a:stretch>
        </p:blipFill>
        <p:spPr>
          <a:xfrm>
            <a:off x="45720" y="3503930"/>
            <a:ext cx="4762500" cy="2790825"/>
          </a:xfrm>
          <a:prstGeom prst="rect">
            <a:avLst/>
          </a:prstGeom>
          <a:noFill/>
          <a:ln w="9525">
            <a:noFill/>
          </a:ln>
        </p:spPr>
      </p:pic>
      <p:sp>
        <p:nvSpPr>
          <p:cNvPr id="16390" name="Text Box 6"/>
          <p:cNvSpPr txBox="1"/>
          <p:nvPr/>
        </p:nvSpPr>
        <p:spPr>
          <a:xfrm>
            <a:off x="4953000" y="5178425"/>
            <a:ext cx="1600200" cy="1004888"/>
          </a:xfrm>
          <a:prstGeom prst="rect">
            <a:avLst/>
          </a:prstGeom>
          <a:noFill/>
          <a:ln w="9525">
            <a:noFill/>
          </a:ln>
        </p:spPr>
        <p:txBody>
          <a:bodyPr>
            <a:spAutoFit/>
          </a:bodyPr>
          <a:p>
            <a:pPr algn="l">
              <a:spcBef>
                <a:spcPct val="50000"/>
              </a:spcBef>
            </a:pPr>
            <a:r>
              <a:rPr lang="zh-CN" altLang="en-US" sz="2400" dirty="0">
                <a:solidFill>
                  <a:schemeClr val="tx1"/>
                </a:solidFill>
                <a:latin typeface="Times New Roman" panose="02020603050405020304" pitchFamily="18" charset="0"/>
                <a:ea typeface="宋体" panose="02010600030101010101" pitchFamily="2" charset="-122"/>
              </a:rPr>
              <a:t>空客</a:t>
            </a:r>
            <a:r>
              <a:rPr lang="zh-CN" altLang="zh-CN" sz="2400" dirty="0">
                <a:solidFill>
                  <a:schemeClr val="tx1"/>
                </a:solidFill>
                <a:latin typeface="Times New Roman" panose="02020603050405020304" pitchFamily="18" charset="0"/>
                <a:ea typeface="宋体" panose="02010600030101010101" pitchFamily="2" charset="-122"/>
              </a:rPr>
              <a:t>A380</a:t>
            </a:r>
            <a:endParaRPr lang="zh-CN" altLang="zh-CN" sz="2400" dirty="0">
              <a:solidFill>
                <a:schemeClr val="tx1"/>
              </a:solidFill>
              <a:latin typeface="Times New Roman" panose="02020603050405020304" pitchFamily="18" charset="0"/>
              <a:ea typeface="宋体" panose="02010600030101010101" pitchFamily="2" charset="-122"/>
            </a:endParaRPr>
          </a:p>
          <a:p>
            <a:pPr algn="l">
              <a:spcBef>
                <a:spcPct val="50000"/>
              </a:spcBef>
            </a:pPr>
            <a:r>
              <a:rPr lang="zh-CN" altLang="en-US" sz="2400" dirty="0">
                <a:solidFill>
                  <a:schemeClr val="tx1"/>
                </a:solidFill>
                <a:latin typeface="Times New Roman" panose="02020603050405020304" pitchFamily="18" charset="0"/>
                <a:ea typeface="宋体" panose="02010600030101010101" pitchFamily="2" charset="-122"/>
              </a:rPr>
              <a:t>宽体</a:t>
            </a:r>
            <a:endParaRPr lang="zh-CN" altLang="en-US" sz="2400" dirty="0">
              <a:solidFill>
                <a:schemeClr val="tx1"/>
              </a:solidFill>
              <a:latin typeface="Times New Roman" panose="02020603050405020304" pitchFamily="18" charset="0"/>
              <a:ea typeface="宋体" panose="02010600030101010101" pitchFamily="2" charset="-122"/>
            </a:endParaRPr>
          </a:p>
        </p:txBody>
      </p:sp>
      <p:sp>
        <p:nvSpPr>
          <p:cNvPr id="74770" name="文本占位符 74769"/>
          <p:cNvSpPr/>
          <p:nvPr>
            <p:ph type="body" idx="1"/>
          </p:nvPr>
        </p:nvSpPr>
        <p:spPr>
          <a:xfrm>
            <a:off x="5293995" y="895350"/>
            <a:ext cx="3814763" cy="4283075"/>
          </a:xfrm>
        </p:spPr>
        <p:txBody>
          <a:bodyPr vert="horz" wrap="square" lIns="91440" tIns="45720" rIns="91440" bIns="45720" anchor="t"/>
          <a:p>
            <a:pPr>
              <a:lnSpc>
                <a:spcPct val="110000"/>
              </a:lnSpc>
            </a:pPr>
            <a:r>
              <a:rPr lang="zh-CN" altLang="en-US" sz="2000" dirty="0">
                <a:solidFill>
                  <a:srgbClr val="0000CC"/>
                </a:solidFill>
              </a:rPr>
              <a:t>长度</a:t>
            </a:r>
            <a:r>
              <a:rPr lang="en-US" altLang="zh-CN" sz="2000">
                <a:solidFill>
                  <a:srgbClr val="0000CC"/>
                </a:solidFill>
              </a:rPr>
              <a:t>73</a:t>
            </a:r>
            <a:r>
              <a:rPr lang="zh-CN" altLang="en-US" sz="2000" dirty="0">
                <a:solidFill>
                  <a:srgbClr val="0000CC"/>
                </a:solidFill>
              </a:rPr>
              <a:t>米、翼展</a:t>
            </a:r>
            <a:r>
              <a:rPr lang="en-US" altLang="zh-CN" sz="2000">
                <a:solidFill>
                  <a:srgbClr val="0000CC"/>
                </a:solidFill>
              </a:rPr>
              <a:t>79.8</a:t>
            </a:r>
            <a:r>
              <a:rPr lang="zh-CN" altLang="en-US" sz="2000" dirty="0">
                <a:solidFill>
                  <a:srgbClr val="0000CC"/>
                </a:solidFill>
              </a:rPr>
              <a:t>米、高度</a:t>
            </a:r>
            <a:r>
              <a:rPr lang="en-US" altLang="zh-CN" sz="2000">
                <a:solidFill>
                  <a:srgbClr val="0000CC"/>
                </a:solidFill>
              </a:rPr>
              <a:t>24.1</a:t>
            </a:r>
            <a:r>
              <a:rPr lang="zh-CN" altLang="en-US" sz="2000" dirty="0">
                <a:solidFill>
                  <a:srgbClr val="0000CC"/>
                </a:solidFill>
              </a:rPr>
              <a:t>米；</a:t>
            </a:r>
            <a:endParaRPr lang="zh-CN" altLang="en-US" sz="2000" dirty="0">
              <a:solidFill>
                <a:srgbClr val="0000CC"/>
              </a:solidFill>
            </a:endParaRPr>
          </a:p>
          <a:p>
            <a:pPr>
              <a:lnSpc>
                <a:spcPct val="110000"/>
              </a:lnSpc>
            </a:pPr>
            <a:r>
              <a:rPr lang="zh-CN" altLang="en-US" sz="2000" dirty="0">
                <a:solidFill>
                  <a:srgbClr val="0000CC"/>
                </a:solidFill>
              </a:rPr>
              <a:t>座位数</a:t>
            </a:r>
            <a:r>
              <a:rPr lang="en-US" altLang="zh-CN" sz="2000">
                <a:solidFill>
                  <a:srgbClr val="0000CC"/>
                </a:solidFill>
              </a:rPr>
              <a:t>550</a:t>
            </a:r>
            <a:r>
              <a:rPr lang="zh-CN" altLang="en-US" sz="2000" dirty="0">
                <a:solidFill>
                  <a:srgbClr val="0000CC"/>
                </a:solidFill>
              </a:rPr>
              <a:t>；</a:t>
            </a:r>
            <a:endParaRPr lang="zh-CN" altLang="en-US" sz="2000" dirty="0">
              <a:solidFill>
                <a:srgbClr val="0000CC"/>
              </a:solidFill>
            </a:endParaRPr>
          </a:p>
          <a:p>
            <a:pPr>
              <a:lnSpc>
                <a:spcPct val="110000"/>
              </a:lnSpc>
            </a:pPr>
            <a:r>
              <a:rPr lang="zh-CN" altLang="en-US" sz="2000" dirty="0">
                <a:solidFill>
                  <a:srgbClr val="0000CC"/>
                </a:solidFill>
              </a:rPr>
              <a:t>空机重量 </a:t>
            </a:r>
            <a:r>
              <a:rPr lang="en-US" altLang="zh-CN" sz="2000">
                <a:solidFill>
                  <a:srgbClr val="0000CC"/>
                </a:solidFill>
              </a:rPr>
              <a:t>280,000</a:t>
            </a:r>
            <a:r>
              <a:rPr lang="zh-CN" altLang="en-US" sz="2000" dirty="0">
                <a:solidFill>
                  <a:srgbClr val="0000CC"/>
                </a:solidFill>
              </a:rPr>
              <a:t>公斤 ；</a:t>
            </a:r>
            <a:endParaRPr lang="zh-CN" altLang="en-US" sz="2000" dirty="0">
              <a:solidFill>
                <a:srgbClr val="0000CC"/>
              </a:solidFill>
            </a:endParaRPr>
          </a:p>
          <a:p>
            <a:pPr>
              <a:lnSpc>
                <a:spcPct val="110000"/>
              </a:lnSpc>
            </a:pPr>
            <a:r>
              <a:rPr lang="zh-CN" altLang="en-US" sz="2000" dirty="0">
                <a:solidFill>
                  <a:srgbClr val="0000CC"/>
                </a:solidFill>
                <a:hlinkClick r:id="rId3"/>
              </a:rPr>
              <a:t>巡航速度</a:t>
            </a:r>
            <a:r>
              <a:rPr lang="en-US" altLang="zh-CN" sz="2000">
                <a:solidFill>
                  <a:srgbClr val="0000CC"/>
                </a:solidFill>
              </a:rPr>
              <a:t>0.85 </a:t>
            </a:r>
            <a:r>
              <a:rPr lang="zh-CN" altLang="en-US" sz="2000" dirty="0">
                <a:solidFill>
                  <a:srgbClr val="0000CC"/>
                </a:solidFill>
                <a:hlinkClick r:id="rId4"/>
              </a:rPr>
              <a:t>马赫</a:t>
            </a:r>
            <a:r>
              <a:rPr lang="en-US" altLang="zh-CN" sz="2000">
                <a:solidFill>
                  <a:srgbClr val="0000CC"/>
                </a:solidFill>
              </a:rPr>
              <a:t>(</a:t>
            </a:r>
            <a:r>
              <a:rPr lang="zh-CN" altLang="en-US" sz="2000" dirty="0">
                <a:solidFill>
                  <a:srgbClr val="0000CC"/>
                </a:solidFill>
              </a:rPr>
              <a:t>约 </a:t>
            </a:r>
            <a:r>
              <a:rPr lang="en-US" altLang="zh-CN" sz="2000">
                <a:solidFill>
                  <a:srgbClr val="0000CC"/>
                </a:solidFill>
              </a:rPr>
              <a:t>902 </a:t>
            </a:r>
            <a:r>
              <a:rPr lang="zh-CN" altLang="en-US" sz="2000" dirty="0">
                <a:solidFill>
                  <a:srgbClr val="0000CC"/>
                </a:solidFill>
              </a:rPr>
              <a:t>公里</a:t>
            </a:r>
            <a:r>
              <a:rPr lang="en-US" altLang="zh-CN" sz="2000">
                <a:solidFill>
                  <a:srgbClr val="0000CC"/>
                </a:solidFill>
              </a:rPr>
              <a:t>/</a:t>
            </a:r>
            <a:r>
              <a:rPr lang="zh-CN" altLang="en-US" sz="2000" dirty="0">
                <a:solidFill>
                  <a:srgbClr val="0000CC"/>
                </a:solidFill>
              </a:rPr>
              <a:t>小时</a:t>
            </a:r>
            <a:r>
              <a:rPr lang="en-US" altLang="zh-CN" sz="2000">
                <a:solidFill>
                  <a:srgbClr val="0000CC"/>
                </a:solidFill>
              </a:rPr>
              <a:t>) </a:t>
            </a:r>
            <a:r>
              <a:rPr lang="zh-CN" altLang="en-US" sz="2000" dirty="0">
                <a:solidFill>
                  <a:srgbClr val="0000CC"/>
                </a:solidFill>
              </a:rPr>
              <a:t>，最高巡航速度 </a:t>
            </a:r>
            <a:r>
              <a:rPr lang="en-US" altLang="zh-CN" sz="2000">
                <a:solidFill>
                  <a:srgbClr val="0000CC"/>
                </a:solidFill>
              </a:rPr>
              <a:t>0.89 </a:t>
            </a:r>
            <a:r>
              <a:rPr lang="zh-CN" altLang="en-US" sz="2000" dirty="0">
                <a:solidFill>
                  <a:srgbClr val="0000CC"/>
                </a:solidFill>
              </a:rPr>
              <a:t>马赫</a:t>
            </a:r>
            <a:r>
              <a:rPr lang="en-US" altLang="zh-CN" sz="2000">
                <a:solidFill>
                  <a:srgbClr val="0000CC"/>
                </a:solidFill>
              </a:rPr>
              <a:t>(</a:t>
            </a:r>
            <a:r>
              <a:rPr lang="zh-CN" altLang="en-US" sz="2000" dirty="0">
                <a:solidFill>
                  <a:srgbClr val="0000CC"/>
                </a:solidFill>
              </a:rPr>
              <a:t>约 </a:t>
            </a:r>
            <a:r>
              <a:rPr lang="en-US" altLang="zh-CN" sz="2000">
                <a:solidFill>
                  <a:srgbClr val="0000CC"/>
                </a:solidFill>
              </a:rPr>
              <a:t>945 </a:t>
            </a:r>
            <a:r>
              <a:rPr lang="zh-CN" altLang="en-US" sz="2000" dirty="0">
                <a:solidFill>
                  <a:srgbClr val="0000CC"/>
                </a:solidFill>
              </a:rPr>
              <a:t>公里</a:t>
            </a:r>
            <a:r>
              <a:rPr lang="en-US" altLang="zh-CN" sz="2000">
                <a:solidFill>
                  <a:srgbClr val="0000CC"/>
                </a:solidFill>
              </a:rPr>
              <a:t>/</a:t>
            </a:r>
            <a:r>
              <a:rPr lang="zh-CN" altLang="en-US" sz="2000" dirty="0">
                <a:solidFill>
                  <a:srgbClr val="0000CC"/>
                </a:solidFill>
              </a:rPr>
              <a:t>小时</a:t>
            </a:r>
            <a:r>
              <a:rPr lang="en-US" altLang="zh-CN" sz="2000">
                <a:solidFill>
                  <a:srgbClr val="0000CC"/>
                </a:solidFill>
              </a:rPr>
              <a:t>)</a:t>
            </a:r>
            <a:r>
              <a:rPr lang="zh-CN" altLang="en-US" sz="2000" dirty="0">
                <a:solidFill>
                  <a:srgbClr val="0000CC"/>
                </a:solidFill>
              </a:rPr>
              <a:t>；</a:t>
            </a:r>
            <a:endParaRPr lang="zh-CN" altLang="en-US" sz="2000" dirty="0">
              <a:solidFill>
                <a:srgbClr val="0000CC"/>
              </a:solidFill>
            </a:endParaRPr>
          </a:p>
          <a:p>
            <a:pPr>
              <a:lnSpc>
                <a:spcPct val="110000"/>
              </a:lnSpc>
            </a:pPr>
            <a:r>
              <a:rPr lang="zh-CN" altLang="en-US" sz="2000" dirty="0">
                <a:solidFill>
                  <a:srgbClr val="0000CC"/>
                </a:solidFill>
              </a:rPr>
              <a:t>飞行距离 </a:t>
            </a:r>
            <a:r>
              <a:rPr lang="en-US" altLang="zh-CN" sz="2000">
                <a:solidFill>
                  <a:srgbClr val="0000CC"/>
                </a:solidFill>
              </a:rPr>
              <a:t>15,100 </a:t>
            </a:r>
            <a:r>
              <a:rPr lang="zh-CN" altLang="en-US" sz="2000" dirty="0">
                <a:solidFill>
                  <a:srgbClr val="0000CC"/>
                </a:solidFill>
              </a:rPr>
              <a:t>公里， </a:t>
            </a:r>
            <a:r>
              <a:rPr lang="en-US" altLang="zh-CN" sz="2000">
                <a:solidFill>
                  <a:srgbClr val="0000CC"/>
                </a:solidFill>
              </a:rPr>
              <a:t>9,383 </a:t>
            </a:r>
            <a:r>
              <a:rPr lang="zh-CN" altLang="en-US" sz="2000" dirty="0">
                <a:solidFill>
                  <a:srgbClr val="0000CC"/>
                </a:solidFill>
              </a:rPr>
              <a:t>英里；</a:t>
            </a:r>
            <a:endParaRPr lang="zh-CN" altLang="en-US" sz="2000" dirty="0">
              <a:solidFill>
                <a:srgbClr val="0000CC"/>
              </a:solidFill>
            </a:endParaRPr>
          </a:p>
          <a:p>
            <a:pPr>
              <a:lnSpc>
                <a:spcPct val="110000"/>
              </a:lnSpc>
            </a:pPr>
            <a:r>
              <a:rPr lang="zh-CN" altLang="en-US" sz="2000" dirty="0">
                <a:solidFill>
                  <a:srgbClr val="0000CC"/>
                </a:solidFill>
              </a:rPr>
              <a:t>飞行高度 </a:t>
            </a:r>
            <a:r>
              <a:rPr lang="en-US" altLang="zh-CN" sz="2000">
                <a:solidFill>
                  <a:srgbClr val="0000CC"/>
                </a:solidFill>
              </a:rPr>
              <a:t>13,100 </a:t>
            </a:r>
            <a:r>
              <a:rPr lang="zh-CN" altLang="en-US" sz="2000" dirty="0">
                <a:solidFill>
                  <a:srgbClr val="0000CC"/>
                </a:solidFill>
              </a:rPr>
              <a:t>米 </a:t>
            </a:r>
            <a:r>
              <a:rPr lang="en-US" altLang="zh-CN" sz="2000">
                <a:solidFill>
                  <a:srgbClr val="0000CC"/>
                </a:solidFill>
              </a:rPr>
              <a:t>43,000 </a:t>
            </a:r>
            <a:r>
              <a:rPr lang="zh-CN" altLang="en-US" sz="2000" dirty="0">
                <a:solidFill>
                  <a:srgbClr val="0000CC"/>
                </a:solidFill>
              </a:rPr>
              <a:t>英尺  </a:t>
            </a:r>
            <a:endParaRPr lang="zh-CN" altLang="en-US" sz="2000" dirty="0">
              <a:solidFill>
                <a:srgbClr val="0000CC"/>
              </a:solidFill>
            </a:endParaRP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Rectangle 2"/>
          <p:cNvSpPr>
            <a:spLocks noGrp="1"/>
          </p:cNvSpPr>
          <p:nvPr>
            <p:ph type="title"/>
          </p:nvPr>
        </p:nvSpPr>
        <p:spPr>
          <a:ln/>
        </p:spPr>
        <p:txBody>
          <a:bodyPr vert="horz" wrap="square" lIns="91440" tIns="45720" rIns="91440" bIns="45720" anchor="ctr"/>
          <a:p>
            <a:pPr eaLnBrk="1" hangingPunct="1"/>
            <a:r>
              <a:rPr lang="zh-CN" altLang="zh-CN" sz="2000" dirty="0">
                <a:ea typeface="宋体" panose="02010600030101010101" pitchFamily="2" charset="-122"/>
              </a:rPr>
              <a:t>                                  </a:t>
            </a:r>
            <a:r>
              <a:rPr lang="zh-CN" altLang="en-US" sz="2000" dirty="0">
                <a:ea typeface="宋体" panose="02010600030101010101" pitchFamily="2" charset="-122"/>
              </a:rPr>
              <a:t>波音</a:t>
            </a:r>
            <a:r>
              <a:rPr lang="zh-CN" altLang="zh-CN" sz="2000" dirty="0">
                <a:ea typeface="宋体" panose="02010600030101010101" pitchFamily="2" charset="-122"/>
              </a:rPr>
              <a:t>737</a:t>
            </a:r>
            <a:br>
              <a:rPr lang="zh-CN" altLang="zh-CN" sz="2000" dirty="0">
                <a:ea typeface="宋体" panose="02010600030101010101" pitchFamily="2" charset="-122"/>
              </a:rPr>
            </a:br>
            <a:r>
              <a:rPr lang="zh-CN" altLang="zh-CN" sz="2000" dirty="0">
                <a:ea typeface="宋体" panose="02010600030101010101" pitchFamily="2" charset="-122"/>
              </a:rPr>
              <a:t>                                   </a:t>
            </a:r>
            <a:r>
              <a:rPr lang="zh-CN" altLang="en-US" sz="2000" dirty="0">
                <a:ea typeface="宋体" panose="02010600030101010101" pitchFamily="2" charset="-122"/>
              </a:rPr>
              <a:t>窄体</a:t>
            </a:r>
            <a:endParaRPr lang="zh-CN" altLang="en-US" sz="2000" dirty="0">
              <a:ea typeface="宋体" panose="02010600030101010101" pitchFamily="2" charset="-122"/>
            </a:endParaRPr>
          </a:p>
        </p:txBody>
      </p:sp>
      <p:pic>
        <p:nvPicPr>
          <p:cNvPr id="17411" name="Picture 3" descr="00950661"/>
          <p:cNvPicPr>
            <a:picLocks noChangeAspect="1"/>
          </p:cNvPicPr>
          <p:nvPr/>
        </p:nvPicPr>
        <p:blipFill>
          <a:blip r:embed="rId1"/>
          <a:stretch>
            <a:fillRect/>
          </a:stretch>
        </p:blipFill>
        <p:spPr>
          <a:xfrm>
            <a:off x="0" y="0"/>
            <a:ext cx="4286250" cy="3429000"/>
          </a:xfrm>
          <a:prstGeom prst="rect">
            <a:avLst/>
          </a:prstGeom>
          <a:noFill/>
          <a:ln w="9525">
            <a:noFill/>
          </a:ln>
        </p:spPr>
      </p:pic>
      <p:pic>
        <p:nvPicPr>
          <p:cNvPr id="17412" name="Picture 4" descr="00395605"/>
          <p:cNvPicPr>
            <a:picLocks noChangeAspect="1"/>
          </p:cNvPicPr>
          <p:nvPr/>
        </p:nvPicPr>
        <p:blipFill>
          <a:blip r:embed="rId2"/>
          <a:stretch>
            <a:fillRect/>
          </a:stretch>
        </p:blipFill>
        <p:spPr>
          <a:xfrm>
            <a:off x="4514850" y="3152775"/>
            <a:ext cx="4629150" cy="3705225"/>
          </a:xfrm>
          <a:prstGeom prst="rect">
            <a:avLst/>
          </a:prstGeom>
          <a:noFill/>
          <a:ln w="9525">
            <a:noFill/>
          </a:ln>
        </p:spPr>
      </p:pic>
      <p:sp>
        <p:nvSpPr>
          <p:cNvPr id="17413" name="Rectangle 5"/>
          <p:cNvSpPr/>
          <p:nvPr/>
        </p:nvSpPr>
        <p:spPr>
          <a:xfrm>
            <a:off x="5334000" y="1066800"/>
            <a:ext cx="2641600" cy="1187450"/>
          </a:xfrm>
          <a:prstGeom prst="rect">
            <a:avLst/>
          </a:prstGeom>
          <a:noFill/>
          <a:ln w="9525">
            <a:noFill/>
          </a:ln>
        </p:spPr>
        <p:txBody>
          <a:bodyPr>
            <a:spAutoFit/>
          </a:bodyPr>
          <a:p>
            <a:r>
              <a:rPr lang="zh-CN" altLang="en-US" sz="2400" dirty="0">
                <a:solidFill>
                  <a:schemeClr val="tx1"/>
                </a:solidFill>
                <a:latin typeface="Times New Roman" panose="02020603050405020304" pitchFamily="18" charset="0"/>
              </a:rPr>
              <a:t>波音</a:t>
            </a:r>
            <a:r>
              <a:rPr lang="zh-CN" altLang="zh-CN" sz="2400" dirty="0">
                <a:solidFill>
                  <a:schemeClr val="tx1"/>
                </a:solidFill>
                <a:latin typeface="Times New Roman" panose="02020603050405020304" pitchFamily="18" charset="0"/>
              </a:rPr>
              <a:t>737</a:t>
            </a:r>
            <a:br>
              <a:rPr lang="zh-CN" altLang="zh-CN" sz="2400" dirty="0">
                <a:solidFill>
                  <a:schemeClr val="tx1"/>
                </a:solidFill>
                <a:latin typeface="Times New Roman" panose="02020603050405020304" pitchFamily="18" charset="0"/>
              </a:rPr>
            </a:br>
            <a:r>
              <a:rPr lang="zh-CN" altLang="zh-CN" sz="2400" dirty="0">
                <a:solidFill>
                  <a:schemeClr val="tx1"/>
                </a:solidFill>
                <a:latin typeface="Times New Roman" panose="02020603050405020304" pitchFamily="18" charset="0"/>
              </a:rPr>
              <a:t>                                   </a:t>
            </a:r>
            <a:r>
              <a:rPr lang="zh-CN" altLang="en-US" sz="2400" dirty="0">
                <a:solidFill>
                  <a:schemeClr val="tx1"/>
                </a:solidFill>
                <a:latin typeface="Times New Roman" panose="02020603050405020304" pitchFamily="18" charset="0"/>
              </a:rPr>
              <a:t>窄体</a:t>
            </a:r>
            <a:endParaRPr lang="zh-CN" altLang="en-US" sz="2400" dirty="0">
              <a:solidFill>
                <a:schemeClr val="tx1"/>
              </a:solidFill>
              <a:latin typeface="Times New Roman" panose="02020603050405020304" pitchFamily="18" charset="0"/>
            </a:endParaRP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2"/>
          <p:cNvSpPr>
            <a:spLocks noGrp="1"/>
          </p:cNvSpPr>
          <p:nvPr>
            <p:ph idx="1"/>
          </p:nvPr>
        </p:nvSpPr>
        <p:spPr>
          <a:xfrm>
            <a:off x="5495925" y="1208088"/>
            <a:ext cx="3613150" cy="3989387"/>
          </a:xfrm>
          <a:ln/>
        </p:spPr>
        <p:txBody>
          <a:bodyPr vert="horz" wrap="square" lIns="91440" tIns="45720" rIns="91440" bIns="45720" anchor="t"/>
          <a:p>
            <a:pPr eaLnBrk="1" hangingPunct="1">
              <a:lnSpc>
                <a:spcPct val="110000"/>
              </a:lnSpc>
            </a:pPr>
            <a:endParaRPr lang="zh-CN" altLang="zh-CN" sz="1800" dirty="0">
              <a:ea typeface="宋体" panose="02010600030101010101" pitchFamily="2" charset="-122"/>
            </a:endParaRPr>
          </a:p>
          <a:p>
            <a:pPr eaLnBrk="1" hangingPunct="1">
              <a:lnSpc>
                <a:spcPct val="110000"/>
              </a:lnSpc>
            </a:pPr>
            <a:endParaRPr lang="zh-CN" altLang="zh-CN" sz="1800" dirty="0">
              <a:ea typeface="宋体" panose="02010600030101010101" pitchFamily="2" charset="-122"/>
            </a:endParaRPr>
          </a:p>
          <a:p>
            <a:pPr eaLnBrk="1" hangingPunct="1">
              <a:lnSpc>
                <a:spcPct val="110000"/>
              </a:lnSpc>
            </a:pPr>
            <a:endParaRPr lang="zh-CN" altLang="zh-CN" sz="1800" dirty="0">
              <a:ea typeface="宋体" panose="02010600030101010101" pitchFamily="2" charset="-122"/>
            </a:endParaRPr>
          </a:p>
          <a:p>
            <a:pPr eaLnBrk="1" hangingPunct="1">
              <a:lnSpc>
                <a:spcPct val="110000"/>
              </a:lnSpc>
            </a:pPr>
            <a:r>
              <a:rPr lang="zh-CN" altLang="en-US" sz="2000" b="1" dirty="0">
                <a:ea typeface="宋体" panose="02010600030101010101" pitchFamily="2" charset="-122"/>
              </a:rPr>
              <a:t>客机</a:t>
            </a:r>
            <a:endParaRPr lang="zh-CN" altLang="en-US" sz="2000" b="1" dirty="0">
              <a:ea typeface="宋体" panose="02010600030101010101" pitchFamily="2" charset="-122"/>
            </a:endParaRPr>
          </a:p>
          <a:p>
            <a:pPr eaLnBrk="1" hangingPunct="1">
              <a:lnSpc>
                <a:spcPct val="110000"/>
              </a:lnSpc>
            </a:pPr>
            <a:r>
              <a:rPr lang="zh-CN" altLang="en-US" sz="2000" b="1" dirty="0">
                <a:ea typeface="宋体" panose="02010600030101010101" pitchFamily="2" charset="-122"/>
              </a:rPr>
              <a:t>货机</a:t>
            </a:r>
            <a:endParaRPr lang="zh-CN" altLang="en-US" sz="2000" b="1" dirty="0">
              <a:ea typeface="宋体" panose="02010600030101010101" pitchFamily="2" charset="-122"/>
            </a:endParaRPr>
          </a:p>
          <a:p>
            <a:pPr eaLnBrk="1" hangingPunct="1">
              <a:lnSpc>
                <a:spcPct val="110000"/>
              </a:lnSpc>
            </a:pPr>
            <a:r>
              <a:rPr lang="zh-CN" altLang="en-US" sz="2000" b="1" dirty="0">
                <a:ea typeface="宋体" panose="02010600030101010101" pitchFamily="2" charset="-122"/>
              </a:rPr>
              <a:t>教练机（民用）</a:t>
            </a:r>
            <a:endParaRPr lang="zh-CN" altLang="en-US" sz="2000" b="1" dirty="0">
              <a:ea typeface="宋体" panose="02010600030101010101" pitchFamily="2" charset="-122"/>
            </a:endParaRPr>
          </a:p>
          <a:p>
            <a:pPr eaLnBrk="1" hangingPunct="1">
              <a:lnSpc>
                <a:spcPct val="110000"/>
              </a:lnSpc>
            </a:pPr>
            <a:r>
              <a:rPr lang="zh-CN" altLang="en-US" sz="2000" b="1" dirty="0">
                <a:ea typeface="宋体" panose="02010600030101010101" pitchFamily="2" charset="-122"/>
              </a:rPr>
              <a:t>农业机、林业机</a:t>
            </a:r>
            <a:endParaRPr lang="zh-CN" altLang="en-US" sz="2000" b="1" dirty="0">
              <a:ea typeface="宋体" panose="02010600030101010101" pitchFamily="2" charset="-122"/>
            </a:endParaRPr>
          </a:p>
          <a:p>
            <a:pPr eaLnBrk="1" hangingPunct="1">
              <a:lnSpc>
                <a:spcPct val="110000"/>
              </a:lnSpc>
            </a:pPr>
            <a:r>
              <a:rPr lang="zh-CN" altLang="en-US" sz="2000" b="1" dirty="0">
                <a:ea typeface="宋体" panose="02010600030101010101" pitchFamily="2" charset="-122"/>
              </a:rPr>
              <a:t>体育运动机</a:t>
            </a:r>
            <a:endParaRPr lang="zh-CN" altLang="en-US" sz="2000" b="1" dirty="0">
              <a:ea typeface="宋体" panose="02010600030101010101" pitchFamily="2" charset="-122"/>
            </a:endParaRPr>
          </a:p>
          <a:p>
            <a:pPr eaLnBrk="1" hangingPunct="1">
              <a:lnSpc>
                <a:spcPct val="110000"/>
              </a:lnSpc>
            </a:pPr>
            <a:r>
              <a:rPr lang="zh-CN" altLang="en-US" sz="2000" b="1" dirty="0">
                <a:ea typeface="宋体" panose="02010600030101010101" pitchFamily="2" charset="-122"/>
              </a:rPr>
              <a:t>多用途轻型飞机</a:t>
            </a:r>
            <a:endParaRPr lang="zh-CN" altLang="en-US" sz="2000" b="1" dirty="0">
              <a:ea typeface="宋体" panose="02010600030101010101" pitchFamily="2" charset="-122"/>
            </a:endParaRPr>
          </a:p>
        </p:txBody>
      </p:sp>
      <p:sp>
        <p:nvSpPr>
          <p:cNvPr id="18435" name="Rectangle 3"/>
          <p:cNvSpPr/>
          <p:nvPr/>
        </p:nvSpPr>
        <p:spPr>
          <a:xfrm>
            <a:off x="1219200" y="3200400"/>
            <a:ext cx="1828800" cy="609600"/>
          </a:xfrm>
          <a:prstGeom prst="rect">
            <a:avLst/>
          </a:prstGeom>
          <a:solidFill>
            <a:schemeClr val="folHlink"/>
          </a:solidFill>
          <a:ln w="9525" cap="flat" cmpd="sng">
            <a:solidFill>
              <a:schemeClr val="folHlink"/>
            </a:solidFill>
            <a:prstDash val="solid"/>
            <a:miter/>
            <a:headEnd type="none" w="med" len="med"/>
            <a:tailEnd type="none" w="med" len="med"/>
          </a:ln>
        </p:spPr>
        <p:txBody>
          <a:bodyPr wrap="none" anchor="ctr"/>
          <a:p>
            <a:r>
              <a:rPr lang="zh-CN" altLang="en-US" sz="3200" b="1" dirty="0">
                <a:solidFill>
                  <a:schemeClr val="tx1"/>
                </a:solidFill>
                <a:latin typeface="Times New Roman" panose="02020603050405020304" pitchFamily="18" charset="0"/>
              </a:rPr>
              <a:t>按用途</a:t>
            </a:r>
            <a:endParaRPr lang="zh-CN" altLang="en-US" sz="2400" dirty="0">
              <a:solidFill>
                <a:schemeClr val="tx1"/>
              </a:solidFill>
              <a:latin typeface="Times New Roman" panose="02020603050405020304" pitchFamily="18" charset="0"/>
            </a:endParaRPr>
          </a:p>
        </p:txBody>
      </p:sp>
      <p:sp>
        <p:nvSpPr>
          <p:cNvPr id="18436" name="AutoShape 4"/>
          <p:cNvSpPr/>
          <p:nvPr/>
        </p:nvSpPr>
        <p:spPr>
          <a:xfrm>
            <a:off x="5181600" y="2286000"/>
            <a:ext cx="228600" cy="2590800"/>
          </a:xfrm>
          <a:prstGeom prst="leftBrace">
            <a:avLst>
              <a:gd name="adj1" fmla="val 94444"/>
              <a:gd name="adj2" fmla="val 50000"/>
            </a:avLst>
          </a:prstGeom>
          <a:noFill/>
          <a:ln w="9525" cap="flat" cmpd="sng">
            <a:solidFill>
              <a:schemeClr val="tx1"/>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sp>
        <p:nvSpPr>
          <p:cNvPr id="18437" name="Rectangle 5"/>
          <p:cNvSpPr/>
          <p:nvPr/>
        </p:nvSpPr>
        <p:spPr>
          <a:xfrm>
            <a:off x="3581400" y="2209800"/>
            <a:ext cx="1371600" cy="457200"/>
          </a:xfrm>
          <a:prstGeom prst="rect">
            <a:avLst/>
          </a:prstGeom>
          <a:solidFill>
            <a:schemeClr val="folHlink"/>
          </a:solidFill>
          <a:ln w="9525" cap="flat" cmpd="sng">
            <a:solidFill>
              <a:schemeClr val="folHlink"/>
            </a:solidFill>
            <a:prstDash val="solid"/>
            <a:miter/>
            <a:headEnd type="none" w="med" len="med"/>
            <a:tailEnd type="none" w="med" len="med"/>
          </a:ln>
        </p:spPr>
        <p:txBody>
          <a:bodyPr wrap="none" anchor="ctr"/>
          <a:p>
            <a:r>
              <a:rPr lang="zh-CN" altLang="en-US" sz="2400" b="1" dirty="0">
                <a:solidFill>
                  <a:schemeClr val="tx1"/>
                </a:solidFill>
                <a:latin typeface="Times New Roman" panose="02020603050405020304" pitchFamily="18" charset="0"/>
              </a:rPr>
              <a:t>军用机</a:t>
            </a:r>
            <a:endParaRPr lang="zh-CN" altLang="en-US" sz="2400" b="1" dirty="0">
              <a:solidFill>
                <a:schemeClr val="tx1"/>
              </a:solidFill>
              <a:latin typeface="Times New Roman" panose="02020603050405020304" pitchFamily="18" charset="0"/>
            </a:endParaRPr>
          </a:p>
        </p:txBody>
      </p:sp>
      <p:sp>
        <p:nvSpPr>
          <p:cNvPr id="18438" name="Rectangle 6"/>
          <p:cNvSpPr/>
          <p:nvPr/>
        </p:nvSpPr>
        <p:spPr>
          <a:xfrm>
            <a:off x="3581400" y="3352800"/>
            <a:ext cx="1371600" cy="457200"/>
          </a:xfrm>
          <a:prstGeom prst="rect">
            <a:avLst/>
          </a:prstGeom>
          <a:solidFill>
            <a:schemeClr val="folHlink"/>
          </a:solidFill>
          <a:ln w="9525" cap="flat" cmpd="sng">
            <a:solidFill>
              <a:schemeClr val="folHlink"/>
            </a:solidFill>
            <a:prstDash val="solid"/>
            <a:miter/>
            <a:headEnd type="none" w="med" len="med"/>
            <a:tailEnd type="none" w="med" len="med"/>
          </a:ln>
        </p:spPr>
        <p:txBody>
          <a:bodyPr wrap="none" anchor="ctr"/>
          <a:p>
            <a:r>
              <a:rPr lang="zh-CN" altLang="en-US" sz="2400" b="1" dirty="0">
                <a:solidFill>
                  <a:schemeClr val="tx1"/>
                </a:solidFill>
                <a:latin typeface="Times New Roman" panose="02020603050405020304" pitchFamily="18" charset="0"/>
              </a:rPr>
              <a:t>民用机</a:t>
            </a:r>
            <a:endParaRPr lang="zh-CN" altLang="en-US" sz="2400" b="1" dirty="0">
              <a:solidFill>
                <a:schemeClr val="tx1"/>
              </a:solidFill>
              <a:latin typeface="Times New Roman" panose="02020603050405020304" pitchFamily="18" charset="0"/>
            </a:endParaRPr>
          </a:p>
        </p:txBody>
      </p:sp>
      <p:sp>
        <p:nvSpPr>
          <p:cNvPr id="18439" name="AutoShape 7"/>
          <p:cNvSpPr/>
          <p:nvPr/>
        </p:nvSpPr>
        <p:spPr>
          <a:xfrm>
            <a:off x="3276600" y="2286000"/>
            <a:ext cx="228600" cy="2438400"/>
          </a:xfrm>
          <a:prstGeom prst="leftBrace">
            <a:avLst>
              <a:gd name="adj1" fmla="val 88888"/>
              <a:gd name="adj2" fmla="val 50000"/>
            </a:avLst>
          </a:prstGeom>
          <a:noFill/>
          <a:ln w="9525" cap="flat" cmpd="sng">
            <a:solidFill>
              <a:schemeClr val="tx1"/>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sp>
        <p:nvSpPr>
          <p:cNvPr id="18440" name="Rectangle 8"/>
          <p:cNvSpPr/>
          <p:nvPr/>
        </p:nvSpPr>
        <p:spPr>
          <a:xfrm>
            <a:off x="3581400" y="4419600"/>
            <a:ext cx="1371600" cy="457200"/>
          </a:xfrm>
          <a:prstGeom prst="rect">
            <a:avLst/>
          </a:prstGeom>
          <a:solidFill>
            <a:schemeClr val="folHlink"/>
          </a:solidFill>
          <a:ln w="9525" cap="flat" cmpd="sng">
            <a:solidFill>
              <a:schemeClr val="folHlink"/>
            </a:solidFill>
            <a:prstDash val="solid"/>
            <a:miter/>
            <a:headEnd type="none" w="med" len="med"/>
            <a:tailEnd type="none" w="med" len="med"/>
          </a:ln>
        </p:spPr>
        <p:txBody>
          <a:bodyPr wrap="none" anchor="ctr"/>
          <a:p>
            <a:r>
              <a:rPr lang="zh-CN" altLang="en-US" sz="2400" b="1" dirty="0">
                <a:solidFill>
                  <a:schemeClr val="tx1"/>
                </a:solidFill>
                <a:latin typeface="Times New Roman" panose="02020603050405020304" pitchFamily="18" charset="0"/>
              </a:rPr>
              <a:t>研究机</a:t>
            </a:r>
            <a:endParaRPr lang="zh-CN" altLang="en-US" sz="2400" b="1" dirty="0">
              <a:solidFill>
                <a:schemeClr val="tx1"/>
              </a:solidFill>
              <a:latin typeface="Times New Roman" panose="02020603050405020304" pitchFamily="18" charset="0"/>
            </a:endParaRPr>
          </a:p>
        </p:txBody>
      </p:sp>
      <p:sp>
        <p:nvSpPr>
          <p:cNvPr id="18441" name="Rectangle 9"/>
          <p:cNvSpPr>
            <a:spLocks noGrp="1"/>
          </p:cNvSpPr>
          <p:nvPr>
            <p:ph type="title"/>
          </p:nvPr>
        </p:nvSpPr>
        <p:spPr>
          <a:ln/>
        </p:spPr>
        <p:txBody>
          <a:bodyPr vert="horz" wrap="square" lIns="91440" tIns="45720" rIns="91440" bIns="45720" anchor="ctr"/>
          <a:p>
            <a:pPr eaLnBrk="1" hangingPunct="1"/>
            <a:endParaRPr lang="zh-CN" altLang="zh-CN" dirty="0">
              <a:ea typeface="宋体" panose="02010600030101010101" pitchFamily="2" charset="-122"/>
            </a:endParaRP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Rectangle 2"/>
          <p:cNvSpPr>
            <a:spLocks noGrp="1"/>
          </p:cNvSpPr>
          <p:nvPr>
            <p:ph type="title"/>
          </p:nvPr>
        </p:nvSpPr>
        <p:spPr>
          <a:xfrm>
            <a:off x="1727200" y="152400"/>
            <a:ext cx="7416800" cy="490538"/>
          </a:xfrm>
          <a:ln/>
        </p:spPr>
        <p:txBody>
          <a:bodyPr vert="horz" wrap="square" lIns="91440" tIns="45720" rIns="91440" bIns="45720" anchor="ctr"/>
          <a:p>
            <a:pPr eaLnBrk="1" hangingPunct="1"/>
            <a:r>
              <a:rPr lang="zh-CN" altLang="zh-CN" sz="2000" dirty="0">
                <a:ea typeface="宋体" panose="02010600030101010101" pitchFamily="2" charset="-122"/>
              </a:rPr>
              <a:t>                                </a:t>
            </a:r>
            <a:r>
              <a:rPr lang="zh-CN" altLang="zh-CN" sz="1600" dirty="0">
                <a:ea typeface="宋体" panose="02010600030101010101" pitchFamily="2" charset="-122"/>
              </a:rPr>
              <a:t>MD-11</a:t>
            </a:r>
            <a:br>
              <a:rPr lang="zh-CN" altLang="zh-CN" sz="1600" dirty="0">
                <a:ea typeface="宋体" panose="02010600030101010101" pitchFamily="2" charset="-122"/>
              </a:rPr>
            </a:br>
            <a:r>
              <a:rPr lang="zh-CN" altLang="zh-CN" sz="1600" dirty="0">
                <a:ea typeface="宋体" panose="02010600030101010101" pitchFamily="2" charset="-122"/>
              </a:rPr>
              <a:t>                                         </a:t>
            </a:r>
            <a:r>
              <a:rPr lang="zh-CN" altLang="en-US" sz="1600" dirty="0">
                <a:ea typeface="宋体" panose="02010600030101010101" pitchFamily="2" charset="-122"/>
              </a:rPr>
              <a:t>货机</a:t>
            </a:r>
            <a:endParaRPr lang="zh-CN" altLang="en-US" sz="1600" dirty="0">
              <a:ea typeface="宋体" panose="02010600030101010101" pitchFamily="2" charset="-122"/>
            </a:endParaRPr>
          </a:p>
        </p:txBody>
      </p:sp>
      <p:pic>
        <p:nvPicPr>
          <p:cNvPr id="19459" name="Picture 3" descr="066"/>
          <p:cNvPicPr>
            <a:picLocks noChangeAspect="1"/>
          </p:cNvPicPr>
          <p:nvPr/>
        </p:nvPicPr>
        <p:blipFill>
          <a:blip r:embed="rId1"/>
          <a:stretch>
            <a:fillRect/>
          </a:stretch>
        </p:blipFill>
        <p:spPr>
          <a:xfrm>
            <a:off x="155575" y="46038"/>
            <a:ext cx="4268788" cy="4297362"/>
          </a:xfrm>
          <a:prstGeom prst="rect">
            <a:avLst/>
          </a:prstGeom>
          <a:noFill/>
          <a:ln w="9525">
            <a:noFill/>
          </a:ln>
        </p:spPr>
      </p:pic>
      <p:pic>
        <p:nvPicPr>
          <p:cNvPr id="19460" name="Picture 4" descr="U1335P27T1D429183F3DT20070130091157"/>
          <p:cNvPicPr>
            <a:picLocks noChangeAspect="1"/>
          </p:cNvPicPr>
          <p:nvPr/>
        </p:nvPicPr>
        <p:blipFill>
          <a:blip r:embed="rId2"/>
          <a:stretch>
            <a:fillRect/>
          </a:stretch>
        </p:blipFill>
        <p:spPr>
          <a:xfrm>
            <a:off x="3895725" y="3200400"/>
            <a:ext cx="5248275" cy="3486150"/>
          </a:xfrm>
          <a:prstGeom prst="rect">
            <a:avLst/>
          </a:prstGeom>
          <a:noFill/>
          <a:ln w="9525">
            <a:noFill/>
          </a:ln>
        </p:spPr>
      </p:pic>
      <p:sp>
        <p:nvSpPr>
          <p:cNvPr id="19461" name="Text Box 5"/>
          <p:cNvSpPr txBox="1"/>
          <p:nvPr/>
        </p:nvSpPr>
        <p:spPr>
          <a:xfrm>
            <a:off x="1447800" y="5257800"/>
            <a:ext cx="1371600" cy="457200"/>
          </a:xfrm>
          <a:prstGeom prst="rect">
            <a:avLst/>
          </a:prstGeom>
          <a:noFill/>
          <a:ln w="9525">
            <a:noFill/>
          </a:ln>
        </p:spPr>
        <p:txBody>
          <a:bodyPr>
            <a:spAutoFit/>
          </a:bodyPr>
          <a:p>
            <a:pPr algn="l">
              <a:spcBef>
                <a:spcPct val="50000"/>
              </a:spcBef>
            </a:pPr>
            <a:r>
              <a:rPr lang="zh-CN" altLang="en-US" sz="2400" b="1" dirty="0">
                <a:solidFill>
                  <a:schemeClr val="tx1"/>
                </a:solidFill>
                <a:latin typeface="Times New Roman" panose="02020603050405020304" pitchFamily="18" charset="0"/>
                <a:ea typeface="宋体" panose="02010600030101010101" pitchFamily="2" charset="-122"/>
              </a:rPr>
              <a:t>教练机</a:t>
            </a:r>
            <a:endParaRPr lang="zh-CN" altLang="en-US" sz="2400" b="1" dirty="0">
              <a:solidFill>
                <a:schemeClr val="tx1"/>
              </a:solidFill>
              <a:latin typeface="Times New Roman" panose="02020603050405020304" pitchFamily="18" charset="0"/>
              <a:ea typeface="宋体" panose="02010600030101010101" pitchFamily="2" charset="-122"/>
            </a:endParaRPr>
          </a:p>
        </p:txBody>
      </p:sp>
      <p:sp>
        <p:nvSpPr>
          <p:cNvPr id="19462" name="Rectangle 6"/>
          <p:cNvSpPr/>
          <p:nvPr/>
        </p:nvSpPr>
        <p:spPr>
          <a:xfrm>
            <a:off x="5675313" y="688975"/>
            <a:ext cx="1082675" cy="822325"/>
          </a:xfrm>
          <a:prstGeom prst="rect">
            <a:avLst/>
          </a:prstGeom>
          <a:noFill/>
          <a:ln w="9525">
            <a:noFill/>
          </a:ln>
        </p:spPr>
        <p:txBody>
          <a:bodyPr wrap="none">
            <a:spAutoFit/>
          </a:bodyPr>
          <a:p>
            <a:r>
              <a:rPr lang="zh-CN" altLang="zh-CN" sz="2400" dirty="0">
                <a:solidFill>
                  <a:schemeClr val="tx1"/>
                </a:solidFill>
                <a:latin typeface="Times New Roman" panose="02020603050405020304" pitchFamily="18" charset="0"/>
              </a:rPr>
              <a:t>MD-11</a:t>
            </a:r>
            <a:br>
              <a:rPr lang="zh-CN" altLang="zh-CN" sz="2400" dirty="0">
                <a:solidFill>
                  <a:schemeClr val="tx1"/>
                </a:solidFill>
                <a:latin typeface="Times New Roman" panose="02020603050405020304" pitchFamily="18" charset="0"/>
              </a:rPr>
            </a:br>
            <a:r>
              <a:rPr lang="zh-CN" altLang="zh-CN" sz="2400" dirty="0">
                <a:solidFill>
                  <a:schemeClr val="tx1"/>
                </a:solidFill>
                <a:latin typeface="Times New Roman" panose="02020603050405020304" pitchFamily="18" charset="0"/>
              </a:rPr>
              <a:t> </a:t>
            </a:r>
            <a:r>
              <a:rPr lang="zh-CN" altLang="en-US" sz="2400" dirty="0">
                <a:solidFill>
                  <a:schemeClr val="tx1"/>
                </a:solidFill>
                <a:latin typeface="Times New Roman" panose="02020603050405020304" pitchFamily="18" charset="0"/>
              </a:rPr>
              <a:t>货机</a:t>
            </a:r>
            <a:endParaRPr lang="zh-CN" altLang="en-US" sz="2400" dirty="0">
              <a:solidFill>
                <a:schemeClr val="tx1"/>
              </a:solidFill>
              <a:latin typeface="Times New Roman" panose="02020603050405020304" pitchFamily="18" charset="0"/>
            </a:endParaRP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2"/>
          <p:cNvSpPr>
            <a:spLocks noGrp="1"/>
          </p:cNvSpPr>
          <p:nvPr>
            <p:ph type="title"/>
          </p:nvPr>
        </p:nvSpPr>
        <p:spPr>
          <a:ln/>
        </p:spPr>
        <p:txBody>
          <a:bodyPr vert="horz" wrap="square" lIns="91440" tIns="45720" rIns="91440" bIns="45720" anchor="ctr"/>
          <a:p>
            <a:pPr eaLnBrk="1" hangingPunct="1"/>
            <a:r>
              <a:rPr lang="zh-CN" altLang="zh-CN" dirty="0">
                <a:ea typeface="宋体" panose="02010600030101010101" pitchFamily="2" charset="-122"/>
              </a:rPr>
              <a:t>                                     </a:t>
            </a:r>
            <a:r>
              <a:rPr lang="zh-CN" altLang="en-US" sz="1800" dirty="0">
                <a:ea typeface="宋体" panose="02010600030101010101" pitchFamily="2" charset="-122"/>
              </a:rPr>
              <a:t>农业机</a:t>
            </a:r>
            <a:endParaRPr lang="zh-CN" altLang="en-US" sz="1800" dirty="0">
              <a:ea typeface="宋体" panose="02010600030101010101" pitchFamily="2" charset="-122"/>
            </a:endParaRPr>
          </a:p>
        </p:txBody>
      </p:sp>
      <p:pic>
        <p:nvPicPr>
          <p:cNvPr id="20483" name="Picture 3" descr="xin_4231105191841031491211"/>
          <p:cNvPicPr>
            <a:picLocks noChangeAspect="1"/>
          </p:cNvPicPr>
          <p:nvPr/>
        </p:nvPicPr>
        <p:blipFill>
          <a:blip r:embed="rId1"/>
          <a:stretch>
            <a:fillRect/>
          </a:stretch>
        </p:blipFill>
        <p:spPr>
          <a:xfrm>
            <a:off x="155575" y="46038"/>
            <a:ext cx="4752975" cy="3171825"/>
          </a:xfrm>
          <a:prstGeom prst="rect">
            <a:avLst/>
          </a:prstGeom>
          <a:noFill/>
          <a:ln w="9525">
            <a:noFill/>
          </a:ln>
        </p:spPr>
      </p:pic>
      <p:pic>
        <p:nvPicPr>
          <p:cNvPr id="20484" name="Picture 4" descr="U1335P27T1D354584F3DT20060302112139"/>
          <p:cNvPicPr>
            <a:picLocks noChangeAspect="1"/>
          </p:cNvPicPr>
          <p:nvPr/>
        </p:nvPicPr>
        <p:blipFill>
          <a:blip r:embed="rId2"/>
          <a:stretch>
            <a:fillRect/>
          </a:stretch>
        </p:blipFill>
        <p:spPr>
          <a:xfrm>
            <a:off x="3914775" y="3152775"/>
            <a:ext cx="5229225" cy="3705225"/>
          </a:xfrm>
          <a:prstGeom prst="rect">
            <a:avLst/>
          </a:prstGeom>
          <a:noFill/>
          <a:ln w="9525">
            <a:noFill/>
          </a:ln>
        </p:spPr>
      </p:pic>
      <p:sp>
        <p:nvSpPr>
          <p:cNvPr id="20485" name="Text Box 5"/>
          <p:cNvSpPr txBox="1"/>
          <p:nvPr/>
        </p:nvSpPr>
        <p:spPr>
          <a:xfrm>
            <a:off x="1143000" y="4876800"/>
            <a:ext cx="1752600" cy="457200"/>
          </a:xfrm>
          <a:prstGeom prst="rect">
            <a:avLst/>
          </a:prstGeom>
          <a:noFill/>
          <a:ln w="9525">
            <a:noFill/>
          </a:ln>
        </p:spPr>
        <p:txBody>
          <a:bodyPr>
            <a:spAutoFit/>
          </a:bodyPr>
          <a:p>
            <a:pPr algn="l">
              <a:spcBef>
                <a:spcPct val="50000"/>
              </a:spcBef>
            </a:pPr>
            <a:r>
              <a:rPr lang="zh-CN" altLang="en-US" sz="2400" dirty="0">
                <a:solidFill>
                  <a:schemeClr val="tx1"/>
                </a:solidFill>
                <a:latin typeface="Times New Roman" panose="02020603050405020304" pitchFamily="18" charset="0"/>
                <a:ea typeface="宋体" panose="02010600030101010101" pitchFamily="2" charset="-122"/>
              </a:rPr>
              <a:t>体育运动机</a:t>
            </a:r>
            <a:endParaRPr lang="zh-CN" altLang="en-US" sz="2400" dirty="0">
              <a:solidFill>
                <a:schemeClr val="tx1"/>
              </a:solidFill>
              <a:latin typeface="Times New Roman" panose="02020603050405020304" pitchFamily="18" charset="0"/>
              <a:ea typeface="宋体" panose="02010600030101010101" pitchFamily="2" charset="-122"/>
            </a:endParaRPr>
          </a:p>
        </p:txBody>
      </p:sp>
      <p:sp>
        <p:nvSpPr>
          <p:cNvPr id="20486" name="Rectangle 6"/>
          <p:cNvSpPr/>
          <p:nvPr/>
        </p:nvSpPr>
        <p:spPr>
          <a:xfrm>
            <a:off x="6362700" y="1065213"/>
            <a:ext cx="1098550" cy="457200"/>
          </a:xfrm>
          <a:prstGeom prst="rect">
            <a:avLst/>
          </a:prstGeom>
          <a:noFill/>
          <a:ln w="9525">
            <a:noFill/>
          </a:ln>
        </p:spPr>
        <p:txBody>
          <a:bodyPr wrap="none">
            <a:spAutoFit/>
          </a:bodyPr>
          <a:p>
            <a:r>
              <a:rPr lang="zh-CN" altLang="en-US" sz="2400" dirty="0">
                <a:solidFill>
                  <a:schemeClr val="tx1"/>
                </a:solidFill>
                <a:latin typeface="Times New Roman" panose="02020603050405020304" pitchFamily="18" charset="0"/>
              </a:rPr>
              <a:t>农业机</a:t>
            </a:r>
            <a:endParaRPr lang="zh-CN" altLang="en-US" sz="2400" dirty="0">
              <a:solidFill>
                <a:schemeClr val="tx1"/>
              </a:solidFill>
              <a:latin typeface="Times New Roman" panose="02020603050405020304" pitchFamily="18" charset="0"/>
            </a:endParaRPr>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2"/>
          <p:cNvSpPr>
            <a:spLocks noGrp="1"/>
          </p:cNvSpPr>
          <p:nvPr>
            <p:ph type="title"/>
          </p:nvPr>
        </p:nvSpPr>
        <p:spPr>
          <a:ln/>
        </p:spPr>
        <p:txBody>
          <a:bodyPr vert="horz" wrap="square" lIns="91440" tIns="45720" rIns="91440" bIns="45720" anchor="ctr"/>
          <a:p>
            <a:pPr eaLnBrk="1" hangingPunct="1"/>
            <a:endParaRPr lang="zh-CN" altLang="zh-CN" dirty="0">
              <a:ea typeface="宋体" panose="02010600030101010101" pitchFamily="2" charset="-122"/>
            </a:endParaRPr>
          </a:p>
        </p:txBody>
      </p:sp>
      <p:sp>
        <p:nvSpPr>
          <p:cNvPr id="22531" name="Rectangle 3"/>
          <p:cNvSpPr>
            <a:spLocks noGrp="1"/>
          </p:cNvSpPr>
          <p:nvPr>
            <p:ph idx="1"/>
          </p:nvPr>
        </p:nvSpPr>
        <p:spPr>
          <a:ln/>
        </p:spPr>
        <p:txBody>
          <a:bodyPr vert="horz" wrap="square" lIns="91440" tIns="45720" rIns="91440" bIns="45720" anchor="t"/>
          <a:p>
            <a:pPr eaLnBrk="1" hangingPunct="1"/>
            <a:endParaRPr lang="zh-CN" altLang="zh-CN" dirty="0">
              <a:ea typeface="宋体" panose="02010600030101010101" pitchFamily="2" charset="-122"/>
            </a:endParaRPr>
          </a:p>
        </p:txBody>
      </p:sp>
      <p:pic>
        <p:nvPicPr>
          <p:cNvPr id="22532" name="Picture 4" descr="09111323108b4ea4b9524a8b65"/>
          <p:cNvPicPr>
            <a:picLocks noChangeAspect="1"/>
          </p:cNvPicPr>
          <p:nvPr/>
        </p:nvPicPr>
        <p:blipFill>
          <a:blip r:embed="rId1"/>
          <a:stretch>
            <a:fillRect/>
          </a:stretch>
        </p:blipFill>
        <p:spPr>
          <a:xfrm>
            <a:off x="533400" y="533400"/>
            <a:ext cx="7848600" cy="5226050"/>
          </a:xfrm>
          <a:prstGeom prst="rect">
            <a:avLst/>
          </a:prstGeom>
          <a:noFill/>
          <a:ln w="9525">
            <a:noFill/>
          </a:ln>
        </p:spPr>
      </p:pic>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Rectangle 2"/>
          <p:cNvSpPr>
            <a:spLocks noGrp="1"/>
          </p:cNvSpPr>
          <p:nvPr>
            <p:ph idx="1"/>
          </p:nvPr>
        </p:nvSpPr>
        <p:spPr>
          <a:xfrm>
            <a:off x="5029200" y="457200"/>
            <a:ext cx="4114800" cy="4800600"/>
          </a:xfrm>
          <a:ln/>
        </p:spPr>
        <p:txBody>
          <a:bodyPr vert="horz" wrap="square" lIns="91440" tIns="45720" rIns="91440" bIns="45720" anchor="t"/>
          <a:p>
            <a:pPr eaLnBrk="1" hangingPunct="1"/>
            <a:r>
              <a:rPr lang="zh-CN" altLang="en-US" sz="1800" b="1" dirty="0">
                <a:ea typeface="宋体" panose="02010600030101010101" pitchFamily="2" charset="-122"/>
              </a:rPr>
              <a:t>亚音速</a:t>
            </a:r>
            <a:r>
              <a:rPr lang="zh-CN" altLang="zh-CN" sz="1800" b="1" dirty="0">
                <a:ea typeface="宋体" panose="02010600030101010101" pitchFamily="2" charset="-122"/>
              </a:rPr>
              <a:t>(</a:t>
            </a:r>
            <a:r>
              <a:rPr lang="zh-CN" altLang="en-US" sz="1800" b="1" dirty="0">
                <a:ea typeface="宋体" panose="02010600030101010101" pitchFamily="2" charset="-122"/>
              </a:rPr>
              <a:t>低速、高亚音速</a:t>
            </a:r>
            <a:r>
              <a:rPr lang="zh-CN" altLang="zh-CN" sz="1800" b="1" dirty="0">
                <a:ea typeface="宋体" panose="02010600030101010101" pitchFamily="2" charset="-122"/>
              </a:rPr>
              <a:t>)</a:t>
            </a:r>
            <a:endParaRPr lang="zh-CN" altLang="zh-CN" sz="1800" b="1" dirty="0">
              <a:ea typeface="宋体" panose="02010600030101010101" pitchFamily="2" charset="-122"/>
            </a:endParaRPr>
          </a:p>
          <a:p>
            <a:pPr eaLnBrk="1" hangingPunct="1"/>
            <a:r>
              <a:rPr lang="zh-CN" altLang="en-US" sz="1800" b="1" dirty="0">
                <a:ea typeface="宋体" panose="02010600030101010101" pitchFamily="2" charset="-122"/>
              </a:rPr>
              <a:t>跨音速</a:t>
            </a:r>
            <a:endParaRPr lang="zh-CN" altLang="en-US" sz="1800" b="1" dirty="0">
              <a:ea typeface="宋体" panose="02010600030101010101" pitchFamily="2" charset="-122"/>
            </a:endParaRPr>
          </a:p>
          <a:p>
            <a:pPr eaLnBrk="1" hangingPunct="1"/>
            <a:r>
              <a:rPr lang="zh-CN" altLang="en-US" sz="1800" b="1" dirty="0">
                <a:ea typeface="宋体" panose="02010600030101010101" pitchFamily="2" charset="-122"/>
              </a:rPr>
              <a:t>超音速 </a:t>
            </a:r>
            <a:endParaRPr lang="zh-CN" altLang="en-US" sz="1800" b="1" dirty="0">
              <a:ea typeface="宋体" panose="02010600030101010101" pitchFamily="2" charset="-122"/>
            </a:endParaRPr>
          </a:p>
          <a:p>
            <a:pPr eaLnBrk="1" hangingPunct="1"/>
            <a:r>
              <a:rPr lang="zh-CN" altLang="en-US" sz="1800" b="1" dirty="0">
                <a:ea typeface="宋体" panose="02010600030101010101" pitchFamily="2" charset="-122"/>
              </a:rPr>
              <a:t>超超音速</a:t>
            </a:r>
            <a:endParaRPr lang="zh-CN" altLang="en-US" sz="1800" b="1" dirty="0">
              <a:ea typeface="宋体" panose="02010600030101010101" pitchFamily="2" charset="-122"/>
            </a:endParaRPr>
          </a:p>
          <a:p>
            <a:pPr eaLnBrk="1" hangingPunct="1"/>
            <a:endParaRPr lang="zh-CN" altLang="en-US" sz="1800" b="1" dirty="0">
              <a:ea typeface="宋体" panose="02010600030101010101" pitchFamily="2" charset="-122"/>
            </a:endParaRPr>
          </a:p>
          <a:p>
            <a:pPr eaLnBrk="1" hangingPunct="1"/>
            <a:r>
              <a:rPr lang="zh-CN" altLang="en-US" sz="1800" b="1" dirty="0">
                <a:ea typeface="宋体" panose="02010600030101010101" pitchFamily="2" charset="-122"/>
              </a:rPr>
              <a:t>陆上、雪（冰）上、水上</a:t>
            </a:r>
            <a:endParaRPr lang="zh-CN" altLang="en-US" sz="1800" b="1" dirty="0">
              <a:ea typeface="宋体" panose="02010600030101010101" pitchFamily="2" charset="-122"/>
            </a:endParaRPr>
          </a:p>
          <a:p>
            <a:pPr eaLnBrk="1" hangingPunct="1"/>
            <a:r>
              <a:rPr lang="zh-CN" altLang="en-US" sz="1800" b="1" dirty="0">
                <a:ea typeface="宋体" panose="02010600030101010101" pitchFamily="2" charset="-122"/>
              </a:rPr>
              <a:t>两栖、舰载</a:t>
            </a:r>
            <a:endParaRPr lang="zh-CN" altLang="en-US" sz="1800" b="1" dirty="0">
              <a:ea typeface="宋体" panose="02010600030101010101" pitchFamily="2" charset="-122"/>
            </a:endParaRPr>
          </a:p>
          <a:p>
            <a:pPr eaLnBrk="1" hangingPunct="1"/>
            <a:endParaRPr lang="zh-CN" altLang="en-US" sz="1800" b="1" dirty="0">
              <a:ea typeface="宋体" panose="02010600030101010101" pitchFamily="2" charset="-122"/>
            </a:endParaRPr>
          </a:p>
          <a:p>
            <a:pPr eaLnBrk="1" hangingPunct="1"/>
            <a:r>
              <a:rPr lang="zh-CN" altLang="en-US" sz="1800" b="1" dirty="0">
                <a:ea typeface="宋体" panose="02010600030101010101" pitchFamily="2" charset="-122"/>
              </a:rPr>
              <a:t>滑跑起落式</a:t>
            </a:r>
            <a:endParaRPr lang="zh-CN" altLang="en-US" sz="1800" b="1" dirty="0">
              <a:ea typeface="宋体" panose="02010600030101010101" pitchFamily="2" charset="-122"/>
            </a:endParaRPr>
          </a:p>
          <a:p>
            <a:pPr eaLnBrk="1" hangingPunct="1"/>
            <a:r>
              <a:rPr lang="zh-CN" altLang="en-US" sz="1800" b="1" dirty="0">
                <a:ea typeface="宋体" panose="02010600030101010101" pitchFamily="2" charset="-122"/>
              </a:rPr>
              <a:t>垂直</a:t>
            </a:r>
            <a:r>
              <a:rPr lang="zh-CN" altLang="zh-CN" sz="1800" b="1" dirty="0">
                <a:ea typeface="宋体" panose="02010600030101010101" pitchFamily="2" charset="-122"/>
              </a:rPr>
              <a:t>/</a:t>
            </a:r>
            <a:r>
              <a:rPr lang="zh-CN" altLang="en-US" sz="1800" b="1" dirty="0">
                <a:ea typeface="宋体" panose="02010600030101010101" pitchFamily="2" charset="-122"/>
              </a:rPr>
              <a:t>短距起落式</a:t>
            </a:r>
            <a:endParaRPr lang="zh-CN" altLang="en-US" sz="1800" b="1" dirty="0">
              <a:ea typeface="宋体" panose="02010600030101010101" pitchFamily="2" charset="-122"/>
            </a:endParaRPr>
          </a:p>
          <a:p>
            <a:pPr eaLnBrk="1" hangingPunct="1"/>
            <a:endParaRPr lang="zh-CN" altLang="zh-CN" sz="1800" b="1" dirty="0">
              <a:ea typeface="宋体" panose="02010600030101010101" pitchFamily="2" charset="-122"/>
            </a:endParaRPr>
          </a:p>
          <a:p>
            <a:pPr eaLnBrk="1" hangingPunct="1"/>
            <a:r>
              <a:rPr lang="zh-CN" altLang="en-US" sz="1800" b="1" dirty="0">
                <a:ea typeface="宋体" panose="02010600030101010101" pitchFamily="2" charset="-122"/>
              </a:rPr>
              <a:t>短程飞机（支线飞机）</a:t>
            </a:r>
            <a:endParaRPr lang="zh-CN" altLang="en-US" sz="1800" b="1" dirty="0">
              <a:ea typeface="宋体" panose="02010600030101010101" pitchFamily="2" charset="-122"/>
            </a:endParaRPr>
          </a:p>
          <a:p>
            <a:pPr eaLnBrk="1" hangingPunct="1"/>
            <a:r>
              <a:rPr lang="zh-CN" altLang="en-US" sz="1800" b="1" dirty="0">
                <a:ea typeface="宋体" panose="02010600030101010101" pitchFamily="2" charset="-122"/>
              </a:rPr>
              <a:t>中程飞机和远程飞机（干线飞机）</a:t>
            </a:r>
            <a:endParaRPr lang="zh-CN" altLang="en-US" sz="1800" b="1" dirty="0">
              <a:ea typeface="宋体" panose="02010600030101010101" pitchFamily="2" charset="-122"/>
            </a:endParaRPr>
          </a:p>
        </p:txBody>
      </p:sp>
      <p:sp>
        <p:nvSpPr>
          <p:cNvPr id="23555" name="Rectangle 3"/>
          <p:cNvSpPr/>
          <p:nvPr/>
        </p:nvSpPr>
        <p:spPr>
          <a:xfrm>
            <a:off x="609600" y="2438400"/>
            <a:ext cx="2057400" cy="609600"/>
          </a:xfrm>
          <a:prstGeom prst="rect">
            <a:avLst/>
          </a:prstGeom>
          <a:solidFill>
            <a:schemeClr val="folHlink"/>
          </a:solidFill>
          <a:ln w="9525" cap="flat" cmpd="sng">
            <a:solidFill>
              <a:schemeClr val="folHlink"/>
            </a:solidFill>
            <a:prstDash val="solid"/>
            <a:miter/>
            <a:headEnd type="none" w="med" len="med"/>
            <a:tailEnd type="none" w="med" len="med"/>
          </a:ln>
        </p:spPr>
        <p:txBody>
          <a:bodyPr wrap="none" anchor="ctr"/>
          <a:p>
            <a:r>
              <a:rPr lang="zh-CN" altLang="en-US" sz="3200" b="1" dirty="0">
                <a:solidFill>
                  <a:schemeClr val="tx1"/>
                </a:solidFill>
                <a:latin typeface="Times New Roman" panose="02020603050405020304" pitchFamily="18" charset="0"/>
              </a:rPr>
              <a:t>按性能特点</a:t>
            </a:r>
            <a:endParaRPr lang="zh-CN" altLang="en-US" sz="2400" dirty="0">
              <a:solidFill>
                <a:schemeClr val="tx1"/>
              </a:solidFill>
              <a:latin typeface="Times New Roman" panose="02020603050405020304" pitchFamily="18" charset="0"/>
            </a:endParaRPr>
          </a:p>
        </p:txBody>
      </p:sp>
      <p:sp>
        <p:nvSpPr>
          <p:cNvPr id="23556" name="AutoShape 4"/>
          <p:cNvSpPr/>
          <p:nvPr/>
        </p:nvSpPr>
        <p:spPr>
          <a:xfrm>
            <a:off x="4800600" y="457200"/>
            <a:ext cx="152400" cy="1524000"/>
          </a:xfrm>
          <a:prstGeom prst="leftBrace">
            <a:avLst>
              <a:gd name="adj1" fmla="val 83333"/>
              <a:gd name="adj2" fmla="val 50000"/>
            </a:avLst>
          </a:prstGeom>
          <a:noFill/>
          <a:ln w="9525" cap="flat" cmpd="sng">
            <a:solidFill>
              <a:schemeClr val="tx1"/>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sp>
        <p:nvSpPr>
          <p:cNvPr id="23557" name="AutoShape 5"/>
          <p:cNvSpPr/>
          <p:nvPr/>
        </p:nvSpPr>
        <p:spPr>
          <a:xfrm>
            <a:off x="4876800" y="2209800"/>
            <a:ext cx="228600" cy="533400"/>
          </a:xfrm>
          <a:prstGeom prst="leftBrace">
            <a:avLst>
              <a:gd name="adj1" fmla="val 19444"/>
              <a:gd name="adj2" fmla="val 50000"/>
            </a:avLst>
          </a:prstGeom>
          <a:noFill/>
          <a:ln w="9525" cap="flat" cmpd="sng">
            <a:solidFill>
              <a:schemeClr val="tx1"/>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sp>
        <p:nvSpPr>
          <p:cNvPr id="23558" name="Rectangle 6"/>
          <p:cNvSpPr/>
          <p:nvPr/>
        </p:nvSpPr>
        <p:spPr>
          <a:xfrm>
            <a:off x="3124200" y="1066800"/>
            <a:ext cx="1524000" cy="685800"/>
          </a:xfrm>
          <a:prstGeom prst="rect">
            <a:avLst/>
          </a:prstGeom>
          <a:solidFill>
            <a:schemeClr val="folHlink"/>
          </a:solidFill>
          <a:ln w="9525" cap="flat" cmpd="sng">
            <a:solidFill>
              <a:schemeClr val="folHlink"/>
            </a:solidFill>
            <a:prstDash val="solid"/>
            <a:miter/>
            <a:headEnd type="none" w="med" len="med"/>
            <a:tailEnd type="none" w="med" len="med"/>
          </a:ln>
        </p:spPr>
        <p:txBody>
          <a:bodyPr wrap="none" anchor="ctr"/>
          <a:p>
            <a:r>
              <a:rPr lang="zh-CN" altLang="en-US" sz="2400" b="1" dirty="0">
                <a:solidFill>
                  <a:schemeClr val="tx1"/>
                </a:solidFill>
                <a:latin typeface="Times New Roman" panose="02020603050405020304" pitchFamily="18" charset="0"/>
              </a:rPr>
              <a:t>按最大</a:t>
            </a:r>
            <a:endParaRPr lang="zh-CN" altLang="en-US" sz="2400" b="1" dirty="0">
              <a:solidFill>
                <a:schemeClr val="tx1"/>
              </a:solidFill>
              <a:latin typeface="Times New Roman" panose="02020603050405020304" pitchFamily="18" charset="0"/>
            </a:endParaRPr>
          </a:p>
          <a:p>
            <a:r>
              <a:rPr lang="zh-CN" altLang="en-US" sz="2400" b="1" dirty="0">
                <a:solidFill>
                  <a:schemeClr val="tx1"/>
                </a:solidFill>
                <a:latin typeface="Times New Roman" panose="02020603050405020304" pitchFamily="18" charset="0"/>
              </a:rPr>
              <a:t>飞行速度</a:t>
            </a:r>
            <a:endParaRPr lang="zh-CN" altLang="en-US" sz="2400" b="1" dirty="0">
              <a:solidFill>
                <a:schemeClr val="tx1"/>
              </a:solidFill>
              <a:latin typeface="Times New Roman" panose="02020603050405020304" pitchFamily="18" charset="0"/>
            </a:endParaRPr>
          </a:p>
        </p:txBody>
      </p:sp>
      <p:sp>
        <p:nvSpPr>
          <p:cNvPr id="23559" name="Rectangle 7"/>
          <p:cNvSpPr/>
          <p:nvPr/>
        </p:nvSpPr>
        <p:spPr>
          <a:xfrm>
            <a:off x="3200400" y="2209800"/>
            <a:ext cx="1600200" cy="609600"/>
          </a:xfrm>
          <a:prstGeom prst="rect">
            <a:avLst/>
          </a:prstGeom>
          <a:solidFill>
            <a:schemeClr val="folHlink"/>
          </a:solidFill>
          <a:ln w="9525" cap="flat" cmpd="sng">
            <a:solidFill>
              <a:schemeClr val="folHlink"/>
            </a:solidFill>
            <a:prstDash val="solid"/>
            <a:miter/>
            <a:headEnd type="none" w="med" len="med"/>
            <a:tailEnd type="none" w="med" len="med"/>
          </a:ln>
        </p:spPr>
        <p:txBody>
          <a:bodyPr wrap="none" anchor="ctr"/>
          <a:p>
            <a:r>
              <a:rPr lang="zh-CN" altLang="en-US" sz="2400" b="1" dirty="0">
                <a:solidFill>
                  <a:schemeClr val="tx1"/>
                </a:solidFill>
                <a:latin typeface="Times New Roman" panose="02020603050405020304" pitchFamily="18" charset="0"/>
              </a:rPr>
              <a:t>按起落地点</a:t>
            </a:r>
            <a:endParaRPr lang="zh-CN" altLang="en-US" sz="2400" b="1" dirty="0">
              <a:solidFill>
                <a:schemeClr val="tx1"/>
              </a:solidFill>
              <a:latin typeface="Times New Roman" panose="02020603050405020304" pitchFamily="18" charset="0"/>
            </a:endParaRPr>
          </a:p>
        </p:txBody>
      </p:sp>
      <p:sp>
        <p:nvSpPr>
          <p:cNvPr id="23560" name="Rectangle 8"/>
          <p:cNvSpPr/>
          <p:nvPr/>
        </p:nvSpPr>
        <p:spPr>
          <a:xfrm>
            <a:off x="3124200" y="3124200"/>
            <a:ext cx="1600200" cy="533400"/>
          </a:xfrm>
          <a:prstGeom prst="rect">
            <a:avLst/>
          </a:prstGeom>
          <a:solidFill>
            <a:schemeClr val="folHlink"/>
          </a:solidFill>
          <a:ln w="9525" cap="flat" cmpd="sng">
            <a:solidFill>
              <a:schemeClr val="folHlink"/>
            </a:solidFill>
            <a:prstDash val="solid"/>
            <a:miter/>
            <a:headEnd type="none" w="med" len="med"/>
            <a:tailEnd type="none" w="med" len="med"/>
          </a:ln>
        </p:spPr>
        <p:txBody>
          <a:bodyPr wrap="none" anchor="ctr"/>
          <a:p>
            <a:r>
              <a:rPr lang="zh-CN" altLang="en-US" sz="2400" b="1" dirty="0">
                <a:solidFill>
                  <a:schemeClr val="tx1"/>
                </a:solidFill>
                <a:latin typeface="Times New Roman" panose="02020603050405020304" pitchFamily="18" charset="0"/>
              </a:rPr>
              <a:t>按起落方式</a:t>
            </a:r>
            <a:endParaRPr lang="zh-CN" altLang="en-US" sz="2400" b="1" dirty="0">
              <a:solidFill>
                <a:schemeClr val="tx1"/>
              </a:solidFill>
              <a:latin typeface="Times New Roman" panose="02020603050405020304" pitchFamily="18" charset="0"/>
            </a:endParaRPr>
          </a:p>
        </p:txBody>
      </p:sp>
      <p:sp>
        <p:nvSpPr>
          <p:cNvPr id="23561" name="AutoShape 9"/>
          <p:cNvSpPr/>
          <p:nvPr/>
        </p:nvSpPr>
        <p:spPr>
          <a:xfrm>
            <a:off x="2743200" y="1219200"/>
            <a:ext cx="228600" cy="2819400"/>
          </a:xfrm>
          <a:prstGeom prst="leftBrace">
            <a:avLst>
              <a:gd name="adj1" fmla="val 102777"/>
              <a:gd name="adj2" fmla="val 50000"/>
            </a:avLst>
          </a:prstGeom>
          <a:noFill/>
          <a:ln w="9525" cap="flat" cmpd="sng">
            <a:solidFill>
              <a:schemeClr val="tx1"/>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sp>
        <p:nvSpPr>
          <p:cNvPr id="23562" name="AutoShape 10"/>
          <p:cNvSpPr/>
          <p:nvPr/>
        </p:nvSpPr>
        <p:spPr>
          <a:xfrm>
            <a:off x="4800600" y="3124200"/>
            <a:ext cx="228600" cy="533400"/>
          </a:xfrm>
          <a:prstGeom prst="leftBrace">
            <a:avLst>
              <a:gd name="adj1" fmla="val 19444"/>
              <a:gd name="adj2" fmla="val 50000"/>
            </a:avLst>
          </a:prstGeom>
          <a:noFill/>
          <a:ln w="9525" cap="flat" cmpd="sng">
            <a:solidFill>
              <a:schemeClr val="tx1"/>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sp>
        <p:nvSpPr>
          <p:cNvPr id="23563" name="Rectangle 11"/>
          <p:cNvSpPr/>
          <p:nvPr/>
        </p:nvSpPr>
        <p:spPr>
          <a:xfrm>
            <a:off x="3124200" y="4114800"/>
            <a:ext cx="1600200" cy="533400"/>
          </a:xfrm>
          <a:prstGeom prst="rect">
            <a:avLst/>
          </a:prstGeom>
          <a:solidFill>
            <a:schemeClr val="folHlink"/>
          </a:solidFill>
          <a:ln w="9525" cap="flat" cmpd="sng">
            <a:solidFill>
              <a:schemeClr val="folHlink"/>
            </a:solidFill>
            <a:prstDash val="solid"/>
            <a:miter/>
            <a:headEnd type="none" w="med" len="med"/>
            <a:tailEnd type="none" w="med" len="med"/>
          </a:ln>
        </p:spPr>
        <p:txBody>
          <a:bodyPr wrap="none" anchor="ctr"/>
          <a:p>
            <a:r>
              <a:rPr lang="zh-CN" altLang="en-US" sz="2400" b="1" dirty="0">
                <a:solidFill>
                  <a:schemeClr val="tx1"/>
                </a:solidFill>
                <a:latin typeface="Times New Roman" panose="02020603050405020304" pitchFamily="18" charset="0"/>
              </a:rPr>
              <a:t>按飞机航程</a:t>
            </a:r>
            <a:endParaRPr lang="zh-CN" altLang="en-US" sz="2400" b="1" dirty="0">
              <a:solidFill>
                <a:schemeClr val="tx1"/>
              </a:solidFill>
              <a:latin typeface="Times New Roman" panose="02020603050405020304" pitchFamily="18" charset="0"/>
            </a:endParaRPr>
          </a:p>
        </p:txBody>
      </p:sp>
      <p:sp>
        <p:nvSpPr>
          <p:cNvPr id="23564" name="AutoShape 12"/>
          <p:cNvSpPr/>
          <p:nvPr/>
        </p:nvSpPr>
        <p:spPr>
          <a:xfrm>
            <a:off x="4800600" y="4114800"/>
            <a:ext cx="228600" cy="533400"/>
          </a:xfrm>
          <a:prstGeom prst="leftBrace">
            <a:avLst>
              <a:gd name="adj1" fmla="val 19444"/>
              <a:gd name="adj2" fmla="val 50000"/>
            </a:avLst>
          </a:prstGeom>
          <a:noFill/>
          <a:ln w="9525" cap="flat" cmpd="sng">
            <a:solidFill>
              <a:schemeClr val="tx1"/>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sp>
        <p:nvSpPr>
          <p:cNvPr id="24589" name="AutoShape 13">
            <a:hlinkClick r:id="rId1" action="ppaction://hlinksldjump"/>
          </p:cNvPr>
          <p:cNvSpPr>
            <a:spLocks noChangeArrowheads="1"/>
          </p:cNvSpPr>
          <p:nvPr/>
        </p:nvSpPr>
        <p:spPr bwMode="auto">
          <a:xfrm rot="685561">
            <a:off x="7848600" y="5867400"/>
            <a:ext cx="762000" cy="685800"/>
          </a:xfrm>
          <a:prstGeom prst="star5">
            <a:avLst/>
          </a:prstGeom>
          <a:gradFill rotWithShape="0">
            <a:gsLst>
              <a:gs pos="0">
                <a:schemeClr val="accent1"/>
              </a:gs>
              <a:gs pos="100000">
                <a:schemeClr val="accent1">
                  <a:gamma/>
                  <a:shade val="46275"/>
                  <a:invGamma/>
                </a:schemeClr>
              </a:gs>
            </a:gsLst>
            <a:path path="shape">
              <a:fillToRect l="50000" t="50000" r="50000" b="50000"/>
            </a:path>
          </a:gradFill>
          <a:ln w="9525">
            <a:no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18" charset="0"/>
              <a:ea typeface="黑体" panose="02010609060101010101" pitchFamily="2" charset="-122"/>
              <a:cs typeface="+mn-cs"/>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2"/>
          <p:cNvSpPr>
            <a:spLocks noGrp="1"/>
          </p:cNvSpPr>
          <p:nvPr>
            <p:ph type="title"/>
          </p:nvPr>
        </p:nvSpPr>
        <p:spPr>
          <a:xfrm>
            <a:off x="533400" y="228600"/>
            <a:ext cx="7416800" cy="490538"/>
          </a:xfrm>
          <a:ln/>
        </p:spPr>
        <p:txBody>
          <a:bodyPr vert="horz" wrap="square" lIns="91440" tIns="45720" rIns="91440" bIns="45720" anchor="ctr"/>
          <a:p>
            <a:pPr algn="ctr" eaLnBrk="1" hangingPunct="1"/>
            <a:r>
              <a:rPr lang="zh-CN" altLang="en-US" sz="3600" dirty="0">
                <a:solidFill>
                  <a:schemeClr val="tx1"/>
                </a:solidFill>
                <a:ea typeface="宋体" panose="02010600030101010101" pitchFamily="2" charset="-122"/>
              </a:rPr>
              <a:t>主要内容</a:t>
            </a:r>
            <a:endParaRPr lang="zh-CN" altLang="en-US" sz="3600" dirty="0">
              <a:solidFill>
                <a:schemeClr val="tx1"/>
              </a:solidFill>
              <a:ea typeface="宋体" panose="02010600030101010101" pitchFamily="2" charset="-122"/>
            </a:endParaRPr>
          </a:p>
        </p:txBody>
      </p:sp>
      <p:sp>
        <p:nvSpPr>
          <p:cNvPr id="4099" name="Rectangle 3"/>
          <p:cNvSpPr>
            <a:spLocks noGrp="1"/>
          </p:cNvSpPr>
          <p:nvPr>
            <p:ph idx="1"/>
          </p:nvPr>
        </p:nvSpPr>
        <p:spPr>
          <a:xfrm>
            <a:off x="2057400" y="1600200"/>
            <a:ext cx="5562600" cy="3124200"/>
          </a:xfrm>
          <a:ln/>
        </p:spPr>
        <p:txBody>
          <a:bodyPr vert="horz" wrap="square" lIns="91440" tIns="45720" rIns="91440" bIns="45720" anchor="t"/>
          <a:p>
            <a:pPr eaLnBrk="1" hangingPunct="1">
              <a:buNone/>
            </a:pPr>
            <a:r>
              <a:rPr lang="zh-CN" altLang="zh-CN" dirty="0"/>
              <a:t> </a:t>
            </a:r>
            <a:r>
              <a:rPr lang="zh-CN" altLang="en-US" dirty="0">
                <a:ea typeface="宋体" panose="02010600030101010101" pitchFamily="2" charset="-122"/>
              </a:rPr>
              <a:t>一   航空运输的历史</a:t>
            </a:r>
            <a:endParaRPr lang="zh-CN" altLang="en-US" dirty="0">
              <a:ea typeface="宋体" panose="02010600030101010101" pitchFamily="2" charset="-122"/>
            </a:endParaRPr>
          </a:p>
          <a:p>
            <a:pPr eaLnBrk="1" hangingPunct="1">
              <a:buNone/>
            </a:pPr>
            <a:endParaRPr lang="zh-CN" altLang="zh-CN" dirty="0">
              <a:ea typeface="宋体" panose="02010600030101010101" pitchFamily="2" charset="-122"/>
            </a:endParaRPr>
          </a:p>
          <a:p>
            <a:pPr eaLnBrk="1" hangingPunct="1">
              <a:buNone/>
            </a:pPr>
            <a:r>
              <a:rPr lang="zh-CN" altLang="zh-CN" dirty="0">
                <a:ea typeface="宋体" panose="02010600030101010101" pitchFamily="2" charset="-122"/>
              </a:rPr>
              <a:t> </a:t>
            </a:r>
            <a:r>
              <a:rPr lang="zh-CN" altLang="en-US" dirty="0">
                <a:ea typeface="宋体" panose="02010600030101010101" pitchFamily="2" charset="-122"/>
              </a:rPr>
              <a:t>二   航空运输的设施与设备</a:t>
            </a:r>
            <a:endParaRPr lang="zh-CN" altLang="en-US" dirty="0">
              <a:ea typeface="宋体" panose="02010600030101010101" pitchFamily="2" charset="-122"/>
            </a:endParaRPr>
          </a:p>
          <a:p>
            <a:pPr eaLnBrk="1" hangingPunct="1">
              <a:buNone/>
            </a:pPr>
            <a:endParaRPr lang="zh-CN" altLang="zh-CN" dirty="0">
              <a:ea typeface="宋体" panose="02010600030101010101" pitchFamily="2" charset="-122"/>
            </a:endParaRPr>
          </a:p>
          <a:p>
            <a:pPr eaLnBrk="1" hangingPunct="1">
              <a:buNone/>
            </a:pPr>
            <a:r>
              <a:rPr lang="zh-CN" altLang="zh-CN" dirty="0">
                <a:ea typeface="宋体" panose="02010600030101010101" pitchFamily="2" charset="-122"/>
              </a:rPr>
              <a:t> </a:t>
            </a:r>
            <a:r>
              <a:rPr lang="zh-CN" altLang="en-US" dirty="0">
                <a:ea typeface="宋体" panose="02010600030101010101" pitchFamily="2" charset="-122"/>
              </a:rPr>
              <a:t>三   航空运输的运输方式</a:t>
            </a:r>
            <a:endParaRPr lang="zh-CN" altLang="en-US" dirty="0">
              <a:ea typeface="宋体" panose="02010600030101010101" pitchFamily="2" charset="-122"/>
            </a:endParaRP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2"/>
          <p:cNvSpPr>
            <a:spLocks noGrp="1"/>
          </p:cNvSpPr>
          <p:nvPr>
            <p:ph type="title"/>
          </p:nvPr>
        </p:nvSpPr>
        <p:spPr>
          <a:ln/>
        </p:spPr>
        <p:txBody>
          <a:bodyPr vert="horz" wrap="square" lIns="91440" tIns="45720" rIns="91440" bIns="45720" anchor="ctr"/>
          <a:p>
            <a:pPr eaLnBrk="1" hangingPunct="1"/>
            <a:r>
              <a:rPr lang="zh-CN" altLang="zh-CN" dirty="0">
                <a:ea typeface="宋体" panose="02010600030101010101" pitchFamily="2" charset="-122"/>
              </a:rPr>
              <a:t>                                         </a:t>
            </a:r>
            <a:r>
              <a:rPr lang="zh-CN" altLang="en-US" sz="1400" dirty="0">
                <a:ea typeface="宋体" panose="02010600030101010101" pitchFamily="2" charset="-122"/>
              </a:rPr>
              <a:t>协和飞机</a:t>
            </a:r>
            <a:endParaRPr lang="zh-CN" altLang="en-US" sz="1400" dirty="0">
              <a:ea typeface="宋体" panose="02010600030101010101" pitchFamily="2" charset="-122"/>
            </a:endParaRPr>
          </a:p>
        </p:txBody>
      </p:sp>
      <p:pic>
        <p:nvPicPr>
          <p:cNvPr id="24579" name="Picture 3" descr="1276980313"/>
          <p:cNvPicPr>
            <a:picLocks noChangeAspect="1"/>
          </p:cNvPicPr>
          <p:nvPr/>
        </p:nvPicPr>
        <p:blipFill>
          <a:blip r:embed="rId1"/>
          <a:stretch>
            <a:fillRect/>
          </a:stretch>
        </p:blipFill>
        <p:spPr>
          <a:xfrm>
            <a:off x="155575" y="46038"/>
            <a:ext cx="4933950" cy="3705225"/>
          </a:xfrm>
          <a:prstGeom prst="rect">
            <a:avLst/>
          </a:prstGeom>
          <a:noFill/>
          <a:ln w="9525">
            <a:noFill/>
          </a:ln>
        </p:spPr>
      </p:pic>
      <p:pic>
        <p:nvPicPr>
          <p:cNvPr id="24580" name="Picture 4" descr="1183855541640"/>
          <p:cNvPicPr>
            <a:picLocks noChangeAspect="1"/>
          </p:cNvPicPr>
          <p:nvPr/>
        </p:nvPicPr>
        <p:blipFill>
          <a:blip r:embed="rId2"/>
          <a:stretch>
            <a:fillRect/>
          </a:stretch>
        </p:blipFill>
        <p:spPr>
          <a:xfrm>
            <a:off x="3895725" y="3124200"/>
            <a:ext cx="5248275" cy="3486150"/>
          </a:xfrm>
          <a:prstGeom prst="rect">
            <a:avLst/>
          </a:prstGeom>
          <a:noFill/>
          <a:ln w="9525">
            <a:noFill/>
          </a:ln>
        </p:spPr>
      </p:pic>
      <p:sp>
        <p:nvSpPr>
          <p:cNvPr id="24581" name="Text Box 5"/>
          <p:cNvSpPr txBox="1"/>
          <p:nvPr/>
        </p:nvSpPr>
        <p:spPr>
          <a:xfrm>
            <a:off x="1371600" y="5029200"/>
            <a:ext cx="1371600" cy="457200"/>
          </a:xfrm>
          <a:prstGeom prst="rect">
            <a:avLst/>
          </a:prstGeom>
          <a:noFill/>
          <a:ln w="9525">
            <a:noFill/>
          </a:ln>
        </p:spPr>
        <p:txBody>
          <a:bodyPr>
            <a:spAutoFit/>
          </a:bodyPr>
          <a:p>
            <a:pPr algn="l">
              <a:spcBef>
                <a:spcPct val="50000"/>
              </a:spcBef>
            </a:pPr>
            <a:r>
              <a:rPr lang="zh-CN" altLang="en-US" sz="2400" dirty="0">
                <a:solidFill>
                  <a:schemeClr val="tx1"/>
                </a:solidFill>
                <a:latin typeface="Times New Roman" panose="02020603050405020304" pitchFamily="18" charset="0"/>
                <a:ea typeface="宋体" panose="02010600030101010101" pitchFamily="2" charset="-122"/>
              </a:rPr>
              <a:t>两栖</a:t>
            </a:r>
            <a:endParaRPr lang="zh-CN" altLang="en-US" sz="2400" dirty="0">
              <a:solidFill>
                <a:schemeClr val="tx1"/>
              </a:solidFill>
              <a:latin typeface="Times New Roman" panose="02020603050405020304" pitchFamily="18" charset="0"/>
              <a:ea typeface="宋体" panose="02010600030101010101" pitchFamily="2" charset="-122"/>
            </a:endParaRPr>
          </a:p>
        </p:txBody>
      </p:sp>
      <p:sp>
        <p:nvSpPr>
          <p:cNvPr id="24582" name="Rectangle 6"/>
          <p:cNvSpPr/>
          <p:nvPr/>
        </p:nvSpPr>
        <p:spPr>
          <a:xfrm>
            <a:off x="6172200" y="990600"/>
            <a:ext cx="1403350" cy="457200"/>
          </a:xfrm>
          <a:prstGeom prst="rect">
            <a:avLst/>
          </a:prstGeom>
          <a:noFill/>
          <a:ln w="9525">
            <a:noFill/>
          </a:ln>
        </p:spPr>
        <p:txBody>
          <a:bodyPr wrap="none">
            <a:spAutoFit/>
          </a:bodyPr>
          <a:p>
            <a:r>
              <a:rPr lang="zh-CN" altLang="en-US" sz="2400" dirty="0">
                <a:solidFill>
                  <a:schemeClr val="tx1"/>
                </a:solidFill>
                <a:latin typeface="Times New Roman" panose="02020603050405020304" pitchFamily="18" charset="0"/>
              </a:rPr>
              <a:t>协和飞机</a:t>
            </a:r>
            <a:endParaRPr lang="zh-CN" altLang="en-US" sz="2400" dirty="0">
              <a:solidFill>
                <a:schemeClr val="tx1"/>
              </a:solidFill>
              <a:latin typeface="Times New Roman" panose="02020603050405020304" pitchFamily="18" charset="0"/>
            </a:endParaRPr>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2"/>
          <p:cNvSpPr>
            <a:spLocks noGrp="1"/>
          </p:cNvSpPr>
          <p:nvPr>
            <p:ph type="title"/>
          </p:nvPr>
        </p:nvSpPr>
        <p:spPr>
          <a:ln/>
        </p:spPr>
        <p:txBody>
          <a:bodyPr vert="horz" wrap="square" lIns="91440" tIns="45720" rIns="91440" bIns="45720" anchor="ctr"/>
          <a:p>
            <a:pPr eaLnBrk="1" hangingPunct="1"/>
            <a:endParaRPr lang="zh-CN" altLang="zh-CN" dirty="0">
              <a:ea typeface="宋体" panose="02010600030101010101" pitchFamily="2" charset="-122"/>
            </a:endParaRPr>
          </a:p>
        </p:txBody>
      </p:sp>
      <p:pic>
        <p:nvPicPr>
          <p:cNvPr id="25603" name="Picture 3" descr="xinsrc_4620306021302140325015"/>
          <p:cNvPicPr>
            <a:picLocks noChangeAspect="1"/>
          </p:cNvPicPr>
          <p:nvPr>
            <p:ph idx="1"/>
          </p:nvPr>
        </p:nvPicPr>
        <p:blipFill>
          <a:blip r:embed="rId1"/>
          <a:srcRect/>
          <a:stretch>
            <a:fillRect/>
          </a:stretch>
        </p:blipFill>
        <p:spPr>
          <a:xfrm>
            <a:off x="838200" y="457200"/>
            <a:ext cx="7467600" cy="5045075"/>
          </a:xfrm>
          <a:ln/>
        </p:spPr>
      </p:pic>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Rectangle 2"/>
          <p:cNvSpPr>
            <a:spLocks noGrp="1"/>
          </p:cNvSpPr>
          <p:nvPr>
            <p:ph type="title"/>
          </p:nvPr>
        </p:nvSpPr>
        <p:spPr>
          <a:ln/>
        </p:spPr>
        <p:txBody>
          <a:bodyPr vert="horz" wrap="square" lIns="91440" tIns="45720" rIns="91440" bIns="45720" anchor="ctr"/>
          <a:p>
            <a:pPr eaLnBrk="1" hangingPunct="1"/>
            <a:endParaRPr lang="zh-CN" altLang="zh-CN" dirty="0">
              <a:ea typeface="宋体" panose="02010600030101010101" pitchFamily="2" charset="-122"/>
            </a:endParaRPr>
          </a:p>
        </p:txBody>
      </p:sp>
      <p:sp>
        <p:nvSpPr>
          <p:cNvPr id="26627" name="Rectangle 3"/>
          <p:cNvSpPr>
            <a:spLocks noGrp="1"/>
          </p:cNvSpPr>
          <p:nvPr>
            <p:ph idx="1"/>
          </p:nvPr>
        </p:nvSpPr>
        <p:spPr>
          <a:ln/>
        </p:spPr>
        <p:txBody>
          <a:bodyPr vert="horz" wrap="square" lIns="91440" tIns="45720" rIns="91440" bIns="45720" anchor="t"/>
          <a:p>
            <a:pPr eaLnBrk="1" hangingPunct="1"/>
            <a:endParaRPr lang="zh-CN" altLang="zh-CN" dirty="0">
              <a:ea typeface="宋体" panose="02010600030101010101" pitchFamily="2" charset="-122"/>
            </a:endParaRPr>
          </a:p>
        </p:txBody>
      </p:sp>
      <p:pic>
        <p:nvPicPr>
          <p:cNvPr id="26628" name="Picture 4" descr="xinsrc_262030602130353151626"/>
          <p:cNvPicPr>
            <a:picLocks noChangeAspect="1"/>
          </p:cNvPicPr>
          <p:nvPr/>
        </p:nvPicPr>
        <p:blipFill>
          <a:blip r:embed="rId1"/>
          <a:stretch>
            <a:fillRect/>
          </a:stretch>
        </p:blipFill>
        <p:spPr>
          <a:xfrm>
            <a:off x="609600" y="609600"/>
            <a:ext cx="7848600" cy="5067300"/>
          </a:xfrm>
          <a:prstGeom prst="rect">
            <a:avLst/>
          </a:prstGeom>
          <a:noFill/>
          <a:ln w="9525">
            <a:noFill/>
          </a:ln>
        </p:spPr>
      </p:pic>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2"/>
          <p:cNvSpPr>
            <a:spLocks noGrp="1"/>
          </p:cNvSpPr>
          <p:nvPr>
            <p:ph type="title"/>
          </p:nvPr>
        </p:nvSpPr>
        <p:spPr>
          <a:xfrm>
            <a:off x="990600" y="381000"/>
            <a:ext cx="7543800" cy="838200"/>
          </a:xfrm>
          <a:ln/>
        </p:spPr>
        <p:txBody>
          <a:bodyPr vert="horz" wrap="square" lIns="91440" tIns="45720" rIns="91440" bIns="45720" anchor="ctr"/>
          <a:p>
            <a:pPr algn="l" eaLnBrk="1" hangingPunct="1"/>
            <a:r>
              <a:rPr lang="zh-CN" altLang="zh-CN" sz="3200" dirty="0">
                <a:solidFill>
                  <a:schemeClr val="accent1"/>
                </a:solidFill>
                <a:latin typeface="黑体" panose="02010609060101010101" pitchFamily="2" charset="-122"/>
                <a:ea typeface="黑体" panose="02010609060101010101" pitchFamily="2" charset="-122"/>
              </a:rPr>
              <a:t>(</a:t>
            </a:r>
            <a:r>
              <a:rPr lang="zh-CN" altLang="en-US" sz="3200" dirty="0">
                <a:solidFill>
                  <a:schemeClr val="accent1"/>
                </a:solidFill>
                <a:latin typeface="黑体" panose="02010609060101010101" pitchFamily="2" charset="-122"/>
                <a:ea typeface="黑体" panose="02010609060101010101" pitchFamily="2" charset="-122"/>
              </a:rPr>
              <a:t>二）机场</a:t>
            </a:r>
            <a:endParaRPr lang="zh-CN" altLang="en-US" sz="3200" dirty="0">
              <a:solidFill>
                <a:schemeClr val="accent1"/>
              </a:solidFill>
              <a:latin typeface="黑体" panose="02010609060101010101" pitchFamily="2" charset="-122"/>
              <a:ea typeface="黑体" panose="02010609060101010101" pitchFamily="2" charset="-122"/>
            </a:endParaRPr>
          </a:p>
        </p:txBody>
      </p:sp>
      <p:sp>
        <p:nvSpPr>
          <p:cNvPr id="27651" name="Rectangle 3"/>
          <p:cNvSpPr>
            <a:spLocks noGrp="1"/>
          </p:cNvSpPr>
          <p:nvPr>
            <p:ph idx="1"/>
          </p:nvPr>
        </p:nvSpPr>
        <p:spPr>
          <a:xfrm>
            <a:off x="762000" y="1219200"/>
            <a:ext cx="7772400" cy="4953000"/>
          </a:xfrm>
          <a:ln/>
        </p:spPr>
        <p:txBody>
          <a:bodyPr vert="horz" wrap="square" lIns="91440" tIns="45720" rIns="91440" bIns="45720" anchor="t"/>
          <a:p>
            <a:pPr algn="just" eaLnBrk="1" hangingPunct="1">
              <a:lnSpc>
                <a:spcPct val="120000"/>
              </a:lnSpc>
            </a:pPr>
            <a:r>
              <a:rPr lang="zh-CN" altLang="en-US" dirty="0">
                <a:ea typeface="宋体" panose="02010600030101010101" pitchFamily="2" charset="-122"/>
              </a:rPr>
              <a:t>机场的构成也可分为</a:t>
            </a:r>
            <a:r>
              <a:rPr lang="zh-CN" altLang="en-US" dirty="0">
                <a:solidFill>
                  <a:schemeClr val="hlink"/>
                </a:solidFill>
                <a:ea typeface="宋体" panose="02010600030101010101" pitchFamily="2" charset="-122"/>
              </a:rPr>
              <a:t>空侧</a:t>
            </a:r>
            <a:r>
              <a:rPr lang="zh-CN" altLang="zh-CN" dirty="0">
                <a:ea typeface="宋体" panose="02010600030101010101" pitchFamily="2" charset="-122"/>
              </a:rPr>
              <a:t>(airside)</a:t>
            </a:r>
            <a:r>
              <a:rPr lang="zh-CN" altLang="en-US" dirty="0">
                <a:ea typeface="宋体" panose="02010600030101010101" pitchFamily="2" charset="-122"/>
              </a:rPr>
              <a:t>和</a:t>
            </a:r>
            <a:r>
              <a:rPr lang="zh-CN" altLang="en-US" dirty="0">
                <a:solidFill>
                  <a:schemeClr val="hlink"/>
                </a:solidFill>
                <a:ea typeface="宋体" panose="02010600030101010101" pitchFamily="2" charset="-122"/>
              </a:rPr>
              <a:t>陆侧</a:t>
            </a:r>
            <a:r>
              <a:rPr lang="zh-CN" altLang="zh-CN" dirty="0">
                <a:ea typeface="宋体" panose="02010600030101010101" pitchFamily="2" charset="-122"/>
              </a:rPr>
              <a:t>(landside)</a:t>
            </a:r>
            <a:r>
              <a:rPr lang="zh-CN" altLang="en-US" dirty="0">
                <a:ea typeface="宋体" panose="02010600030101010101" pitchFamily="2" charset="-122"/>
              </a:rPr>
              <a:t>两部分。</a:t>
            </a:r>
            <a:endParaRPr lang="zh-CN" altLang="en-US" dirty="0">
              <a:ea typeface="宋体" panose="02010600030101010101" pitchFamily="2" charset="-122"/>
            </a:endParaRPr>
          </a:p>
          <a:p>
            <a:pPr algn="just" eaLnBrk="1" hangingPunct="1">
              <a:lnSpc>
                <a:spcPct val="120000"/>
              </a:lnSpc>
            </a:pPr>
            <a:r>
              <a:rPr lang="zh-CN" altLang="en-US" dirty="0">
                <a:solidFill>
                  <a:schemeClr val="hlink"/>
                </a:solidFill>
                <a:ea typeface="宋体" panose="02010600030101010101" pitchFamily="2" charset="-122"/>
              </a:rPr>
              <a:t>空侧</a:t>
            </a:r>
            <a:r>
              <a:rPr lang="zh-CN" altLang="zh-CN" dirty="0">
                <a:ea typeface="宋体" panose="02010600030101010101" pitchFamily="2" charset="-122"/>
              </a:rPr>
              <a:t>(</a:t>
            </a:r>
            <a:r>
              <a:rPr lang="zh-CN" altLang="en-US" dirty="0">
                <a:ea typeface="宋体" panose="02010600030101010101" pitchFamily="2" charset="-122"/>
              </a:rPr>
              <a:t>又称对空面或向空面</a:t>
            </a:r>
            <a:r>
              <a:rPr lang="zh-CN" altLang="zh-CN" dirty="0">
                <a:ea typeface="宋体" panose="02010600030101010101" pitchFamily="2" charset="-122"/>
              </a:rPr>
              <a:t>)</a:t>
            </a:r>
            <a:r>
              <a:rPr lang="zh-CN" altLang="en-US" dirty="0">
                <a:ea typeface="宋体" panose="02010600030101010101" pitchFamily="2" charset="-122"/>
              </a:rPr>
              <a:t>是受机场当局控制的区域</a:t>
            </a:r>
            <a:r>
              <a:rPr lang="zh-CN" altLang="zh-CN" dirty="0">
                <a:ea typeface="宋体" panose="02010600030101010101" pitchFamily="2" charset="-122"/>
              </a:rPr>
              <a:t>,</a:t>
            </a:r>
            <a:r>
              <a:rPr lang="zh-CN" altLang="en-US" dirty="0">
                <a:ea typeface="宋体" panose="02010600030101010101" pitchFamily="2" charset="-122"/>
              </a:rPr>
              <a:t>包括飞行区、站坪及相邻地区和建筑物</a:t>
            </a:r>
            <a:r>
              <a:rPr lang="zh-CN" altLang="zh-CN" dirty="0">
                <a:ea typeface="宋体" panose="02010600030101010101" pitchFamily="2" charset="-122"/>
              </a:rPr>
              <a:t>,</a:t>
            </a:r>
            <a:r>
              <a:rPr lang="zh-CN" altLang="en-US" dirty="0">
                <a:ea typeface="宋体" panose="02010600030101010101" pitchFamily="2" charset="-122"/>
              </a:rPr>
              <a:t>进人该区域是受控制的。</a:t>
            </a:r>
            <a:endParaRPr lang="zh-CN" altLang="en-US" dirty="0">
              <a:ea typeface="宋体" panose="02010600030101010101" pitchFamily="2" charset="-122"/>
            </a:endParaRPr>
          </a:p>
          <a:p>
            <a:pPr algn="just" eaLnBrk="1" hangingPunct="1">
              <a:lnSpc>
                <a:spcPct val="120000"/>
              </a:lnSpc>
            </a:pPr>
            <a:r>
              <a:rPr lang="zh-CN" altLang="en-US" dirty="0">
                <a:solidFill>
                  <a:schemeClr val="hlink"/>
                </a:solidFill>
                <a:ea typeface="宋体" panose="02010600030101010101" pitchFamily="2" charset="-122"/>
              </a:rPr>
              <a:t>陆侧</a:t>
            </a:r>
            <a:r>
              <a:rPr lang="zh-CN" altLang="en-US" dirty="0">
                <a:ea typeface="宋体" panose="02010600030101010101" pitchFamily="2" charset="-122"/>
              </a:rPr>
              <a:t>是为航空运输提供各种服务的区域</a:t>
            </a:r>
            <a:r>
              <a:rPr lang="zh-CN" altLang="zh-CN" dirty="0">
                <a:ea typeface="宋体" panose="02010600030101010101" pitchFamily="2" charset="-122"/>
              </a:rPr>
              <a:t>,</a:t>
            </a:r>
            <a:r>
              <a:rPr lang="zh-CN" altLang="en-US" dirty="0">
                <a:ea typeface="宋体" panose="02010600030101010101" pitchFamily="2" charset="-122"/>
              </a:rPr>
              <a:t>是公众能自由进出的场所和建筑物。</a:t>
            </a:r>
            <a:endParaRPr lang="zh-CN" altLang="en-US" dirty="0">
              <a:ea typeface="宋体" panose="02010600030101010101" pitchFamily="2" charset="-122"/>
            </a:endParaRPr>
          </a:p>
          <a:p>
            <a:pPr algn="just" eaLnBrk="1" hangingPunct="1">
              <a:lnSpc>
                <a:spcPct val="120000"/>
              </a:lnSpc>
            </a:pPr>
            <a:r>
              <a:rPr lang="zh-CN" altLang="en-US" dirty="0">
                <a:ea typeface="宋体" panose="02010600030101010101" pitchFamily="2" charset="-122"/>
              </a:rPr>
              <a:t>机场主要由</a:t>
            </a:r>
            <a:r>
              <a:rPr lang="zh-CN" altLang="en-US" dirty="0">
                <a:solidFill>
                  <a:srgbClr val="FFFF99"/>
                </a:solidFill>
                <a:ea typeface="宋体" panose="02010600030101010101" pitchFamily="2" charset="-122"/>
                <a:hlinkClick r:id="rId1" action="ppaction://hlinksldjump"/>
              </a:rPr>
              <a:t>飞行区</a:t>
            </a:r>
            <a:r>
              <a:rPr lang="zh-CN" altLang="en-US" dirty="0">
                <a:ea typeface="宋体" panose="02010600030101010101" pitchFamily="2" charset="-122"/>
              </a:rPr>
              <a:t>、</a:t>
            </a:r>
            <a:r>
              <a:rPr lang="zh-CN" altLang="en-US" dirty="0">
                <a:solidFill>
                  <a:srgbClr val="FFFF99"/>
                </a:solidFill>
                <a:ea typeface="宋体" panose="02010600030101010101" pitchFamily="2" charset="-122"/>
                <a:hlinkClick r:id="rId1" action="ppaction://hlinksldjump"/>
              </a:rPr>
              <a:t>航站区</a:t>
            </a:r>
            <a:r>
              <a:rPr lang="zh-CN" altLang="en-US" dirty="0">
                <a:ea typeface="宋体" panose="02010600030101010101" pitchFamily="2" charset="-122"/>
              </a:rPr>
              <a:t>及进出机场的</a:t>
            </a:r>
            <a:r>
              <a:rPr lang="zh-CN" altLang="en-US" dirty="0">
                <a:solidFill>
                  <a:srgbClr val="FFFF99"/>
                </a:solidFill>
                <a:ea typeface="宋体" panose="02010600030101010101" pitchFamily="2" charset="-122"/>
                <a:hlinkClick r:id="rId1" action="ppaction://hlinksldjump"/>
              </a:rPr>
              <a:t>地面交通系统</a:t>
            </a:r>
            <a:r>
              <a:rPr lang="zh-CN" altLang="en-US" dirty="0">
                <a:ea typeface="宋体" panose="02010600030101010101" pitchFamily="2" charset="-122"/>
              </a:rPr>
              <a:t>构成。</a:t>
            </a:r>
            <a:endParaRPr lang="zh-CN" altLang="en-US" dirty="0">
              <a:ea typeface="宋体" panose="02010600030101010101" pitchFamily="2" charset="-122"/>
            </a:endParaRPr>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Rectangle 2"/>
          <p:cNvSpPr>
            <a:spLocks noGrp="1"/>
          </p:cNvSpPr>
          <p:nvPr>
            <p:ph type="title"/>
          </p:nvPr>
        </p:nvSpPr>
        <p:spPr>
          <a:ln/>
        </p:spPr>
        <p:txBody>
          <a:bodyPr vert="horz" wrap="square" lIns="91440" tIns="45720" rIns="91440" bIns="45720" anchor="ctr"/>
          <a:p>
            <a:pPr eaLnBrk="1" hangingPunct="1"/>
            <a:endParaRPr lang="zh-CN" altLang="zh-CN" dirty="0">
              <a:ea typeface="宋体" panose="02010600030101010101" pitchFamily="2" charset="-122"/>
            </a:endParaRPr>
          </a:p>
        </p:txBody>
      </p:sp>
      <p:sp>
        <p:nvSpPr>
          <p:cNvPr id="28675" name="Rectangle 3"/>
          <p:cNvSpPr>
            <a:spLocks noGrp="1"/>
          </p:cNvSpPr>
          <p:nvPr>
            <p:ph idx="1"/>
          </p:nvPr>
        </p:nvSpPr>
        <p:spPr>
          <a:ln/>
        </p:spPr>
        <p:txBody>
          <a:bodyPr vert="horz" wrap="square" lIns="91440" tIns="45720" rIns="91440" bIns="45720" anchor="t"/>
          <a:p>
            <a:pPr eaLnBrk="1" hangingPunct="1"/>
            <a:endParaRPr lang="zh-CN" altLang="zh-CN" dirty="0">
              <a:ea typeface="宋体" panose="02010600030101010101" pitchFamily="2" charset="-122"/>
            </a:endParaRPr>
          </a:p>
        </p:txBody>
      </p:sp>
      <p:pic>
        <p:nvPicPr>
          <p:cNvPr id="28676" name="Picture 4" descr="139"/>
          <p:cNvPicPr>
            <a:picLocks noChangeAspect="1"/>
          </p:cNvPicPr>
          <p:nvPr/>
        </p:nvPicPr>
        <p:blipFill>
          <a:blip r:embed="rId1"/>
          <a:stretch>
            <a:fillRect/>
          </a:stretch>
        </p:blipFill>
        <p:spPr>
          <a:xfrm>
            <a:off x="381000" y="0"/>
            <a:ext cx="7388225" cy="6372225"/>
          </a:xfrm>
          <a:prstGeom prst="rect">
            <a:avLst/>
          </a:prstGeom>
          <a:noFill/>
          <a:ln w="9525">
            <a:noFill/>
          </a:ln>
        </p:spPr>
      </p:pic>
      <p:sp>
        <p:nvSpPr>
          <p:cNvPr id="28677" name="Text Box 5"/>
          <p:cNvSpPr txBox="1"/>
          <p:nvPr/>
        </p:nvSpPr>
        <p:spPr>
          <a:xfrm>
            <a:off x="8289925" y="2362200"/>
            <a:ext cx="549275" cy="2514600"/>
          </a:xfrm>
          <a:prstGeom prst="rect">
            <a:avLst/>
          </a:prstGeom>
          <a:noFill/>
          <a:ln w="9525">
            <a:noFill/>
          </a:ln>
        </p:spPr>
        <p:txBody>
          <a:bodyPr vert="eaVert">
            <a:spAutoFit/>
          </a:bodyPr>
          <a:p>
            <a:pPr algn="l">
              <a:spcBef>
                <a:spcPct val="50000"/>
              </a:spcBef>
            </a:pPr>
            <a:r>
              <a:rPr lang="zh-CN" altLang="en-US" sz="2400" dirty="0">
                <a:solidFill>
                  <a:schemeClr val="tx1"/>
                </a:solidFill>
                <a:latin typeface="Times New Roman" panose="02020603050405020304" pitchFamily="18" charset="0"/>
                <a:ea typeface="宋体" panose="02010600030101010101" pitchFamily="2" charset="-122"/>
              </a:rPr>
              <a:t>白云机场</a:t>
            </a:r>
            <a:endParaRPr lang="zh-CN" altLang="en-US" sz="2400" dirty="0">
              <a:solidFill>
                <a:schemeClr val="tx1"/>
              </a:solidFill>
              <a:latin typeface="Times New Roman" panose="02020603050405020304" pitchFamily="18" charset="0"/>
              <a:ea typeface="宋体" panose="02010600030101010101" pitchFamily="2" charset="-122"/>
            </a:endParaRPr>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Rectangle 2"/>
          <p:cNvSpPr>
            <a:spLocks noGrp="1"/>
          </p:cNvSpPr>
          <p:nvPr>
            <p:ph type="title"/>
          </p:nvPr>
        </p:nvSpPr>
        <p:spPr>
          <a:ln/>
        </p:spPr>
        <p:txBody>
          <a:bodyPr vert="horz" wrap="square" lIns="91440" tIns="45720" rIns="91440" bIns="45720" anchor="ctr"/>
          <a:p>
            <a:pPr eaLnBrk="1" hangingPunct="1"/>
            <a:endParaRPr lang="zh-CN" altLang="zh-CN" dirty="0">
              <a:ea typeface="宋体" panose="02010600030101010101" pitchFamily="2" charset="-122"/>
            </a:endParaRPr>
          </a:p>
        </p:txBody>
      </p:sp>
      <p:sp>
        <p:nvSpPr>
          <p:cNvPr id="29699" name="Rectangle 3"/>
          <p:cNvSpPr>
            <a:spLocks noGrp="1"/>
          </p:cNvSpPr>
          <p:nvPr>
            <p:ph idx="1"/>
          </p:nvPr>
        </p:nvSpPr>
        <p:spPr>
          <a:ln/>
        </p:spPr>
        <p:txBody>
          <a:bodyPr vert="horz" wrap="square" lIns="91440" tIns="45720" rIns="91440" bIns="45720" anchor="t"/>
          <a:p>
            <a:pPr eaLnBrk="1" hangingPunct="1"/>
            <a:endParaRPr lang="zh-CN" altLang="zh-CN" dirty="0">
              <a:ea typeface="宋体" panose="02010600030101010101" pitchFamily="2" charset="-122"/>
            </a:endParaRPr>
          </a:p>
        </p:txBody>
      </p:sp>
      <p:pic>
        <p:nvPicPr>
          <p:cNvPr id="29700" name="Picture 4" descr="20080410021127234"/>
          <p:cNvPicPr>
            <a:picLocks noChangeAspect="1"/>
          </p:cNvPicPr>
          <p:nvPr/>
        </p:nvPicPr>
        <p:blipFill>
          <a:blip r:embed="rId1"/>
          <a:stretch>
            <a:fillRect/>
          </a:stretch>
        </p:blipFill>
        <p:spPr>
          <a:xfrm>
            <a:off x="155575" y="46038"/>
            <a:ext cx="8988425" cy="5872162"/>
          </a:xfrm>
          <a:prstGeom prst="rect">
            <a:avLst/>
          </a:prstGeom>
          <a:noFill/>
          <a:ln w="9525">
            <a:noFill/>
          </a:ln>
        </p:spPr>
      </p:pic>
      <p:sp>
        <p:nvSpPr>
          <p:cNvPr id="29701" name="Text Box 5"/>
          <p:cNvSpPr txBox="1"/>
          <p:nvPr/>
        </p:nvSpPr>
        <p:spPr>
          <a:xfrm>
            <a:off x="2514600" y="6324600"/>
            <a:ext cx="2514600" cy="457200"/>
          </a:xfrm>
          <a:prstGeom prst="rect">
            <a:avLst/>
          </a:prstGeom>
          <a:noFill/>
          <a:ln w="9525">
            <a:noFill/>
          </a:ln>
        </p:spPr>
        <p:txBody>
          <a:bodyPr>
            <a:spAutoFit/>
          </a:bodyPr>
          <a:p>
            <a:pPr algn="l">
              <a:spcBef>
                <a:spcPct val="50000"/>
              </a:spcBef>
            </a:pPr>
            <a:r>
              <a:rPr lang="zh-CN" altLang="en-US" sz="2400" dirty="0">
                <a:solidFill>
                  <a:schemeClr val="tx1"/>
                </a:solidFill>
                <a:latin typeface="Times New Roman" panose="02020603050405020304" pitchFamily="18" charset="0"/>
                <a:ea typeface="宋体" panose="02010600030101010101" pitchFamily="2" charset="-122"/>
              </a:rPr>
              <a:t>首都机场</a:t>
            </a:r>
            <a:endParaRPr lang="zh-CN" altLang="en-US" sz="2400" dirty="0">
              <a:solidFill>
                <a:schemeClr val="tx1"/>
              </a:solidFill>
              <a:latin typeface="Times New Roman" panose="02020603050405020304" pitchFamily="18" charset="0"/>
              <a:ea typeface="宋体" panose="02010600030101010101" pitchFamily="2" charset="-122"/>
            </a:endParaRPr>
          </a:p>
        </p:txBody>
      </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0722" name="Picture 2" descr="elvt81893">
            <a:hlinkClick r:id="rId1"/>
          </p:cNvPr>
          <p:cNvPicPr>
            <a:picLocks noChangeAspect="1"/>
          </p:cNvPicPr>
          <p:nvPr/>
        </p:nvPicPr>
        <p:blipFill>
          <a:blip r:embed="rId2"/>
          <a:stretch>
            <a:fillRect/>
          </a:stretch>
        </p:blipFill>
        <p:spPr>
          <a:xfrm>
            <a:off x="762000" y="0"/>
            <a:ext cx="6931025" cy="5980113"/>
          </a:xfrm>
          <a:prstGeom prst="rect">
            <a:avLst/>
          </a:prstGeom>
          <a:noFill/>
          <a:ln w="9525">
            <a:noFill/>
          </a:ln>
        </p:spPr>
      </p:pic>
      <p:sp>
        <p:nvSpPr>
          <p:cNvPr id="30723" name="Text Box 3"/>
          <p:cNvSpPr txBox="1"/>
          <p:nvPr/>
        </p:nvSpPr>
        <p:spPr>
          <a:xfrm>
            <a:off x="8153400" y="2133600"/>
            <a:ext cx="533400" cy="1552575"/>
          </a:xfrm>
          <a:prstGeom prst="rect">
            <a:avLst/>
          </a:prstGeom>
          <a:noFill/>
          <a:ln w="9525">
            <a:noFill/>
          </a:ln>
        </p:spPr>
        <p:txBody>
          <a:bodyPr>
            <a:spAutoFit/>
          </a:bodyPr>
          <a:p>
            <a:pPr algn="l">
              <a:spcBef>
                <a:spcPct val="50000"/>
              </a:spcBef>
            </a:pPr>
            <a:r>
              <a:rPr lang="zh-CN" altLang="en-US" sz="2400" dirty="0">
                <a:solidFill>
                  <a:schemeClr val="tx1"/>
                </a:solidFill>
                <a:latin typeface="Times New Roman" panose="02020603050405020304" pitchFamily="18" charset="0"/>
                <a:ea typeface="宋体" panose="02010600030101010101" pitchFamily="2" charset="-122"/>
              </a:rPr>
              <a:t>首都机场</a:t>
            </a:r>
            <a:endParaRPr lang="zh-CN" altLang="en-US" sz="2400" dirty="0">
              <a:solidFill>
                <a:schemeClr val="tx1"/>
              </a:solidFill>
              <a:latin typeface="Times New Roman" panose="02020603050405020304" pitchFamily="18" charset="0"/>
              <a:ea typeface="宋体" panose="02010600030101010101" pitchFamily="2" charset="-122"/>
            </a:endParaRPr>
          </a:p>
        </p:txBody>
      </p:sp>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Rectangle 2"/>
          <p:cNvSpPr>
            <a:spLocks noGrp="1"/>
          </p:cNvSpPr>
          <p:nvPr>
            <p:ph idx="1"/>
          </p:nvPr>
        </p:nvSpPr>
        <p:spPr>
          <a:ln/>
        </p:spPr>
        <p:txBody>
          <a:bodyPr vert="horz" wrap="square" lIns="91440" tIns="45720" rIns="91440" bIns="45720" anchor="t"/>
          <a:p>
            <a:pPr eaLnBrk="1" hangingPunct="1">
              <a:buNone/>
            </a:pPr>
            <a:endParaRPr lang="zh-CN" altLang="zh-CN" dirty="0">
              <a:ea typeface="宋体" panose="02010600030101010101" pitchFamily="2" charset="-122"/>
            </a:endParaRPr>
          </a:p>
        </p:txBody>
      </p:sp>
      <p:pic>
        <p:nvPicPr>
          <p:cNvPr id="33795" name="Picture 3" descr="机场平面示意图"/>
          <p:cNvPicPr>
            <a:picLocks noChangeAspect="1"/>
          </p:cNvPicPr>
          <p:nvPr/>
        </p:nvPicPr>
        <p:blipFill>
          <a:blip r:embed="rId1"/>
          <a:stretch>
            <a:fillRect/>
          </a:stretch>
        </p:blipFill>
        <p:spPr>
          <a:xfrm>
            <a:off x="0" y="539750"/>
            <a:ext cx="9144000" cy="6007100"/>
          </a:xfrm>
          <a:prstGeom prst="rect">
            <a:avLst/>
          </a:prstGeom>
          <a:noFill/>
          <a:ln w="9525">
            <a:noFill/>
          </a:ln>
        </p:spPr>
      </p:pic>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Rectangle 2"/>
          <p:cNvSpPr>
            <a:spLocks noGrp="1"/>
          </p:cNvSpPr>
          <p:nvPr>
            <p:ph idx="1"/>
          </p:nvPr>
        </p:nvSpPr>
        <p:spPr>
          <a:xfrm>
            <a:off x="457200" y="6019800"/>
            <a:ext cx="8001000" cy="381000"/>
          </a:xfrm>
          <a:ln/>
        </p:spPr>
        <p:txBody>
          <a:bodyPr vert="horz" wrap="square" lIns="91440" tIns="45720" rIns="91440" bIns="45720" anchor="t"/>
          <a:p>
            <a:pPr marL="0" indent="0" algn="ctr" eaLnBrk="1" hangingPunct="1">
              <a:buNone/>
            </a:pPr>
            <a:r>
              <a:rPr lang="zh-CN" altLang="en-US" dirty="0">
                <a:solidFill>
                  <a:schemeClr val="tx2"/>
                </a:solidFill>
                <a:ea typeface="宋体" panose="02010600030101010101" pitchFamily="2" charset="-122"/>
              </a:rPr>
              <a:t>早期的首都机场图</a:t>
            </a:r>
            <a:endParaRPr lang="zh-CN" altLang="en-US" dirty="0">
              <a:solidFill>
                <a:schemeClr val="tx2"/>
              </a:solidFill>
              <a:ea typeface="宋体" panose="02010600030101010101" pitchFamily="2" charset="-122"/>
            </a:endParaRPr>
          </a:p>
        </p:txBody>
      </p:sp>
      <p:pic>
        <p:nvPicPr>
          <p:cNvPr id="34819" name="Picture 3" descr="C:/My Documents/Hkys/images2/ICON15.jpg"/>
          <p:cNvPicPr>
            <a:picLocks noChangeAspect="1"/>
          </p:cNvPicPr>
          <p:nvPr/>
        </p:nvPicPr>
        <p:blipFill>
          <a:blip r:embed="rId1" r:link="rId2"/>
          <a:stretch>
            <a:fillRect/>
          </a:stretch>
        </p:blipFill>
        <p:spPr>
          <a:xfrm>
            <a:off x="990600" y="871538"/>
            <a:ext cx="7010400" cy="4995862"/>
          </a:xfrm>
          <a:prstGeom prst="rect">
            <a:avLst/>
          </a:prstGeom>
          <a:noFill/>
          <a:ln w="9525">
            <a:noFill/>
          </a:ln>
        </p:spPr>
      </p:pic>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Rectangle 2"/>
          <p:cNvSpPr>
            <a:spLocks noGrp="1"/>
          </p:cNvSpPr>
          <p:nvPr>
            <p:ph type="title"/>
          </p:nvPr>
        </p:nvSpPr>
        <p:spPr>
          <a:xfrm>
            <a:off x="838200" y="457200"/>
            <a:ext cx="7416800" cy="762000"/>
          </a:xfrm>
          <a:ln/>
        </p:spPr>
        <p:txBody>
          <a:bodyPr vert="horz" wrap="square" lIns="91440" tIns="45720" rIns="91440" bIns="45720" anchor="ctr"/>
          <a:p>
            <a:pPr algn="l" eaLnBrk="1" hangingPunct="1"/>
            <a:r>
              <a:rPr lang="zh-CN" altLang="zh-CN" sz="3200" dirty="0">
                <a:solidFill>
                  <a:schemeClr val="accent1"/>
                </a:solidFill>
                <a:ea typeface="黑体" panose="02010609060101010101" pitchFamily="2" charset="-122"/>
              </a:rPr>
              <a:t>1</a:t>
            </a:r>
            <a:r>
              <a:rPr lang="zh-CN" altLang="en-US" sz="3200" dirty="0">
                <a:solidFill>
                  <a:schemeClr val="accent1"/>
                </a:solidFill>
                <a:ea typeface="黑体" panose="02010609060101010101" pitchFamily="2" charset="-122"/>
              </a:rPr>
              <a:t>、飞行区</a:t>
            </a:r>
            <a:endParaRPr lang="zh-CN" altLang="en-US" sz="3200" dirty="0">
              <a:solidFill>
                <a:schemeClr val="accent1"/>
              </a:solidFill>
              <a:ea typeface="黑体" panose="02010609060101010101" pitchFamily="2" charset="-122"/>
            </a:endParaRPr>
          </a:p>
        </p:txBody>
      </p:sp>
      <p:sp>
        <p:nvSpPr>
          <p:cNvPr id="35843" name="Rectangle 3"/>
          <p:cNvSpPr>
            <a:spLocks noGrp="1"/>
          </p:cNvSpPr>
          <p:nvPr>
            <p:ph idx="1"/>
          </p:nvPr>
        </p:nvSpPr>
        <p:spPr>
          <a:xfrm>
            <a:off x="838200" y="1752600"/>
            <a:ext cx="7543800" cy="3962400"/>
          </a:xfrm>
          <a:ln/>
        </p:spPr>
        <p:txBody>
          <a:bodyPr vert="horz" wrap="square" lIns="91440" tIns="45720" rIns="91440" bIns="45720" anchor="t"/>
          <a:p>
            <a:pPr eaLnBrk="1" hangingPunct="1">
              <a:lnSpc>
                <a:spcPct val="125000"/>
              </a:lnSpc>
              <a:spcBef>
                <a:spcPct val="40000"/>
              </a:spcBef>
              <a:buClr>
                <a:schemeClr val="accent1"/>
              </a:buClr>
            </a:pPr>
            <a:r>
              <a:rPr lang="zh-CN" altLang="en-US" dirty="0">
                <a:ea typeface="宋体" panose="02010600030101010101" pitchFamily="2" charset="-122"/>
              </a:rPr>
              <a:t>飞行区是机场内用于飞机起飞、着陆和滑行的区域，通常还包括用于飞机起降的空域在内。</a:t>
            </a:r>
            <a:endParaRPr lang="zh-CN" altLang="en-US" dirty="0">
              <a:ea typeface="宋体" panose="02010600030101010101" pitchFamily="2" charset="-122"/>
            </a:endParaRPr>
          </a:p>
          <a:p>
            <a:pPr eaLnBrk="1" hangingPunct="1">
              <a:lnSpc>
                <a:spcPct val="125000"/>
              </a:lnSpc>
              <a:spcBef>
                <a:spcPct val="40000"/>
              </a:spcBef>
              <a:buClr>
                <a:schemeClr val="accent1"/>
              </a:buClr>
            </a:pPr>
            <a:r>
              <a:rPr lang="zh-CN" altLang="en-US" dirty="0">
                <a:ea typeface="宋体" panose="02010600030101010101" pitchFamily="2" charset="-122"/>
              </a:rPr>
              <a:t>飞行区由</a:t>
            </a:r>
            <a:r>
              <a:rPr lang="zh-CN" altLang="en-US" dirty="0">
                <a:solidFill>
                  <a:srgbClr val="FF0000"/>
                </a:solidFill>
                <a:ea typeface="宋体" panose="02010600030101010101" pitchFamily="2" charset="-122"/>
              </a:rPr>
              <a:t>跑道系统</a:t>
            </a:r>
            <a:r>
              <a:rPr lang="zh-CN" altLang="en-US" dirty="0">
                <a:ea typeface="宋体" panose="02010600030101010101" pitchFamily="2" charset="-122"/>
              </a:rPr>
              <a:t>、</a:t>
            </a:r>
            <a:r>
              <a:rPr lang="zh-CN" altLang="en-US" dirty="0">
                <a:solidFill>
                  <a:srgbClr val="FF0000"/>
                </a:solidFill>
                <a:ea typeface="宋体" panose="02010600030101010101" pitchFamily="2" charset="-122"/>
              </a:rPr>
              <a:t>滑行道系统</a:t>
            </a:r>
            <a:r>
              <a:rPr lang="zh-CN" altLang="en-US" dirty="0">
                <a:ea typeface="宋体" panose="02010600030101010101" pitchFamily="2" charset="-122"/>
              </a:rPr>
              <a:t>和</a:t>
            </a:r>
            <a:r>
              <a:rPr lang="zh-CN" altLang="en-US" dirty="0">
                <a:solidFill>
                  <a:srgbClr val="FF0000"/>
                </a:solidFill>
                <a:ea typeface="宋体" panose="02010600030101010101" pitchFamily="2" charset="-122"/>
              </a:rPr>
              <a:t>停机坪</a:t>
            </a:r>
            <a:r>
              <a:rPr lang="zh-CN" altLang="en-US" dirty="0">
                <a:ea typeface="宋体" panose="02010600030101010101" pitchFamily="2" charset="-122"/>
              </a:rPr>
              <a:t>构成。</a:t>
            </a:r>
            <a:endParaRPr lang="zh-CN" altLang="en-US" dirty="0">
              <a:ea typeface="宋体" panose="02010600030101010101" pitchFamily="2" charset="-122"/>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2"/>
          <p:cNvSpPr>
            <a:spLocks noGrp="1"/>
          </p:cNvSpPr>
          <p:nvPr>
            <p:ph type="title"/>
          </p:nvPr>
        </p:nvSpPr>
        <p:spPr>
          <a:xfrm>
            <a:off x="685800" y="228600"/>
            <a:ext cx="7416800" cy="490538"/>
          </a:xfrm>
          <a:ln/>
        </p:spPr>
        <p:txBody>
          <a:bodyPr vert="horz" wrap="square" lIns="91440" tIns="45720" rIns="91440" bIns="45720" anchor="ctr"/>
          <a:p>
            <a:pPr algn="l" eaLnBrk="1" hangingPunct="1"/>
            <a:r>
              <a:rPr lang="zh-CN" altLang="en-US" sz="2800" dirty="0">
                <a:solidFill>
                  <a:schemeClr val="tx1"/>
                </a:solidFill>
                <a:ea typeface="宋体" panose="02010600030101010101" pitchFamily="2" charset="-122"/>
              </a:rPr>
              <a:t>一、航空运输的历史</a:t>
            </a:r>
            <a:endParaRPr lang="zh-CN" altLang="en-US" sz="2800" dirty="0">
              <a:solidFill>
                <a:schemeClr val="tx1"/>
              </a:solidFill>
              <a:ea typeface="宋体" panose="02010600030101010101" pitchFamily="2" charset="-122"/>
            </a:endParaRPr>
          </a:p>
        </p:txBody>
      </p:sp>
      <p:sp>
        <p:nvSpPr>
          <p:cNvPr id="5123" name="Rectangle 3"/>
          <p:cNvSpPr>
            <a:spLocks noGrp="1"/>
          </p:cNvSpPr>
          <p:nvPr>
            <p:ph idx="1"/>
          </p:nvPr>
        </p:nvSpPr>
        <p:spPr>
          <a:xfrm>
            <a:off x="457200" y="762000"/>
            <a:ext cx="8686800" cy="4876800"/>
          </a:xfrm>
          <a:ln/>
        </p:spPr>
        <p:txBody>
          <a:bodyPr vert="horz" wrap="square" lIns="91440" tIns="45720" rIns="91440" bIns="45720" anchor="t"/>
          <a:p>
            <a:pPr eaLnBrk="1" hangingPunct="1">
              <a:lnSpc>
                <a:spcPct val="90000"/>
              </a:lnSpc>
              <a:buNone/>
            </a:pPr>
            <a:r>
              <a:rPr lang="zh-CN" altLang="zh-CN" dirty="0"/>
              <a:t>    </a:t>
            </a:r>
            <a:r>
              <a:rPr lang="zh-CN" altLang="en-US" dirty="0">
                <a:ea typeface="宋体" panose="02010600030101010101" pitchFamily="2" charset="-122"/>
              </a:rPr>
              <a:t>（一）航空运输的发展</a:t>
            </a:r>
            <a:r>
              <a:rPr lang="zh-CN" altLang="en-US" sz="2000" dirty="0">
                <a:ea typeface="宋体" panose="02010600030101010101" pitchFamily="2" charset="-122"/>
              </a:rPr>
              <a:t> </a:t>
            </a:r>
            <a:endParaRPr lang="zh-CN" altLang="en-US" sz="2000" dirty="0">
              <a:ea typeface="宋体" panose="02010600030101010101" pitchFamily="2" charset="-122"/>
            </a:endParaRPr>
          </a:p>
          <a:p>
            <a:pPr eaLnBrk="1" hangingPunct="1">
              <a:lnSpc>
                <a:spcPct val="90000"/>
              </a:lnSpc>
              <a:buNone/>
            </a:pPr>
            <a:r>
              <a:rPr lang="zh-CN" altLang="en-US" sz="2000" dirty="0">
                <a:ea typeface="宋体" panose="02010600030101010101" pitchFamily="2" charset="-122"/>
              </a:rPr>
              <a:t>             </a:t>
            </a:r>
            <a:r>
              <a:rPr lang="zh-CN" altLang="en-US" dirty="0">
                <a:ea typeface="宋体" panose="02010600030101010101" pitchFamily="2" charset="-122"/>
              </a:rPr>
              <a:t>飞机是</a:t>
            </a:r>
            <a:r>
              <a:rPr lang="zh-CN" altLang="zh-CN" dirty="0"/>
              <a:t>20</a:t>
            </a:r>
            <a:r>
              <a:rPr lang="zh-CN" altLang="en-US" dirty="0">
                <a:ea typeface="宋体" panose="02010600030101010101" pitchFamily="2" charset="-122"/>
              </a:rPr>
              <a:t>世纪最伟大的发明之一，航空运输也是发展最为的一种运输方式。</a:t>
            </a:r>
            <a:endParaRPr lang="zh-CN" altLang="en-US" dirty="0">
              <a:ea typeface="宋体" panose="02010600030101010101" pitchFamily="2" charset="-122"/>
            </a:endParaRPr>
          </a:p>
          <a:p>
            <a:pPr eaLnBrk="1" hangingPunct="1">
              <a:lnSpc>
                <a:spcPct val="90000"/>
              </a:lnSpc>
              <a:buNone/>
            </a:pPr>
            <a:r>
              <a:rPr lang="zh-CN" altLang="zh-CN" dirty="0">
                <a:ea typeface="宋体" panose="02010600030101010101" pitchFamily="2" charset="-122"/>
              </a:rPr>
              <a:t>          </a:t>
            </a:r>
            <a:r>
              <a:rPr lang="zh-CN" altLang="zh-CN" dirty="0"/>
              <a:t>1903</a:t>
            </a:r>
            <a:r>
              <a:rPr lang="zh-CN" altLang="en-US" dirty="0">
                <a:ea typeface="宋体" panose="02010600030101010101" pitchFamily="2" charset="-122"/>
              </a:rPr>
              <a:t>年，美国莱特兄弟制造了第一架飞机“飞行者</a:t>
            </a:r>
            <a:r>
              <a:rPr lang="zh-CN" altLang="zh-CN" dirty="0"/>
              <a:t>1</a:t>
            </a:r>
            <a:r>
              <a:rPr lang="zh-CN" altLang="en-US" dirty="0">
                <a:ea typeface="宋体" panose="02010600030101010101" pitchFamily="2" charset="-122"/>
              </a:rPr>
              <a:t>号”；</a:t>
            </a:r>
            <a:endParaRPr lang="zh-CN" altLang="en-US" dirty="0">
              <a:ea typeface="宋体" panose="02010600030101010101" pitchFamily="2" charset="-122"/>
            </a:endParaRPr>
          </a:p>
          <a:p>
            <a:pPr eaLnBrk="1" hangingPunct="1">
              <a:lnSpc>
                <a:spcPct val="90000"/>
              </a:lnSpc>
              <a:buNone/>
            </a:pPr>
            <a:r>
              <a:rPr lang="zh-CN" altLang="zh-CN" dirty="0">
                <a:ea typeface="宋体" panose="02010600030101010101" pitchFamily="2" charset="-122"/>
              </a:rPr>
              <a:t>          </a:t>
            </a:r>
            <a:r>
              <a:rPr lang="zh-CN" altLang="zh-CN" dirty="0"/>
              <a:t>1910</a:t>
            </a:r>
            <a:r>
              <a:rPr lang="zh-CN" altLang="en-US" dirty="0">
                <a:ea typeface="宋体" panose="02010600030101010101" pitchFamily="2" charset="-122"/>
              </a:rPr>
              <a:t>年，莱特公司开始使用飞机运输货物。</a:t>
            </a:r>
            <a:endParaRPr lang="zh-CN" altLang="en-US" dirty="0">
              <a:ea typeface="宋体" panose="02010600030101010101" pitchFamily="2" charset="-122"/>
            </a:endParaRPr>
          </a:p>
          <a:p>
            <a:pPr eaLnBrk="1" hangingPunct="1">
              <a:lnSpc>
                <a:spcPct val="90000"/>
              </a:lnSpc>
              <a:buNone/>
            </a:pPr>
            <a:r>
              <a:rPr lang="zh-CN" altLang="zh-CN" dirty="0">
                <a:ea typeface="宋体" panose="02010600030101010101" pitchFamily="2" charset="-122"/>
              </a:rPr>
              <a:t>          </a:t>
            </a:r>
            <a:r>
              <a:rPr lang="zh-CN" altLang="zh-CN" dirty="0"/>
              <a:t>1933</a:t>
            </a:r>
            <a:r>
              <a:rPr lang="zh-CN" altLang="en-US" dirty="0">
                <a:ea typeface="宋体" panose="02010600030101010101" pitchFamily="2" charset="-122"/>
              </a:rPr>
              <a:t>年，世界第一架“现代”运输机的全金属单翼波音</a:t>
            </a:r>
            <a:r>
              <a:rPr lang="zh-CN" altLang="zh-CN" dirty="0"/>
              <a:t>247</a:t>
            </a:r>
            <a:r>
              <a:rPr lang="zh-CN" altLang="en-US" dirty="0">
                <a:ea typeface="宋体" panose="02010600030101010101" pitchFamily="2" charset="-122"/>
              </a:rPr>
              <a:t>型飞机诞生。</a:t>
            </a:r>
            <a:endParaRPr lang="zh-CN" altLang="en-US" dirty="0">
              <a:ea typeface="宋体" panose="02010600030101010101" pitchFamily="2" charset="-122"/>
            </a:endParaRPr>
          </a:p>
          <a:p>
            <a:pPr eaLnBrk="1" hangingPunct="1">
              <a:lnSpc>
                <a:spcPct val="90000"/>
              </a:lnSpc>
              <a:buNone/>
            </a:pPr>
            <a:r>
              <a:rPr lang="zh-CN" altLang="zh-CN" dirty="0">
                <a:ea typeface="宋体" panose="02010600030101010101" pitchFamily="2" charset="-122"/>
              </a:rPr>
              <a:t>           </a:t>
            </a:r>
            <a:r>
              <a:rPr lang="zh-CN" altLang="zh-CN" dirty="0"/>
              <a:t>1939</a:t>
            </a:r>
            <a:r>
              <a:rPr lang="zh-CN" altLang="en-US" dirty="0">
                <a:ea typeface="宋体" panose="02010600030101010101" pitchFamily="2" charset="-122"/>
              </a:rPr>
              <a:t>年，出现了涡轮喷气发动机。</a:t>
            </a:r>
            <a:r>
              <a:rPr lang="zh-CN" altLang="zh-CN" dirty="0"/>
              <a:t>1942</a:t>
            </a:r>
            <a:r>
              <a:rPr lang="zh-CN" altLang="en-US" dirty="0">
                <a:ea typeface="宋体" panose="02010600030101010101" pitchFamily="2" charset="-122"/>
              </a:rPr>
              <a:t>年，出现了第一代喷气飞机贝尔</a:t>
            </a:r>
            <a:r>
              <a:rPr lang="zh-CN" altLang="zh-CN" dirty="0"/>
              <a:t>XP-59A</a:t>
            </a:r>
            <a:r>
              <a:rPr lang="zh-CN" altLang="en-US" dirty="0">
                <a:ea typeface="宋体" panose="02010600030101010101" pitchFamily="2" charset="-122"/>
              </a:rPr>
              <a:t>。自</a:t>
            </a:r>
            <a:r>
              <a:rPr lang="zh-CN" altLang="zh-CN" dirty="0"/>
              <a:t>1945</a:t>
            </a:r>
            <a:r>
              <a:rPr lang="zh-CN" altLang="en-US" dirty="0">
                <a:ea typeface="宋体" panose="02010600030101010101" pitchFamily="2" charset="-122"/>
              </a:rPr>
              <a:t>年起，航空运输机主要机型（如波音）的发展呈现系列化的趋势。</a:t>
            </a:r>
            <a:endParaRPr lang="zh-CN" altLang="en-US" dirty="0">
              <a:ea typeface="宋体" panose="02010600030101010101" pitchFamily="2" charset="-122"/>
            </a:endParaRPr>
          </a:p>
          <a:p>
            <a:pPr eaLnBrk="1" hangingPunct="1">
              <a:lnSpc>
                <a:spcPct val="90000"/>
              </a:lnSpc>
              <a:buNone/>
            </a:pPr>
            <a:r>
              <a:rPr lang="zh-CN" altLang="zh-CN" dirty="0">
                <a:ea typeface="宋体" panose="02010600030101010101" pitchFamily="2" charset="-122"/>
              </a:rPr>
              <a:t>           </a:t>
            </a:r>
            <a:r>
              <a:rPr lang="zh-CN" altLang="en-US" dirty="0">
                <a:ea typeface="宋体" panose="02010600030101010101" pitchFamily="2" charset="-122"/>
              </a:rPr>
              <a:t>目前世界定期航班总货运周转量和客运量分别达到</a:t>
            </a:r>
            <a:r>
              <a:rPr lang="zh-CN" altLang="zh-CN" dirty="0">
                <a:ea typeface="宋体" panose="02010600030101010101" pitchFamily="2" charset="-122"/>
              </a:rPr>
              <a:t>2200</a:t>
            </a:r>
            <a:r>
              <a:rPr lang="zh-CN" altLang="en-US" dirty="0">
                <a:ea typeface="宋体" panose="02010600030101010101" pitchFamily="2" charset="-122"/>
              </a:rPr>
              <a:t>多亿吨</a:t>
            </a:r>
            <a:r>
              <a:rPr lang="zh-CN" altLang="zh-CN" dirty="0">
                <a:ea typeface="宋体" panose="02010600030101010101" pitchFamily="2" charset="-122"/>
              </a:rPr>
              <a:t>·</a:t>
            </a:r>
            <a:r>
              <a:rPr lang="zh-CN" altLang="en-US" dirty="0">
                <a:ea typeface="宋体" panose="02010600030101010101" pitchFamily="2" charset="-122"/>
              </a:rPr>
              <a:t>公里和</a:t>
            </a:r>
            <a:r>
              <a:rPr lang="zh-CN" altLang="zh-CN" dirty="0">
                <a:ea typeface="宋体" panose="02010600030101010101" pitchFamily="2" charset="-122"/>
              </a:rPr>
              <a:t>11</a:t>
            </a:r>
            <a:r>
              <a:rPr lang="zh-CN" altLang="en-US" dirty="0">
                <a:ea typeface="宋体" panose="02010600030101010101" pitchFamily="2" charset="-122"/>
              </a:rPr>
              <a:t>多亿人次，美国的航空运量居首位，次之为俄罗斯，然后是日、德、法、英、加、澳、意等国。</a:t>
            </a:r>
            <a:endParaRPr lang="zh-CN" altLang="en-US" dirty="0">
              <a:ea typeface="宋体" panose="02010600030101010101" pitchFamily="2" charset="-122"/>
            </a:endParaRPr>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Rectangle 2"/>
          <p:cNvSpPr>
            <a:spLocks noGrp="1"/>
          </p:cNvSpPr>
          <p:nvPr>
            <p:ph idx="1"/>
          </p:nvPr>
        </p:nvSpPr>
        <p:spPr>
          <a:xfrm>
            <a:off x="685800" y="762000"/>
            <a:ext cx="7772400" cy="5334000"/>
          </a:xfrm>
          <a:ln/>
        </p:spPr>
        <p:txBody>
          <a:bodyPr vert="horz" wrap="square" lIns="91440" tIns="45720" rIns="91440" bIns="45720" anchor="t"/>
          <a:p>
            <a:pPr algn="just" eaLnBrk="1" hangingPunct="1">
              <a:lnSpc>
                <a:spcPct val="110000"/>
              </a:lnSpc>
              <a:buClr>
                <a:srgbClr val="0000FF"/>
              </a:buClr>
            </a:pPr>
            <a:r>
              <a:rPr lang="zh-CN" altLang="zh-CN" dirty="0">
                <a:ea typeface="宋体" panose="02010600030101010101" pitchFamily="2" charset="-122"/>
              </a:rPr>
              <a:t>⑴.</a:t>
            </a:r>
            <a:r>
              <a:rPr lang="zh-CN" altLang="en-US" dirty="0">
                <a:ea typeface="宋体" panose="02010600030101010101" pitchFamily="2" charset="-122"/>
              </a:rPr>
              <a:t>跑道：</a:t>
            </a:r>
            <a:endParaRPr lang="zh-CN" altLang="en-US" dirty="0">
              <a:ea typeface="宋体" panose="02010600030101010101" pitchFamily="2" charset="-122"/>
            </a:endParaRPr>
          </a:p>
          <a:p>
            <a:pPr algn="just" eaLnBrk="1" hangingPunct="1">
              <a:lnSpc>
                <a:spcPct val="110000"/>
              </a:lnSpc>
              <a:buClr>
                <a:srgbClr val="0000FF"/>
              </a:buClr>
            </a:pPr>
            <a:r>
              <a:rPr lang="zh-CN" altLang="zh-CN" dirty="0">
                <a:ea typeface="宋体" panose="02010600030101010101" pitchFamily="2" charset="-122"/>
              </a:rPr>
              <a:t>     </a:t>
            </a:r>
            <a:r>
              <a:rPr lang="zh-CN" altLang="en-US" dirty="0">
                <a:ea typeface="宋体" panose="02010600030101010101" pitchFamily="2" charset="-122"/>
              </a:rPr>
              <a:t>是提供飞机起飞、着陆、滑跑以及起飞滑跑前和着陆滑跑后运转的场地。 </a:t>
            </a:r>
            <a:endParaRPr lang="zh-CN" altLang="en-US" dirty="0">
              <a:solidFill>
                <a:srgbClr val="0000FF"/>
              </a:solidFill>
              <a:ea typeface="宋体" panose="02010600030101010101" pitchFamily="2" charset="-122"/>
            </a:endParaRPr>
          </a:p>
          <a:p>
            <a:pPr eaLnBrk="1" hangingPunct="1">
              <a:lnSpc>
                <a:spcPct val="110000"/>
              </a:lnSpc>
              <a:buClr>
                <a:srgbClr val="0000FF"/>
              </a:buClr>
            </a:pPr>
            <a:r>
              <a:rPr lang="zh-CN" altLang="en-US" dirty="0">
                <a:solidFill>
                  <a:srgbClr val="FF0000"/>
                </a:solidFill>
                <a:ea typeface="宋体" panose="02010600030101010101" pitchFamily="2" charset="-122"/>
              </a:rPr>
              <a:t>跑道组成</a:t>
            </a:r>
            <a:r>
              <a:rPr lang="zh-CN" altLang="en-US" dirty="0">
                <a:ea typeface="宋体" panose="02010600030101010101" pitchFamily="2" charset="-122"/>
              </a:rPr>
              <a:t>：结构道面、道肩、防吹坪、跑道安全地带</a:t>
            </a:r>
            <a:endParaRPr lang="zh-CN" altLang="en-US" dirty="0">
              <a:ea typeface="宋体" panose="02010600030101010101" pitchFamily="2" charset="-122"/>
            </a:endParaRPr>
          </a:p>
          <a:p>
            <a:pPr eaLnBrk="1" hangingPunct="1">
              <a:lnSpc>
                <a:spcPct val="110000"/>
              </a:lnSpc>
              <a:buClr>
                <a:srgbClr val="0000FF"/>
              </a:buClr>
            </a:pPr>
            <a:r>
              <a:rPr lang="zh-CN" altLang="en-US" dirty="0">
                <a:solidFill>
                  <a:srgbClr val="FF0000"/>
                </a:solidFill>
                <a:ea typeface="宋体" panose="02010600030101010101" pitchFamily="2" charset="-122"/>
              </a:rPr>
              <a:t>跑道形式：</a:t>
            </a:r>
            <a:r>
              <a:rPr lang="en-US" altLang="zh-CN" dirty="0">
                <a:ea typeface="宋体" panose="02010600030101010101" pitchFamily="2" charset="-122"/>
              </a:rPr>
              <a:t>①</a:t>
            </a:r>
            <a:r>
              <a:rPr lang="zh-CN" altLang="en-US" dirty="0">
                <a:ea typeface="宋体" panose="02010600030101010101" pitchFamily="2" charset="-122"/>
              </a:rPr>
              <a:t>单条跑道、</a:t>
            </a:r>
            <a:r>
              <a:rPr lang="en-US" altLang="zh-CN" dirty="0">
                <a:ea typeface="宋体" panose="02010600030101010101" pitchFamily="2" charset="-122"/>
              </a:rPr>
              <a:t>②</a:t>
            </a:r>
            <a:r>
              <a:rPr lang="zh-CN" altLang="en-US" dirty="0">
                <a:ea typeface="宋体" panose="02010600030101010101" pitchFamily="2" charset="-122"/>
              </a:rPr>
              <a:t>平行跑道</a:t>
            </a:r>
            <a:endParaRPr lang="zh-CN" altLang="en-US" dirty="0">
              <a:ea typeface="宋体" panose="02010600030101010101" pitchFamily="2" charset="-122"/>
            </a:endParaRPr>
          </a:p>
          <a:p>
            <a:pPr eaLnBrk="1" hangingPunct="1">
              <a:lnSpc>
                <a:spcPct val="110000"/>
              </a:lnSpc>
              <a:buClr>
                <a:srgbClr val="0000FF"/>
              </a:buClr>
              <a:buNone/>
            </a:pPr>
            <a:r>
              <a:rPr lang="zh-CN" altLang="en-US" dirty="0">
                <a:ea typeface="宋体" panose="02010600030101010101" pitchFamily="2" charset="-122"/>
              </a:rPr>
              <a:t>                      </a:t>
            </a:r>
            <a:r>
              <a:rPr lang="en-US" altLang="zh-CN" dirty="0">
                <a:ea typeface="宋体" panose="02010600030101010101" pitchFamily="2" charset="-122"/>
              </a:rPr>
              <a:t>③</a:t>
            </a:r>
            <a:r>
              <a:rPr lang="zh-CN" altLang="en-US" dirty="0">
                <a:ea typeface="宋体" panose="02010600030101010101" pitchFamily="2" charset="-122"/>
              </a:rPr>
              <a:t>交叉跑道、 </a:t>
            </a:r>
            <a:r>
              <a:rPr lang="en-US" altLang="zh-CN" dirty="0">
                <a:ea typeface="宋体" panose="02010600030101010101" pitchFamily="2" charset="-122"/>
              </a:rPr>
              <a:t>④</a:t>
            </a:r>
            <a:r>
              <a:rPr lang="zh-CN" altLang="en-US" dirty="0">
                <a:ea typeface="宋体" panose="02010600030101010101" pitchFamily="2" charset="-122"/>
              </a:rPr>
              <a:t>开口</a:t>
            </a:r>
            <a:r>
              <a:rPr lang="zh-CN" altLang="zh-CN" dirty="0">
                <a:ea typeface="宋体" panose="02010600030101010101" pitchFamily="2" charset="-122"/>
              </a:rPr>
              <a:t>V</a:t>
            </a:r>
            <a:r>
              <a:rPr lang="zh-CN" altLang="en-US" dirty="0">
                <a:ea typeface="宋体" panose="02010600030101010101" pitchFamily="2" charset="-122"/>
              </a:rPr>
              <a:t>形跑道</a:t>
            </a:r>
            <a:endParaRPr lang="zh-CN" altLang="en-US" dirty="0">
              <a:ea typeface="宋体" panose="02010600030101010101" pitchFamily="2" charset="-122"/>
            </a:endParaRPr>
          </a:p>
          <a:p>
            <a:pPr eaLnBrk="1" hangingPunct="1">
              <a:lnSpc>
                <a:spcPct val="110000"/>
              </a:lnSpc>
              <a:buClr>
                <a:srgbClr val="0000FF"/>
              </a:buClr>
              <a:buNone/>
            </a:pPr>
            <a:r>
              <a:rPr lang="zh-CN" altLang="zh-CN" dirty="0">
                <a:ea typeface="宋体" panose="02010600030101010101" pitchFamily="2" charset="-122"/>
              </a:rPr>
              <a:t>   </a:t>
            </a:r>
            <a:r>
              <a:rPr lang="zh-CN" altLang="en-US" dirty="0">
                <a:solidFill>
                  <a:srgbClr val="FF0000"/>
                </a:solidFill>
                <a:ea typeface="宋体" panose="02010600030101010101" pitchFamily="2" charset="-122"/>
              </a:rPr>
              <a:t>跑道的长度：</a:t>
            </a:r>
            <a:r>
              <a:rPr lang="zh-CN" altLang="en-US" dirty="0">
                <a:ea typeface="宋体" panose="02010600030101010101" pitchFamily="2" charset="-122"/>
              </a:rPr>
              <a:t>飞机的重量越大，它所需用的跑道就越长而且宽。我国的主要国际机场都是</a:t>
            </a:r>
            <a:r>
              <a:rPr lang="zh-CN" altLang="zh-CN" dirty="0">
                <a:ea typeface="宋体" panose="02010600030101010101" pitchFamily="2" charset="-122"/>
              </a:rPr>
              <a:t>4E</a:t>
            </a:r>
            <a:r>
              <a:rPr lang="zh-CN" altLang="en-US" dirty="0">
                <a:ea typeface="宋体" panose="02010600030101010101" pitchFamily="2" charset="-122"/>
              </a:rPr>
              <a:t>级。这类机场的跑道长度在</a:t>
            </a:r>
            <a:r>
              <a:rPr lang="zh-CN" altLang="zh-CN" dirty="0">
                <a:ea typeface="宋体" panose="02010600030101010101" pitchFamily="2" charset="-122"/>
              </a:rPr>
              <a:t>3000</a:t>
            </a:r>
            <a:r>
              <a:rPr lang="zh-CN" altLang="en-US" dirty="0">
                <a:ea typeface="宋体" panose="02010600030101010101" pitchFamily="2" charset="-122"/>
              </a:rPr>
              <a:t>米以上，宽度为</a:t>
            </a:r>
            <a:r>
              <a:rPr lang="zh-CN" altLang="zh-CN" dirty="0">
                <a:ea typeface="宋体" panose="02010600030101010101" pitchFamily="2" charset="-122"/>
              </a:rPr>
              <a:t>45</a:t>
            </a:r>
            <a:r>
              <a:rPr lang="zh-CN" altLang="en-US" dirty="0">
                <a:ea typeface="宋体" panose="02010600030101010101" pitchFamily="2" charset="-122"/>
              </a:rPr>
              <a:t>～</a:t>
            </a:r>
            <a:r>
              <a:rPr lang="zh-CN" altLang="zh-CN" dirty="0">
                <a:ea typeface="宋体" panose="02010600030101010101" pitchFamily="2" charset="-122"/>
              </a:rPr>
              <a:t>60</a:t>
            </a:r>
            <a:r>
              <a:rPr lang="zh-CN" altLang="en-US" dirty="0">
                <a:ea typeface="宋体" panose="02010600030101010101" pitchFamily="2" charset="-122"/>
              </a:rPr>
              <a:t>米。中小城市的机场多数是</a:t>
            </a:r>
            <a:r>
              <a:rPr lang="zh-CN" altLang="zh-CN" dirty="0">
                <a:ea typeface="宋体" panose="02010600030101010101" pitchFamily="2" charset="-122"/>
              </a:rPr>
              <a:t>3C</a:t>
            </a:r>
            <a:r>
              <a:rPr lang="zh-CN" altLang="en-US" dirty="0">
                <a:ea typeface="宋体" panose="02010600030101010101" pitchFamily="2" charset="-122"/>
              </a:rPr>
              <a:t>级，跑道长度在</a:t>
            </a:r>
            <a:r>
              <a:rPr lang="zh-CN" altLang="zh-CN" dirty="0">
                <a:ea typeface="宋体" panose="02010600030101010101" pitchFamily="2" charset="-122"/>
              </a:rPr>
              <a:t>1500</a:t>
            </a:r>
            <a:r>
              <a:rPr lang="zh-CN" altLang="en-US" dirty="0">
                <a:ea typeface="宋体" panose="02010600030101010101" pitchFamily="2" charset="-122"/>
              </a:rPr>
              <a:t>米左右，宽度在</a:t>
            </a:r>
            <a:r>
              <a:rPr lang="zh-CN" altLang="zh-CN" dirty="0">
                <a:ea typeface="宋体" panose="02010600030101010101" pitchFamily="2" charset="-122"/>
              </a:rPr>
              <a:t>30</a:t>
            </a:r>
            <a:r>
              <a:rPr lang="zh-CN" altLang="en-US" dirty="0">
                <a:ea typeface="宋体" panose="02010600030101010101" pitchFamily="2" charset="-122"/>
              </a:rPr>
              <a:t>米以上。可以起降国产运</a:t>
            </a:r>
            <a:r>
              <a:rPr lang="zh-CN" altLang="zh-CN" dirty="0">
                <a:ea typeface="宋体" panose="02010600030101010101" pitchFamily="2" charset="-122"/>
              </a:rPr>
              <a:t>7</a:t>
            </a:r>
            <a:r>
              <a:rPr lang="zh-CN" altLang="en-US" dirty="0">
                <a:ea typeface="宋体" panose="02010600030101010101" pitchFamily="2" charset="-122"/>
              </a:rPr>
              <a:t>型飞机。 </a:t>
            </a:r>
            <a:endParaRPr lang="zh-CN" altLang="en-US" dirty="0">
              <a:ea typeface="宋体" panose="02010600030101010101" pitchFamily="2" charset="-122"/>
            </a:endParaRPr>
          </a:p>
          <a:p>
            <a:pPr eaLnBrk="1" hangingPunct="1"/>
            <a:endParaRPr lang="zh-CN" altLang="zh-CN" dirty="0">
              <a:ea typeface="宋体" panose="02010600030101010101" pitchFamily="2" charset="-122"/>
            </a:endParaRPr>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7890" name="Picture 2" descr="pics_jackmawei_1223872215"/>
          <p:cNvPicPr>
            <a:picLocks noChangeAspect="1"/>
          </p:cNvPicPr>
          <p:nvPr/>
        </p:nvPicPr>
        <p:blipFill>
          <a:blip r:embed="rId1"/>
          <a:stretch>
            <a:fillRect/>
          </a:stretch>
        </p:blipFill>
        <p:spPr>
          <a:xfrm>
            <a:off x="990600" y="46038"/>
            <a:ext cx="4578350" cy="6811962"/>
          </a:xfrm>
          <a:prstGeom prst="rect">
            <a:avLst/>
          </a:prstGeom>
          <a:noFill/>
          <a:ln w="9525">
            <a:noFill/>
          </a:ln>
        </p:spPr>
      </p:pic>
      <p:sp>
        <p:nvSpPr>
          <p:cNvPr id="37891" name="Text Box 3"/>
          <p:cNvSpPr txBox="1"/>
          <p:nvPr/>
        </p:nvSpPr>
        <p:spPr>
          <a:xfrm>
            <a:off x="6918325" y="1981200"/>
            <a:ext cx="549275" cy="2590800"/>
          </a:xfrm>
          <a:prstGeom prst="rect">
            <a:avLst/>
          </a:prstGeom>
          <a:noFill/>
          <a:ln w="9525">
            <a:noFill/>
          </a:ln>
        </p:spPr>
        <p:txBody>
          <a:bodyPr vert="eaVert">
            <a:spAutoFit/>
          </a:bodyPr>
          <a:p>
            <a:pPr algn="l">
              <a:spcBef>
                <a:spcPct val="50000"/>
              </a:spcBef>
            </a:pPr>
            <a:r>
              <a:rPr lang="zh-CN" altLang="en-US" sz="2400" dirty="0">
                <a:solidFill>
                  <a:schemeClr val="tx1"/>
                </a:solidFill>
                <a:latin typeface="Times New Roman" panose="02020603050405020304" pitchFamily="18" charset="0"/>
                <a:ea typeface="宋体" panose="02010600030101010101" pitchFamily="2" charset="-122"/>
              </a:rPr>
              <a:t>上海虹桥机场跑道</a:t>
            </a:r>
            <a:endParaRPr lang="zh-CN" altLang="en-US" sz="2400" dirty="0">
              <a:solidFill>
                <a:schemeClr val="tx1"/>
              </a:solidFill>
              <a:latin typeface="Times New Roman" panose="02020603050405020304" pitchFamily="18" charset="0"/>
              <a:ea typeface="宋体" panose="02010600030101010101" pitchFamily="2" charset="-122"/>
            </a:endParaRPr>
          </a:p>
        </p:txBody>
      </p:sp>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Rectangle 2"/>
          <p:cNvSpPr>
            <a:spLocks noGrp="1"/>
          </p:cNvSpPr>
          <p:nvPr>
            <p:ph idx="1"/>
          </p:nvPr>
        </p:nvSpPr>
        <p:spPr>
          <a:xfrm>
            <a:off x="609600" y="5943600"/>
            <a:ext cx="7315200" cy="533400"/>
          </a:xfrm>
          <a:ln/>
        </p:spPr>
        <p:txBody>
          <a:bodyPr vert="horz" wrap="square" lIns="91440" tIns="45720" rIns="91440" bIns="45720" anchor="t"/>
          <a:p>
            <a:pPr marL="288925" indent="-288925" algn="ctr" eaLnBrk="1" hangingPunct="1">
              <a:buNone/>
            </a:pPr>
            <a:r>
              <a:rPr lang="zh-CN" altLang="en-US" dirty="0">
                <a:latin typeface="宋体" panose="02010600030101010101" pitchFamily="2" charset="-122"/>
                <a:ea typeface="宋体" panose="02010600030101010101" pitchFamily="2" charset="-122"/>
              </a:rPr>
              <a:t>跑道的基本构形</a:t>
            </a:r>
            <a:endParaRPr lang="zh-CN" altLang="en-US" dirty="0">
              <a:latin typeface="宋体" panose="02010600030101010101" pitchFamily="2" charset="-122"/>
              <a:ea typeface="宋体" panose="02010600030101010101" pitchFamily="2" charset="-122"/>
            </a:endParaRPr>
          </a:p>
        </p:txBody>
      </p:sp>
      <p:pic>
        <p:nvPicPr>
          <p:cNvPr id="38915" name="Picture 3" descr="t2-3-13"/>
          <p:cNvPicPr>
            <a:picLocks noChangeAspect="1"/>
          </p:cNvPicPr>
          <p:nvPr/>
        </p:nvPicPr>
        <p:blipFill>
          <a:blip r:embed="rId1"/>
          <a:stretch>
            <a:fillRect/>
          </a:stretch>
        </p:blipFill>
        <p:spPr>
          <a:xfrm>
            <a:off x="2133600" y="0"/>
            <a:ext cx="4508500" cy="5943600"/>
          </a:xfrm>
          <a:prstGeom prst="rect">
            <a:avLst/>
          </a:prstGeom>
          <a:noFill/>
          <a:ln w="9525">
            <a:noFill/>
          </a:ln>
        </p:spPr>
      </p:pic>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Rectangle 2"/>
          <p:cNvSpPr>
            <a:spLocks noGrp="1"/>
          </p:cNvSpPr>
          <p:nvPr>
            <p:ph idx="1"/>
          </p:nvPr>
        </p:nvSpPr>
        <p:spPr>
          <a:xfrm>
            <a:off x="762000" y="762000"/>
            <a:ext cx="7543800" cy="4572000"/>
          </a:xfrm>
          <a:ln/>
        </p:spPr>
        <p:txBody>
          <a:bodyPr vert="horz" wrap="square" lIns="91440" tIns="45720" rIns="91440" bIns="45720" anchor="t"/>
          <a:p>
            <a:pPr marL="288925" indent="-288925" algn="just" eaLnBrk="1" hangingPunct="1">
              <a:lnSpc>
                <a:spcPct val="110000"/>
              </a:lnSpc>
              <a:buClr>
                <a:srgbClr val="0000FF"/>
              </a:buClr>
            </a:pPr>
            <a:r>
              <a:rPr lang="zh-CN" altLang="zh-CN" dirty="0">
                <a:ea typeface="宋体" panose="02010600030101010101" pitchFamily="2" charset="-122"/>
              </a:rPr>
              <a:t>⑵.</a:t>
            </a:r>
            <a:r>
              <a:rPr lang="zh-CN" altLang="en-US" dirty="0">
                <a:ea typeface="宋体" panose="02010600030101010101" pitchFamily="2" charset="-122"/>
              </a:rPr>
              <a:t>滑行道：</a:t>
            </a:r>
            <a:endParaRPr lang="zh-CN" altLang="en-US" dirty="0">
              <a:ea typeface="宋体" panose="02010600030101010101" pitchFamily="2" charset="-122"/>
            </a:endParaRPr>
          </a:p>
          <a:p>
            <a:pPr marL="288925" indent="-288925" algn="just" eaLnBrk="1" hangingPunct="1">
              <a:lnSpc>
                <a:spcPct val="110000"/>
              </a:lnSpc>
              <a:buClr>
                <a:srgbClr val="0000FF"/>
              </a:buClr>
            </a:pPr>
            <a:r>
              <a:rPr lang="zh-CN" altLang="en-US" dirty="0">
                <a:ea typeface="宋体" panose="02010600030101010101" pitchFamily="2" charset="-122"/>
              </a:rPr>
              <a:t>主要功能是提供从跑道到航站区或维修区的通道，使已着陆的飞机迅速离开跑道，不与起飞滑跑的飞机相干扰，并尽量避免延误随即到来的飞机着陆。</a:t>
            </a:r>
            <a:endParaRPr lang="zh-CN" altLang="en-US" dirty="0">
              <a:ea typeface="宋体" panose="02010600030101010101" pitchFamily="2" charset="-122"/>
            </a:endParaRPr>
          </a:p>
          <a:p>
            <a:pPr marL="288925" indent="-288925" algn="just" eaLnBrk="1" hangingPunct="1">
              <a:lnSpc>
                <a:spcPct val="110000"/>
              </a:lnSpc>
              <a:buClr>
                <a:srgbClr val="0000FF"/>
              </a:buClr>
            </a:pPr>
            <a:r>
              <a:rPr lang="zh-CN" altLang="en-US" dirty="0">
                <a:ea typeface="宋体" panose="02010600030101010101" pitchFamily="2" charset="-122"/>
              </a:rPr>
              <a:t>滑行道也提供了飞机由航站区进入跑道的通道；滑行道还可使性质不同的各功能分区连接起来。 </a:t>
            </a:r>
            <a:endParaRPr lang="zh-CN" altLang="en-US" sz="2800" dirty="0">
              <a:ea typeface="宋体" panose="02010600030101010101" pitchFamily="2" charset="-122"/>
            </a:endParaRPr>
          </a:p>
          <a:p>
            <a:pPr marL="288925" indent="-288925" algn="just" eaLnBrk="1" hangingPunct="1">
              <a:lnSpc>
                <a:spcPct val="110000"/>
              </a:lnSpc>
              <a:buClr>
                <a:srgbClr val="0000FF"/>
              </a:buClr>
            </a:pPr>
            <a:r>
              <a:rPr lang="zh-CN" altLang="en-US" dirty="0">
                <a:ea typeface="宋体" panose="02010600030101010101" pitchFamily="2" charset="-122"/>
              </a:rPr>
              <a:t>包括：出口滑行道、转出滑行道。</a:t>
            </a:r>
            <a:endParaRPr lang="zh-CN" altLang="en-US" dirty="0">
              <a:ea typeface="宋体" panose="02010600030101010101" pitchFamily="2" charset="-122"/>
            </a:endParaRPr>
          </a:p>
        </p:txBody>
      </p:sp>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0962" name="Picture 2" descr="1238359d0fag214"/>
          <p:cNvPicPr>
            <a:picLocks noChangeAspect="1"/>
          </p:cNvPicPr>
          <p:nvPr/>
        </p:nvPicPr>
        <p:blipFill>
          <a:blip r:embed="rId1"/>
          <a:stretch>
            <a:fillRect/>
          </a:stretch>
        </p:blipFill>
        <p:spPr>
          <a:xfrm>
            <a:off x="155575" y="46038"/>
            <a:ext cx="5267325" cy="3943350"/>
          </a:xfrm>
          <a:prstGeom prst="rect">
            <a:avLst/>
          </a:prstGeom>
          <a:noFill/>
          <a:ln w="9525">
            <a:noFill/>
          </a:ln>
        </p:spPr>
      </p:pic>
      <p:pic>
        <p:nvPicPr>
          <p:cNvPr id="40963" name="Picture 3" descr="飞机滑行道"/>
          <p:cNvPicPr>
            <a:picLocks noChangeAspect="1"/>
          </p:cNvPicPr>
          <p:nvPr/>
        </p:nvPicPr>
        <p:blipFill>
          <a:blip r:embed="rId2"/>
          <a:stretch>
            <a:fillRect/>
          </a:stretch>
        </p:blipFill>
        <p:spPr>
          <a:xfrm>
            <a:off x="-1341437" y="-379412"/>
            <a:ext cx="11828462" cy="7618412"/>
          </a:xfrm>
          <a:prstGeom prst="rect">
            <a:avLst/>
          </a:prstGeom>
          <a:noFill/>
          <a:ln w="9525">
            <a:noFill/>
          </a:ln>
        </p:spPr>
      </p:pic>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1986" name="Picture 2" descr="1238359d0fag214"/>
          <p:cNvPicPr>
            <a:picLocks noChangeAspect="1"/>
          </p:cNvPicPr>
          <p:nvPr/>
        </p:nvPicPr>
        <p:blipFill>
          <a:blip r:embed="rId1"/>
          <a:stretch>
            <a:fillRect/>
          </a:stretch>
        </p:blipFill>
        <p:spPr>
          <a:xfrm>
            <a:off x="155575" y="46038"/>
            <a:ext cx="8759825" cy="6557962"/>
          </a:xfrm>
          <a:prstGeom prst="rect">
            <a:avLst/>
          </a:prstGeom>
          <a:noFill/>
          <a:ln w="9525">
            <a:noFill/>
          </a:ln>
        </p:spPr>
      </p:pic>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Rectangle 2"/>
          <p:cNvSpPr>
            <a:spLocks noGrp="1"/>
          </p:cNvSpPr>
          <p:nvPr>
            <p:ph idx="1"/>
          </p:nvPr>
        </p:nvSpPr>
        <p:spPr>
          <a:xfrm>
            <a:off x="1066800" y="685800"/>
            <a:ext cx="7543800" cy="4495800"/>
          </a:xfrm>
          <a:ln/>
        </p:spPr>
        <p:txBody>
          <a:bodyPr vert="horz" wrap="square" lIns="91440" tIns="45720" rIns="91440" bIns="45720" anchor="t"/>
          <a:p>
            <a:pPr marL="288925" indent="-288925" algn="just" eaLnBrk="1" hangingPunct="1">
              <a:lnSpc>
                <a:spcPct val="110000"/>
              </a:lnSpc>
              <a:buClr>
                <a:srgbClr val="0000FF"/>
              </a:buClr>
            </a:pPr>
            <a:r>
              <a:rPr lang="zh-CN" altLang="zh-CN" dirty="0">
                <a:ea typeface="宋体" panose="02010600030101010101" pitchFamily="2" charset="-122"/>
              </a:rPr>
              <a:t>⑶.</a:t>
            </a:r>
            <a:r>
              <a:rPr lang="zh-CN" altLang="en-US" sz="2800" dirty="0">
                <a:ea typeface="宋体" panose="02010600030101010101" pitchFamily="2" charset="-122"/>
              </a:rPr>
              <a:t>停机坪</a:t>
            </a:r>
            <a:endParaRPr lang="zh-CN" altLang="en-US" sz="2800" dirty="0">
              <a:ea typeface="宋体" panose="02010600030101010101" pitchFamily="2" charset="-122"/>
            </a:endParaRPr>
          </a:p>
          <a:p>
            <a:pPr marL="288925" indent="-288925" algn="just" eaLnBrk="1" hangingPunct="1">
              <a:lnSpc>
                <a:spcPct val="110000"/>
              </a:lnSpc>
              <a:buClr>
                <a:srgbClr val="0000FF"/>
              </a:buClr>
            </a:pPr>
            <a:r>
              <a:rPr lang="zh-CN" altLang="en-US" dirty="0">
                <a:ea typeface="宋体" panose="02010600030101010101" pitchFamily="2" charset="-122"/>
              </a:rPr>
              <a:t>起飞前的等待或准备机坪。</a:t>
            </a:r>
            <a:endParaRPr lang="zh-CN" altLang="en-US" dirty="0">
              <a:ea typeface="宋体" panose="02010600030101010101" pitchFamily="2" charset="-122"/>
            </a:endParaRPr>
          </a:p>
          <a:p>
            <a:pPr marL="288925" indent="-288925" algn="just" eaLnBrk="1" hangingPunct="1">
              <a:lnSpc>
                <a:spcPct val="110000"/>
              </a:lnSpc>
              <a:buClr>
                <a:srgbClr val="0000FF"/>
              </a:buClr>
            </a:pPr>
            <a:r>
              <a:rPr lang="zh-CN" altLang="en-US" dirty="0">
                <a:ea typeface="宋体" panose="02010600030101010101" pitchFamily="2" charset="-122"/>
              </a:rPr>
              <a:t>试机坪／预热机坪</a:t>
            </a:r>
            <a:endParaRPr lang="zh-CN" altLang="en-US" dirty="0">
              <a:ea typeface="宋体" panose="02010600030101010101" pitchFamily="2" charset="-122"/>
            </a:endParaRPr>
          </a:p>
          <a:p>
            <a:pPr marL="288925" indent="-288925" algn="just" eaLnBrk="1" hangingPunct="1"/>
            <a:r>
              <a:rPr lang="zh-CN" altLang="en-US" dirty="0">
                <a:ea typeface="宋体" panose="02010600030101010101" pitchFamily="2" charset="-122"/>
              </a:rPr>
              <a:t>停机坪包括：站坪、维修机坪、隔离机坪、等候机位机坪、等候起飞机坪等。</a:t>
            </a:r>
            <a:endParaRPr lang="zh-CN" altLang="en-US" dirty="0">
              <a:ea typeface="宋体" panose="02010600030101010101" pitchFamily="2" charset="-122"/>
            </a:endParaRPr>
          </a:p>
          <a:p>
            <a:pPr marL="288925" indent="-288925" algn="just" eaLnBrk="1" hangingPunct="1"/>
            <a:r>
              <a:rPr lang="zh-CN" altLang="en-US" dirty="0">
                <a:ea typeface="宋体" panose="02010600030101010101" pitchFamily="2" charset="-122"/>
              </a:rPr>
              <a:t>停机坪上设有机位，即供飞机停放的划定位置。</a:t>
            </a:r>
            <a:endParaRPr lang="zh-CN" altLang="en-US" dirty="0">
              <a:ea typeface="宋体" panose="02010600030101010101" pitchFamily="2" charset="-122"/>
            </a:endParaRPr>
          </a:p>
          <a:p>
            <a:pPr marL="288925" indent="-288925" algn="just" eaLnBrk="1" hangingPunct="1"/>
            <a:r>
              <a:rPr lang="zh-CN" altLang="en-US" dirty="0">
                <a:ea typeface="宋体" panose="02010600030101010101" pitchFamily="2" charset="-122"/>
              </a:rPr>
              <a:t>航站楼空侧所设停机坪称作站坪，可供飞机滑行、停驻机位和旅客上下及加油。</a:t>
            </a:r>
            <a:endParaRPr lang="zh-CN" altLang="en-US" dirty="0">
              <a:ea typeface="宋体" panose="02010600030101010101" pitchFamily="2" charset="-122"/>
            </a:endParaRPr>
          </a:p>
        </p:txBody>
      </p:sp>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Rectangle 2"/>
          <p:cNvSpPr>
            <a:spLocks noGrp="1"/>
          </p:cNvSpPr>
          <p:nvPr>
            <p:ph type="title"/>
          </p:nvPr>
        </p:nvSpPr>
        <p:spPr>
          <a:ln/>
        </p:spPr>
        <p:txBody>
          <a:bodyPr vert="horz" wrap="square" lIns="91440" tIns="45720" rIns="91440" bIns="45720" anchor="ctr"/>
          <a:p>
            <a:pPr eaLnBrk="1" hangingPunct="1"/>
            <a:endParaRPr lang="zh-CN" altLang="zh-CN" dirty="0">
              <a:ea typeface="宋体" panose="02010600030101010101" pitchFamily="2" charset="-122"/>
            </a:endParaRPr>
          </a:p>
        </p:txBody>
      </p:sp>
      <p:sp>
        <p:nvSpPr>
          <p:cNvPr id="44035" name="Rectangle 3"/>
          <p:cNvSpPr>
            <a:spLocks noGrp="1"/>
          </p:cNvSpPr>
          <p:nvPr>
            <p:ph idx="1"/>
          </p:nvPr>
        </p:nvSpPr>
        <p:spPr>
          <a:xfrm>
            <a:off x="3124200" y="3352800"/>
            <a:ext cx="7772400" cy="4114800"/>
          </a:xfrm>
          <a:ln/>
        </p:spPr>
        <p:txBody>
          <a:bodyPr vert="horz" wrap="square" lIns="91440" tIns="45720" rIns="91440" bIns="45720" anchor="t"/>
          <a:p>
            <a:pPr eaLnBrk="1" hangingPunct="1"/>
            <a:endParaRPr lang="zh-CN" altLang="zh-CN" dirty="0">
              <a:ea typeface="宋体" panose="02010600030101010101" pitchFamily="2" charset="-122"/>
            </a:endParaRPr>
          </a:p>
        </p:txBody>
      </p:sp>
      <p:pic>
        <p:nvPicPr>
          <p:cNvPr id="44036" name="Picture 4" descr="10011405335863"/>
          <p:cNvPicPr>
            <a:picLocks noChangeAspect="1"/>
          </p:cNvPicPr>
          <p:nvPr/>
        </p:nvPicPr>
        <p:blipFill>
          <a:blip r:embed="rId1"/>
          <a:stretch>
            <a:fillRect/>
          </a:stretch>
        </p:blipFill>
        <p:spPr>
          <a:xfrm>
            <a:off x="0" y="0"/>
            <a:ext cx="4267200" cy="3429000"/>
          </a:xfrm>
          <a:prstGeom prst="rect">
            <a:avLst/>
          </a:prstGeom>
          <a:noFill/>
          <a:ln w="9525">
            <a:noFill/>
          </a:ln>
        </p:spPr>
      </p:pic>
      <p:pic>
        <p:nvPicPr>
          <p:cNvPr id="44037" name="Picture 5" descr="photo"/>
          <p:cNvPicPr>
            <a:picLocks noChangeAspect="1"/>
          </p:cNvPicPr>
          <p:nvPr/>
        </p:nvPicPr>
        <p:blipFill>
          <a:blip r:embed="rId2"/>
          <a:stretch>
            <a:fillRect/>
          </a:stretch>
        </p:blipFill>
        <p:spPr>
          <a:xfrm>
            <a:off x="4381500" y="3286125"/>
            <a:ext cx="4762500" cy="3571875"/>
          </a:xfrm>
          <a:prstGeom prst="rect">
            <a:avLst/>
          </a:prstGeom>
          <a:noFill/>
          <a:ln w="9525">
            <a:noFill/>
          </a:ln>
        </p:spPr>
      </p:pic>
    </p:spTree>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Rectangle 2"/>
          <p:cNvSpPr>
            <a:spLocks noGrp="1"/>
          </p:cNvSpPr>
          <p:nvPr>
            <p:ph type="title"/>
          </p:nvPr>
        </p:nvSpPr>
        <p:spPr>
          <a:xfrm>
            <a:off x="762000" y="457200"/>
            <a:ext cx="7391400" cy="838200"/>
          </a:xfrm>
          <a:ln/>
        </p:spPr>
        <p:txBody>
          <a:bodyPr vert="horz" wrap="square" lIns="91440" tIns="45720" rIns="91440" bIns="45720" anchor="ctr"/>
          <a:p>
            <a:pPr algn="l" eaLnBrk="1" hangingPunct="1"/>
            <a:r>
              <a:rPr lang="zh-CN" altLang="zh-CN" sz="3200" dirty="0">
                <a:solidFill>
                  <a:schemeClr val="accent1"/>
                </a:solidFill>
                <a:latin typeface="黑体" panose="02010609060101010101" pitchFamily="2" charset="-122"/>
                <a:ea typeface="黑体" panose="02010609060101010101" pitchFamily="2" charset="-122"/>
              </a:rPr>
              <a:t>2</a:t>
            </a:r>
            <a:r>
              <a:rPr lang="zh-CN" altLang="en-US" sz="3200" dirty="0">
                <a:solidFill>
                  <a:schemeClr val="accent1"/>
                </a:solidFill>
                <a:latin typeface="黑体" panose="02010609060101010101" pitchFamily="2" charset="-122"/>
                <a:ea typeface="黑体" panose="02010609060101010101" pitchFamily="2" charset="-122"/>
              </a:rPr>
              <a:t>、航站区</a:t>
            </a:r>
            <a:endParaRPr lang="zh-CN" altLang="en-US" sz="3200" dirty="0">
              <a:solidFill>
                <a:schemeClr val="accent1"/>
              </a:solidFill>
              <a:latin typeface="黑体" panose="02010609060101010101" pitchFamily="2" charset="-122"/>
              <a:ea typeface="黑体" panose="02010609060101010101" pitchFamily="2" charset="-122"/>
            </a:endParaRPr>
          </a:p>
        </p:txBody>
      </p:sp>
      <p:sp>
        <p:nvSpPr>
          <p:cNvPr id="49155" name="Rectangle 3"/>
          <p:cNvSpPr>
            <a:spLocks noGrp="1"/>
          </p:cNvSpPr>
          <p:nvPr>
            <p:ph idx="1"/>
          </p:nvPr>
        </p:nvSpPr>
        <p:spPr>
          <a:xfrm>
            <a:off x="1143000" y="1676400"/>
            <a:ext cx="6934200" cy="3886200"/>
          </a:xfrm>
          <a:ln/>
        </p:spPr>
        <p:txBody>
          <a:bodyPr vert="horz" wrap="square" lIns="91440" tIns="45720" rIns="91440" bIns="45720" anchor="t"/>
          <a:p>
            <a:pPr algn="just" eaLnBrk="1" hangingPunct="1">
              <a:lnSpc>
                <a:spcPct val="110000"/>
              </a:lnSpc>
            </a:pPr>
            <a:r>
              <a:rPr lang="zh-CN" altLang="en-US" dirty="0">
                <a:ea typeface="宋体" panose="02010600030101010101" pitchFamily="2" charset="-122"/>
              </a:rPr>
              <a:t>航站区设备包括航站楼、助航设施、地面活动引导和管制系统、地面特种车辆和场务设备等。</a:t>
            </a:r>
            <a:endParaRPr lang="zh-CN" altLang="en-US" dirty="0">
              <a:ea typeface="宋体" panose="02010600030101010101" pitchFamily="2" charset="-122"/>
            </a:endParaRPr>
          </a:p>
          <a:p>
            <a:pPr algn="just" eaLnBrk="1" hangingPunct="1">
              <a:lnSpc>
                <a:spcPct val="110000"/>
              </a:lnSpc>
            </a:pPr>
            <a:r>
              <a:rPr lang="zh-CN" altLang="en-US" dirty="0">
                <a:ea typeface="宋体" panose="02010600030101010101" pitchFamily="2" charset="-122"/>
              </a:rPr>
              <a:t>航站楼 </a:t>
            </a:r>
            <a:endParaRPr lang="zh-CN" altLang="en-US" dirty="0">
              <a:ea typeface="宋体" panose="02010600030101010101" pitchFamily="2" charset="-122"/>
            </a:endParaRPr>
          </a:p>
          <a:p>
            <a:pPr algn="just" eaLnBrk="1" hangingPunct="1">
              <a:lnSpc>
                <a:spcPct val="110000"/>
              </a:lnSpc>
            </a:pPr>
            <a:r>
              <a:rPr lang="zh-CN" altLang="en-US" dirty="0">
                <a:ea typeface="宋体" panose="02010600030101010101" pitchFamily="2" charset="-122"/>
              </a:rPr>
              <a:t>助航设施 </a:t>
            </a:r>
            <a:endParaRPr lang="zh-CN" altLang="en-US" dirty="0">
              <a:ea typeface="宋体" panose="02010600030101010101" pitchFamily="2" charset="-122"/>
            </a:endParaRPr>
          </a:p>
          <a:p>
            <a:pPr algn="just" eaLnBrk="1" hangingPunct="1">
              <a:lnSpc>
                <a:spcPct val="110000"/>
              </a:lnSpc>
            </a:pPr>
            <a:r>
              <a:rPr lang="zh-CN" altLang="en-US" dirty="0">
                <a:ea typeface="宋体" panose="02010600030101010101" pitchFamily="2" charset="-122"/>
              </a:rPr>
              <a:t>地面活动引导和管制系统 </a:t>
            </a:r>
            <a:endParaRPr lang="zh-CN" altLang="en-US" dirty="0">
              <a:ea typeface="宋体" panose="02010600030101010101" pitchFamily="2" charset="-122"/>
            </a:endParaRPr>
          </a:p>
          <a:p>
            <a:pPr algn="just" eaLnBrk="1" hangingPunct="1">
              <a:lnSpc>
                <a:spcPct val="110000"/>
              </a:lnSpc>
            </a:pPr>
            <a:r>
              <a:rPr lang="zh-CN" altLang="en-US" dirty="0">
                <a:ea typeface="宋体" panose="02010600030101010101" pitchFamily="2" charset="-122"/>
              </a:rPr>
              <a:t>地面特种车辆和场务设备</a:t>
            </a:r>
            <a:endParaRPr lang="zh-CN" altLang="en-US" dirty="0">
              <a:ea typeface="宋体" panose="02010600030101010101" pitchFamily="2" charset="-122"/>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9155">
                                            <p:txEl>
                                              <p:charRg st="0" end="42"/>
                                            </p:txEl>
                                          </p:spTgt>
                                        </p:tgtEl>
                                        <p:attrNameLst>
                                          <p:attrName>style.visibility</p:attrName>
                                        </p:attrNameLst>
                                      </p:cBhvr>
                                      <p:to>
                                        <p:strVal val="visible"/>
                                      </p:to>
                                    </p:set>
                                    <p:animEffect transition="in" filter="slide(fromBottom)">
                                      <p:cBhvr>
                                        <p:cTn id="7" dur="500"/>
                                        <p:tgtEl>
                                          <p:spTgt spid="49155">
                                            <p:txEl>
                                              <p:charRg st="0" end="4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49155">
                                            <p:txEl>
                                              <p:charRg st="42" end="47"/>
                                            </p:txEl>
                                          </p:spTgt>
                                        </p:tgtEl>
                                        <p:attrNameLst>
                                          <p:attrName>style.visibility</p:attrName>
                                        </p:attrNameLst>
                                      </p:cBhvr>
                                      <p:to>
                                        <p:strVal val="visible"/>
                                      </p:to>
                                    </p:set>
                                    <p:animEffect transition="in" filter="slide(fromBottom)">
                                      <p:cBhvr>
                                        <p:cTn id="12" dur="500"/>
                                        <p:tgtEl>
                                          <p:spTgt spid="49155">
                                            <p:txEl>
                                              <p:charRg st="42" end="4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49155">
                                            <p:txEl>
                                              <p:charRg st="47" end="53"/>
                                            </p:txEl>
                                          </p:spTgt>
                                        </p:tgtEl>
                                        <p:attrNameLst>
                                          <p:attrName>style.visibility</p:attrName>
                                        </p:attrNameLst>
                                      </p:cBhvr>
                                      <p:to>
                                        <p:strVal val="visible"/>
                                      </p:to>
                                    </p:set>
                                    <p:animEffect transition="in" filter="slide(fromBottom)">
                                      <p:cBhvr>
                                        <p:cTn id="17" dur="500"/>
                                        <p:tgtEl>
                                          <p:spTgt spid="49155">
                                            <p:txEl>
                                              <p:charRg st="47" end="5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49155">
                                            <p:txEl>
                                              <p:charRg st="53" end="66"/>
                                            </p:txEl>
                                          </p:spTgt>
                                        </p:tgtEl>
                                        <p:attrNameLst>
                                          <p:attrName>style.visibility</p:attrName>
                                        </p:attrNameLst>
                                      </p:cBhvr>
                                      <p:to>
                                        <p:strVal val="visible"/>
                                      </p:to>
                                    </p:set>
                                    <p:animEffect transition="in" filter="slide(fromBottom)">
                                      <p:cBhvr>
                                        <p:cTn id="22" dur="500"/>
                                        <p:tgtEl>
                                          <p:spTgt spid="49155">
                                            <p:txEl>
                                              <p:charRg st="53" end="6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49155">
                                            <p:txEl>
                                              <p:charRg st="66" end="78"/>
                                            </p:txEl>
                                          </p:spTgt>
                                        </p:tgtEl>
                                        <p:attrNameLst>
                                          <p:attrName>style.visibility</p:attrName>
                                        </p:attrNameLst>
                                      </p:cBhvr>
                                      <p:to>
                                        <p:strVal val="visible"/>
                                      </p:to>
                                    </p:set>
                                    <p:animEffect transition="in" filter="slide(fromBottom)">
                                      <p:cBhvr>
                                        <p:cTn id="27" dur="500"/>
                                        <p:tgtEl>
                                          <p:spTgt spid="49155">
                                            <p:txEl>
                                              <p:charRg st="66" end="7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Rectangle 2"/>
          <p:cNvSpPr>
            <a:spLocks noGrp="1"/>
          </p:cNvSpPr>
          <p:nvPr>
            <p:ph idx="1"/>
          </p:nvPr>
        </p:nvSpPr>
        <p:spPr>
          <a:xfrm>
            <a:off x="1066800" y="914400"/>
            <a:ext cx="6934200" cy="4419600"/>
          </a:xfrm>
          <a:ln/>
        </p:spPr>
        <p:txBody>
          <a:bodyPr vert="horz" wrap="square" lIns="91440" tIns="45720" rIns="91440" bIns="45720" anchor="t"/>
          <a:p>
            <a:pPr eaLnBrk="1" hangingPunct="1">
              <a:lnSpc>
                <a:spcPct val="125000"/>
              </a:lnSpc>
              <a:spcBef>
                <a:spcPct val="40000"/>
              </a:spcBef>
              <a:buClr>
                <a:schemeClr val="accent1"/>
              </a:buClr>
            </a:pPr>
            <a:r>
              <a:rPr lang="zh-CN" altLang="zh-CN" dirty="0">
                <a:ea typeface="宋体" panose="02010600030101010101" pitchFamily="2" charset="-122"/>
              </a:rPr>
              <a:t>1. </a:t>
            </a:r>
            <a:r>
              <a:rPr lang="zh-CN" altLang="en-US" dirty="0">
                <a:ea typeface="宋体" panose="02010600030101010101" pitchFamily="2" charset="-122"/>
              </a:rPr>
              <a:t>航站楼</a:t>
            </a:r>
            <a:endParaRPr lang="zh-CN" altLang="en-US" dirty="0">
              <a:ea typeface="宋体" panose="02010600030101010101" pitchFamily="2" charset="-122"/>
            </a:endParaRPr>
          </a:p>
          <a:p>
            <a:pPr eaLnBrk="1" hangingPunct="1">
              <a:lnSpc>
                <a:spcPct val="125000"/>
              </a:lnSpc>
              <a:spcBef>
                <a:spcPct val="40000"/>
              </a:spcBef>
              <a:buClr>
                <a:schemeClr val="accent1"/>
              </a:buClr>
            </a:pPr>
            <a:r>
              <a:rPr lang="zh-CN" altLang="zh-CN" dirty="0">
                <a:ea typeface="宋体" panose="02010600030101010101" pitchFamily="2" charset="-122"/>
              </a:rPr>
              <a:t>       </a:t>
            </a:r>
            <a:r>
              <a:rPr lang="zh-CN" altLang="en-US" dirty="0">
                <a:ea typeface="宋体" panose="02010600030101010101" pitchFamily="2" charset="-122"/>
              </a:rPr>
              <a:t>航站楼（主要指旅客航站楼，即候机楼）是航站区的主体建筑物。 </a:t>
            </a:r>
            <a:endParaRPr lang="zh-CN" altLang="en-US" dirty="0">
              <a:ea typeface="宋体" panose="02010600030101010101" pitchFamily="2" charset="-122"/>
            </a:endParaRPr>
          </a:p>
          <a:p>
            <a:pPr eaLnBrk="1" hangingPunct="1">
              <a:lnSpc>
                <a:spcPct val="125000"/>
              </a:lnSpc>
              <a:spcBef>
                <a:spcPct val="40000"/>
              </a:spcBef>
              <a:buClr>
                <a:schemeClr val="accent1"/>
              </a:buClr>
            </a:pPr>
            <a:r>
              <a:rPr lang="zh-CN" altLang="zh-CN" dirty="0">
                <a:ea typeface="宋体" panose="02010600030101010101" pitchFamily="2" charset="-122"/>
              </a:rPr>
              <a:t>       </a:t>
            </a:r>
            <a:r>
              <a:rPr lang="zh-CN" altLang="en-US" dirty="0">
                <a:ea typeface="宋体" panose="02010600030101010101" pitchFamily="2" charset="-122"/>
              </a:rPr>
              <a:t>旅客航站楼基本功能是安排好旅客和行李的流程</a:t>
            </a:r>
            <a:r>
              <a:rPr lang="zh-CN" altLang="zh-CN" dirty="0">
                <a:ea typeface="宋体" panose="02010600030101010101" pitchFamily="2" charset="-122"/>
              </a:rPr>
              <a:t>,</a:t>
            </a:r>
            <a:r>
              <a:rPr lang="zh-CN" altLang="en-US" dirty="0">
                <a:ea typeface="宋体" panose="02010600030101010101" pitchFamily="2" charset="-122"/>
              </a:rPr>
              <a:t>为其改变运输方式提供各种设施和服务</a:t>
            </a:r>
            <a:r>
              <a:rPr lang="zh-CN" altLang="zh-CN" dirty="0">
                <a:ea typeface="宋体" panose="02010600030101010101" pitchFamily="2" charset="-122"/>
              </a:rPr>
              <a:t>,</a:t>
            </a:r>
            <a:r>
              <a:rPr lang="zh-CN" altLang="en-US" dirty="0">
                <a:ea typeface="宋体" panose="02010600030101010101" pitchFamily="2" charset="-122"/>
              </a:rPr>
              <a:t>使航空运输安全有序。 </a:t>
            </a:r>
            <a:endParaRPr lang="zh-CN" altLang="en-US" dirty="0">
              <a:ea typeface="宋体" panose="02010600030101010101" pitchFamily="2" charset="-122"/>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0178">
                                            <p:txEl>
                                              <p:charRg st="0" end="7"/>
                                            </p:txEl>
                                          </p:spTgt>
                                        </p:tgtEl>
                                        <p:attrNameLst>
                                          <p:attrName>style.visibility</p:attrName>
                                        </p:attrNameLst>
                                      </p:cBhvr>
                                      <p:to>
                                        <p:strVal val="visible"/>
                                      </p:to>
                                    </p:set>
                                    <p:animEffect transition="in" filter="slide(fromBottom)">
                                      <p:cBhvr>
                                        <p:cTn id="7" dur="500"/>
                                        <p:tgtEl>
                                          <p:spTgt spid="50178">
                                            <p:txEl>
                                              <p:charRg st="0"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50178">
                                            <p:txEl>
                                              <p:charRg st="7" end="45"/>
                                            </p:txEl>
                                          </p:spTgt>
                                        </p:tgtEl>
                                        <p:attrNameLst>
                                          <p:attrName>style.visibility</p:attrName>
                                        </p:attrNameLst>
                                      </p:cBhvr>
                                      <p:to>
                                        <p:strVal val="visible"/>
                                      </p:to>
                                    </p:set>
                                    <p:animEffect transition="in" filter="slide(fromBottom)">
                                      <p:cBhvr>
                                        <p:cTn id="12" dur="500"/>
                                        <p:tgtEl>
                                          <p:spTgt spid="50178">
                                            <p:txEl>
                                              <p:charRg st="7" end="4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50178">
                                            <p:txEl>
                                              <p:charRg st="45" end="104"/>
                                            </p:txEl>
                                          </p:spTgt>
                                        </p:tgtEl>
                                        <p:attrNameLst>
                                          <p:attrName>style.visibility</p:attrName>
                                        </p:attrNameLst>
                                      </p:cBhvr>
                                      <p:to>
                                        <p:strVal val="visible"/>
                                      </p:to>
                                    </p:set>
                                    <p:animEffect transition="in" filter="slide(fromBottom)">
                                      <p:cBhvr>
                                        <p:cTn id="17" dur="500"/>
                                        <p:tgtEl>
                                          <p:spTgt spid="50178">
                                            <p:txEl>
                                              <p:charRg st="45" end="10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8"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p:cNvSpPr>
          <p:nvPr>
            <p:ph idx="1"/>
          </p:nvPr>
        </p:nvSpPr>
        <p:spPr>
          <a:ln/>
        </p:spPr>
        <p:txBody>
          <a:bodyPr vert="horz" wrap="square" lIns="91440" tIns="45720" rIns="91440" bIns="45720" anchor="t"/>
          <a:p>
            <a:pPr eaLnBrk="1" hangingPunct="1">
              <a:buNone/>
            </a:pPr>
            <a:r>
              <a:rPr lang="zh-CN" altLang="en-US" dirty="0">
                <a:ea typeface="宋体" panose="02010600030101010101" pitchFamily="2" charset="-122"/>
              </a:rPr>
              <a:t>（二）我国航空运输业的发展</a:t>
            </a:r>
            <a:endParaRPr lang="zh-CN" altLang="en-US" dirty="0">
              <a:ea typeface="宋体" panose="02010600030101010101" pitchFamily="2" charset="-122"/>
            </a:endParaRPr>
          </a:p>
          <a:p>
            <a:pPr eaLnBrk="1" hangingPunct="1">
              <a:buNone/>
            </a:pPr>
            <a:r>
              <a:rPr lang="zh-CN" altLang="zh-CN" dirty="0">
                <a:ea typeface="宋体" panose="02010600030101010101" pitchFamily="2" charset="-122"/>
              </a:rPr>
              <a:t>         </a:t>
            </a:r>
            <a:r>
              <a:rPr lang="zh-CN" altLang="zh-CN" dirty="0"/>
              <a:t>1949</a:t>
            </a:r>
            <a:r>
              <a:rPr lang="zh-CN" altLang="en-US" dirty="0">
                <a:ea typeface="宋体" panose="02010600030101010101" pitchFamily="2" charset="-122"/>
              </a:rPr>
              <a:t>年</a:t>
            </a:r>
            <a:r>
              <a:rPr lang="zh-CN" altLang="zh-CN" dirty="0"/>
              <a:t>11</a:t>
            </a:r>
            <a:r>
              <a:rPr lang="zh-CN" altLang="en-US" dirty="0">
                <a:ea typeface="宋体" panose="02010600030101010101" pitchFamily="2" charset="-122"/>
              </a:rPr>
              <a:t>月</a:t>
            </a:r>
            <a:r>
              <a:rPr lang="zh-CN" altLang="zh-CN" dirty="0"/>
              <a:t>2</a:t>
            </a:r>
            <a:r>
              <a:rPr lang="zh-CN" altLang="en-US" dirty="0">
                <a:ea typeface="宋体" panose="02010600030101010101" pitchFamily="2" charset="-122"/>
              </a:rPr>
              <a:t>日，中国民用航空局成立，揭开了我国民航事业发展的序幕。中国民航发展至今主要历经</a:t>
            </a:r>
            <a:r>
              <a:rPr lang="zh-CN" altLang="zh-CN" dirty="0"/>
              <a:t>4</a:t>
            </a:r>
            <a:r>
              <a:rPr lang="zh-CN" altLang="en-US" dirty="0">
                <a:ea typeface="宋体" panose="02010600030101010101" pitchFamily="2" charset="-122"/>
              </a:rPr>
              <a:t>个阶段。</a:t>
            </a:r>
            <a:endParaRPr lang="zh-CN" altLang="en-US" dirty="0">
              <a:ea typeface="宋体" panose="02010600030101010101" pitchFamily="2" charset="-122"/>
            </a:endParaRPr>
          </a:p>
          <a:p>
            <a:pPr eaLnBrk="1" hangingPunct="1">
              <a:buNone/>
            </a:pPr>
            <a:r>
              <a:rPr lang="zh-CN" altLang="zh-CN" dirty="0">
                <a:ea typeface="宋体" panose="02010600030101010101" pitchFamily="2" charset="-122"/>
              </a:rPr>
              <a:t>         </a:t>
            </a:r>
            <a:r>
              <a:rPr lang="zh-CN" altLang="en-US" dirty="0">
                <a:ea typeface="宋体" panose="02010600030101010101" pitchFamily="2" charset="-122"/>
              </a:rPr>
              <a:t>第一阶段：</a:t>
            </a:r>
            <a:r>
              <a:rPr lang="zh-CN" altLang="zh-CN" dirty="0">
                <a:ea typeface="宋体" panose="02010600030101010101" pitchFamily="2" charset="-122"/>
              </a:rPr>
              <a:t>1949</a:t>
            </a:r>
            <a:r>
              <a:rPr lang="zh-CN" altLang="en-US" dirty="0">
                <a:ea typeface="宋体" panose="02010600030101010101" pitchFamily="2" charset="-122"/>
              </a:rPr>
              <a:t>～</a:t>
            </a:r>
            <a:r>
              <a:rPr lang="zh-CN" altLang="zh-CN" dirty="0">
                <a:ea typeface="宋体" panose="02010600030101010101" pitchFamily="2" charset="-122"/>
              </a:rPr>
              <a:t>1978</a:t>
            </a:r>
            <a:r>
              <a:rPr lang="zh-CN" altLang="en-US" dirty="0">
                <a:ea typeface="宋体" panose="02010600030101010101" pitchFamily="2" charset="-122"/>
              </a:rPr>
              <a:t>年。这一时期，民航由于领导体制几经改变，航空运输发展受政治、经济影响较大。</a:t>
            </a:r>
            <a:r>
              <a:rPr lang="zh-CN" altLang="zh-CN" dirty="0">
                <a:ea typeface="宋体" panose="02010600030101010101" pitchFamily="2" charset="-122"/>
              </a:rPr>
              <a:t>1978</a:t>
            </a:r>
            <a:r>
              <a:rPr lang="zh-CN" altLang="en-US" dirty="0">
                <a:ea typeface="宋体" panose="02010600030101010101" pitchFamily="2" charset="-122"/>
              </a:rPr>
              <a:t>年，航空旅客运输量仅为</a:t>
            </a:r>
            <a:r>
              <a:rPr lang="zh-CN" altLang="zh-CN" dirty="0">
                <a:ea typeface="宋体" panose="02010600030101010101" pitchFamily="2" charset="-122"/>
              </a:rPr>
              <a:t>231</a:t>
            </a:r>
            <a:r>
              <a:rPr lang="zh-CN" altLang="en-US" dirty="0">
                <a:ea typeface="宋体" panose="02010600030101010101" pitchFamily="2" charset="-122"/>
              </a:rPr>
              <a:t>万人，运输总周转量</a:t>
            </a:r>
            <a:r>
              <a:rPr lang="zh-CN" altLang="zh-CN" dirty="0">
                <a:ea typeface="宋体" panose="02010600030101010101" pitchFamily="2" charset="-122"/>
              </a:rPr>
              <a:t>3</a:t>
            </a:r>
            <a:r>
              <a:rPr lang="zh-CN" altLang="en-US" dirty="0">
                <a:ea typeface="宋体" panose="02010600030101010101" pitchFamily="2" charset="-122"/>
              </a:rPr>
              <a:t>亿吨</a:t>
            </a:r>
            <a:r>
              <a:rPr lang="zh-CN" altLang="zh-CN" dirty="0">
                <a:ea typeface="宋体" panose="02010600030101010101" pitchFamily="2" charset="-122"/>
              </a:rPr>
              <a:t>·</a:t>
            </a:r>
            <a:r>
              <a:rPr lang="zh-CN" altLang="en-US" dirty="0">
                <a:ea typeface="宋体" panose="02010600030101010101" pitchFamily="2" charset="-122"/>
              </a:rPr>
              <a:t>公里。</a:t>
            </a:r>
            <a:endParaRPr lang="zh-CN" altLang="en-US" dirty="0">
              <a:ea typeface="宋体" panose="02010600030101010101" pitchFamily="2" charset="-122"/>
            </a:endParaRPr>
          </a:p>
          <a:p>
            <a:pPr eaLnBrk="1" hangingPunct="1">
              <a:buNone/>
            </a:pPr>
            <a:r>
              <a:rPr lang="zh-CN" altLang="zh-CN" dirty="0">
                <a:ea typeface="宋体" panose="02010600030101010101" pitchFamily="2" charset="-122"/>
              </a:rPr>
              <a:t>          </a:t>
            </a:r>
            <a:r>
              <a:rPr lang="zh-CN" altLang="en-US" dirty="0">
                <a:ea typeface="宋体" panose="02010600030101010101" pitchFamily="2" charset="-122"/>
              </a:rPr>
              <a:t>第二阶段：</a:t>
            </a:r>
            <a:r>
              <a:rPr lang="zh-CN" altLang="zh-CN" dirty="0">
                <a:ea typeface="宋体" panose="02010600030101010101" pitchFamily="2" charset="-122"/>
              </a:rPr>
              <a:t>1978</a:t>
            </a:r>
            <a:r>
              <a:rPr lang="zh-CN" altLang="en-US" dirty="0">
                <a:ea typeface="宋体" panose="02010600030101010101" pitchFamily="2" charset="-122"/>
              </a:rPr>
              <a:t>～</a:t>
            </a:r>
            <a:r>
              <a:rPr lang="zh-CN" altLang="zh-CN" dirty="0">
                <a:ea typeface="宋体" panose="02010600030101010101" pitchFamily="2" charset="-122"/>
              </a:rPr>
              <a:t>1987</a:t>
            </a:r>
            <a:r>
              <a:rPr lang="zh-CN" altLang="en-US" dirty="0">
                <a:ea typeface="宋体" panose="02010600030101010101" pitchFamily="2" charset="-122"/>
              </a:rPr>
              <a:t>年。这期间，中国民航局是政企合一，下设北京、上海、广州、成都、兰州（后迁至西安）和沈阳</a:t>
            </a:r>
            <a:r>
              <a:rPr lang="zh-CN" altLang="zh-CN" dirty="0">
                <a:ea typeface="宋体" panose="02010600030101010101" pitchFamily="2" charset="-122"/>
              </a:rPr>
              <a:t>6</a:t>
            </a:r>
            <a:r>
              <a:rPr lang="zh-CN" altLang="en-US" dirty="0">
                <a:ea typeface="宋体" panose="02010600030101010101" pitchFamily="2" charset="-122"/>
              </a:rPr>
              <a:t>个地区管理局。</a:t>
            </a:r>
            <a:r>
              <a:rPr lang="zh-CN" altLang="zh-CN" dirty="0">
                <a:ea typeface="宋体" panose="02010600030101010101" pitchFamily="2" charset="-122"/>
              </a:rPr>
              <a:t>1980</a:t>
            </a:r>
            <a:r>
              <a:rPr lang="zh-CN" altLang="en-US" dirty="0">
                <a:ea typeface="宋体" panose="02010600030101010101" pitchFamily="2" charset="-122"/>
              </a:rPr>
              <a:t>年，全民航只有</a:t>
            </a:r>
            <a:r>
              <a:rPr lang="zh-CN" altLang="zh-CN" dirty="0">
                <a:ea typeface="宋体" panose="02010600030101010101" pitchFamily="2" charset="-122"/>
              </a:rPr>
              <a:t>140</a:t>
            </a:r>
            <a:r>
              <a:rPr lang="zh-CN" altLang="en-US" dirty="0">
                <a:ea typeface="宋体" panose="02010600030101010101" pitchFamily="2" charset="-122"/>
              </a:rPr>
              <a:t>架运输飞机、载客量</a:t>
            </a:r>
            <a:r>
              <a:rPr lang="zh-CN" altLang="zh-CN" dirty="0">
                <a:ea typeface="宋体" panose="02010600030101010101" pitchFamily="2" charset="-122"/>
              </a:rPr>
              <a:t>100</a:t>
            </a:r>
            <a:r>
              <a:rPr lang="zh-CN" altLang="en-US" dirty="0">
                <a:ea typeface="宋体" panose="02010600030101010101" pitchFamily="2" charset="-122"/>
              </a:rPr>
              <a:t>人以上的中大型飞机只有</a:t>
            </a:r>
            <a:r>
              <a:rPr lang="zh-CN" altLang="zh-CN" dirty="0">
                <a:ea typeface="宋体" panose="02010600030101010101" pitchFamily="2" charset="-122"/>
              </a:rPr>
              <a:t>17</a:t>
            </a:r>
            <a:r>
              <a:rPr lang="zh-CN" altLang="en-US" dirty="0">
                <a:ea typeface="宋体" panose="02010600030101010101" pitchFamily="2" charset="-122"/>
              </a:rPr>
              <a:t>架，机场只有</a:t>
            </a:r>
            <a:r>
              <a:rPr lang="zh-CN" altLang="zh-CN" dirty="0">
                <a:ea typeface="宋体" panose="02010600030101010101" pitchFamily="2" charset="-122"/>
              </a:rPr>
              <a:t>79</a:t>
            </a:r>
            <a:r>
              <a:rPr lang="zh-CN" altLang="en-US" dirty="0">
                <a:ea typeface="宋体" panose="02010600030101010101" pitchFamily="2" charset="-122"/>
              </a:rPr>
              <a:t>个。同年我国民航全年旅客运输量仅</a:t>
            </a:r>
            <a:r>
              <a:rPr lang="zh-CN" altLang="zh-CN" dirty="0">
                <a:ea typeface="宋体" panose="02010600030101010101" pitchFamily="2" charset="-122"/>
              </a:rPr>
              <a:t>343</a:t>
            </a:r>
            <a:r>
              <a:rPr lang="zh-CN" altLang="en-US" dirty="0">
                <a:ea typeface="宋体" panose="02010600030101010101" pitchFamily="2" charset="-122"/>
              </a:rPr>
              <a:t>万人，全年运输总周转量</a:t>
            </a:r>
            <a:r>
              <a:rPr lang="zh-CN" altLang="zh-CN" dirty="0">
                <a:ea typeface="宋体" panose="02010600030101010101" pitchFamily="2" charset="-122"/>
              </a:rPr>
              <a:t>4.29</a:t>
            </a:r>
            <a:r>
              <a:rPr lang="zh-CN" altLang="en-US" dirty="0">
                <a:ea typeface="宋体" panose="02010600030101010101" pitchFamily="2" charset="-122"/>
              </a:rPr>
              <a:t>亿吨</a:t>
            </a:r>
            <a:r>
              <a:rPr lang="zh-CN" altLang="zh-CN" dirty="0">
                <a:ea typeface="宋体" panose="02010600030101010101" pitchFamily="2" charset="-122"/>
              </a:rPr>
              <a:t>·</a:t>
            </a:r>
            <a:r>
              <a:rPr lang="zh-CN" altLang="en-US" dirty="0">
                <a:ea typeface="宋体" panose="02010600030101010101" pitchFamily="2" charset="-122"/>
              </a:rPr>
              <a:t>公里，列世界民航第</a:t>
            </a:r>
            <a:r>
              <a:rPr lang="zh-CN" altLang="zh-CN" dirty="0">
                <a:ea typeface="宋体" panose="02010600030101010101" pitchFamily="2" charset="-122"/>
              </a:rPr>
              <a:t>35</a:t>
            </a:r>
            <a:r>
              <a:rPr lang="zh-CN" altLang="en-US" dirty="0">
                <a:ea typeface="宋体" panose="02010600030101010101" pitchFamily="2" charset="-122"/>
              </a:rPr>
              <a:t>位。</a:t>
            </a:r>
            <a:endParaRPr lang="zh-CN" altLang="en-US" dirty="0">
              <a:ea typeface="宋体" panose="02010600030101010101" pitchFamily="2" charset="-122"/>
            </a:endParaRPr>
          </a:p>
        </p:txBody>
      </p:sp>
      <p:sp>
        <p:nvSpPr>
          <p:cNvPr id="6147" name="Rectangle 3"/>
          <p:cNvSpPr>
            <a:spLocks noGrp="1"/>
          </p:cNvSpPr>
          <p:nvPr>
            <p:ph type="title"/>
          </p:nvPr>
        </p:nvSpPr>
        <p:spPr>
          <a:xfrm>
            <a:off x="533400" y="152400"/>
            <a:ext cx="7416800" cy="490538"/>
          </a:xfrm>
          <a:ln/>
        </p:spPr>
        <p:txBody>
          <a:bodyPr vert="horz" wrap="square" lIns="91440" tIns="45720" rIns="91440" bIns="45720" anchor="ctr"/>
          <a:p>
            <a:pPr algn="l" eaLnBrk="1" hangingPunct="1"/>
            <a:r>
              <a:rPr lang="zh-CN" altLang="en-US" sz="2800" dirty="0">
                <a:solidFill>
                  <a:schemeClr val="tx1"/>
                </a:solidFill>
                <a:ea typeface="宋体" panose="02010600030101010101" pitchFamily="2" charset="-122"/>
              </a:rPr>
              <a:t>一、航空运输的历史</a:t>
            </a:r>
            <a:endParaRPr lang="zh-CN" altLang="en-US" sz="2800" dirty="0">
              <a:solidFill>
                <a:schemeClr val="tx1"/>
              </a:solidFill>
              <a:ea typeface="宋体" panose="02010600030101010101" pitchFamily="2" charset="-122"/>
            </a:endParaRPr>
          </a:p>
        </p:txBody>
      </p:sp>
    </p:spTree>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Rectangle 2"/>
          <p:cNvSpPr>
            <a:spLocks noGrp="1"/>
          </p:cNvSpPr>
          <p:nvPr>
            <p:ph type="title"/>
          </p:nvPr>
        </p:nvSpPr>
        <p:spPr>
          <a:ln/>
        </p:spPr>
        <p:txBody>
          <a:bodyPr vert="horz" wrap="square" lIns="91440" tIns="45720" rIns="91440" bIns="45720" anchor="ctr"/>
          <a:p>
            <a:pPr eaLnBrk="1" hangingPunct="1"/>
            <a:endParaRPr lang="zh-CN" altLang="zh-CN" dirty="0">
              <a:ea typeface="宋体" panose="02010600030101010101" pitchFamily="2" charset="-122"/>
            </a:endParaRPr>
          </a:p>
        </p:txBody>
      </p:sp>
      <p:sp>
        <p:nvSpPr>
          <p:cNvPr id="47107" name="Rectangle 3"/>
          <p:cNvSpPr>
            <a:spLocks noGrp="1"/>
          </p:cNvSpPr>
          <p:nvPr>
            <p:ph idx="1"/>
          </p:nvPr>
        </p:nvSpPr>
        <p:spPr>
          <a:ln/>
        </p:spPr>
        <p:txBody>
          <a:bodyPr vert="horz" wrap="square" lIns="91440" tIns="45720" rIns="91440" bIns="45720" anchor="t"/>
          <a:p>
            <a:pPr eaLnBrk="1" hangingPunct="1"/>
            <a:r>
              <a:rPr lang="zh-CN" altLang="zh-CN" dirty="0">
                <a:ea typeface="宋体" panose="02010600030101010101" pitchFamily="2" charset="-122"/>
              </a:rPr>
              <a:t>                                        </a:t>
            </a:r>
            <a:r>
              <a:rPr lang="zh-CN" altLang="en-US" dirty="0">
                <a:ea typeface="宋体" panose="02010600030101010101" pitchFamily="2" charset="-122"/>
              </a:rPr>
              <a:t>首都机场航站楼</a:t>
            </a:r>
            <a:endParaRPr lang="zh-CN" altLang="en-US" dirty="0">
              <a:ea typeface="宋体" panose="02010600030101010101" pitchFamily="2" charset="-122"/>
            </a:endParaRPr>
          </a:p>
        </p:txBody>
      </p:sp>
      <p:pic>
        <p:nvPicPr>
          <p:cNvPr id="47108" name="Picture 4" descr="200932085120782"/>
          <p:cNvPicPr>
            <a:picLocks noChangeAspect="1"/>
          </p:cNvPicPr>
          <p:nvPr/>
        </p:nvPicPr>
        <p:blipFill>
          <a:blip r:embed="rId1"/>
          <a:stretch>
            <a:fillRect/>
          </a:stretch>
        </p:blipFill>
        <p:spPr>
          <a:xfrm>
            <a:off x="155575" y="46038"/>
            <a:ext cx="3730625" cy="3730625"/>
          </a:xfrm>
          <a:prstGeom prst="rect">
            <a:avLst/>
          </a:prstGeom>
          <a:noFill/>
          <a:ln w="9525">
            <a:noFill/>
          </a:ln>
        </p:spPr>
      </p:pic>
      <p:pic>
        <p:nvPicPr>
          <p:cNvPr id="47109" name="Picture 5" descr="f0904240337377425"/>
          <p:cNvPicPr>
            <a:picLocks noChangeAspect="1"/>
          </p:cNvPicPr>
          <p:nvPr/>
        </p:nvPicPr>
        <p:blipFill>
          <a:blip r:embed="rId2"/>
          <a:stretch>
            <a:fillRect/>
          </a:stretch>
        </p:blipFill>
        <p:spPr>
          <a:xfrm>
            <a:off x="3876675" y="3124200"/>
            <a:ext cx="5267325" cy="3505200"/>
          </a:xfrm>
          <a:prstGeom prst="rect">
            <a:avLst/>
          </a:prstGeom>
          <a:noFill/>
          <a:ln w="9525">
            <a:noFill/>
          </a:ln>
        </p:spPr>
      </p:pic>
    </p:spTree>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Rectangle 2"/>
          <p:cNvSpPr>
            <a:spLocks noGrp="1"/>
          </p:cNvSpPr>
          <p:nvPr>
            <p:ph type="title"/>
          </p:nvPr>
        </p:nvSpPr>
        <p:spPr>
          <a:xfrm>
            <a:off x="2514600" y="5943600"/>
            <a:ext cx="4267200" cy="685800"/>
          </a:xfrm>
          <a:ln/>
        </p:spPr>
        <p:txBody>
          <a:bodyPr vert="horz" wrap="square" lIns="91440" tIns="45720" rIns="91440" bIns="45720" anchor="ctr"/>
          <a:p>
            <a:pPr eaLnBrk="1" hangingPunct="1"/>
            <a:r>
              <a:rPr lang="zh-CN" altLang="en-US" sz="1600" dirty="0">
                <a:ea typeface="宋体" panose="02010600030101010101" pitchFamily="2" charset="-122"/>
              </a:rPr>
              <a:t>登机桥</a:t>
            </a:r>
            <a:endParaRPr lang="zh-CN" altLang="en-US" sz="1400" dirty="0">
              <a:ea typeface="宋体" panose="02010600030101010101" pitchFamily="2" charset="-122"/>
            </a:endParaRPr>
          </a:p>
        </p:txBody>
      </p:sp>
      <p:pic>
        <p:nvPicPr>
          <p:cNvPr id="48131" name="Picture 3" descr="C:/My Documents/Hkys/images2/ICON11.jpg"/>
          <p:cNvPicPr>
            <a:picLocks noChangeAspect="1"/>
          </p:cNvPicPr>
          <p:nvPr/>
        </p:nvPicPr>
        <p:blipFill>
          <a:blip r:embed="rId1" r:link="rId2"/>
          <a:stretch>
            <a:fillRect/>
          </a:stretch>
        </p:blipFill>
        <p:spPr>
          <a:xfrm>
            <a:off x="1066800" y="457200"/>
            <a:ext cx="7315200" cy="5507038"/>
          </a:xfrm>
          <a:prstGeom prst="rect">
            <a:avLst/>
          </a:prstGeom>
          <a:noFill/>
          <a:ln w="9525">
            <a:noFill/>
          </a:ln>
        </p:spPr>
      </p:pic>
    </p:spTree>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Rectangle 2"/>
          <p:cNvSpPr>
            <a:spLocks noGrp="1"/>
          </p:cNvSpPr>
          <p:nvPr>
            <p:ph idx="1"/>
          </p:nvPr>
        </p:nvSpPr>
        <p:spPr>
          <a:xfrm>
            <a:off x="685800" y="228600"/>
            <a:ext cx="7772400" cy="5867400"/>
          </a:xfrm>
          <a:ln/>
        </p:spPr>
        <p:txBody>
          <a:bodyPr vert="horz" wrap="square" lIns="91440" tIns="45720" rIns="91440" bIns="45720" anchor="t"/>
          <a:p>
            <a:pPr algn="just" eaLnBrk="1" hangingPunct="1">
              <a:lnSpc>
                <a:spcPct val="110000"/>
              </a:lnSpc>
            </a:pPr>
            <a:r>
              <a:rPr lang="zh-CN" altLang="zh-CN" dirty="0">
                <a:ea typeface="宋体" panose="02010600030101010101" pitchFamily="2" charset="-122"/>
              </a:rPr>
              <a:t>2.</a:t>
            </a:r>
            <a:r>
              <a:rPr lang="zh-CN" altLang="zh-CN" dirty="0">
                <a:solidFill>
                  <a:schemeClr val="tx2"/>
                </a:solidFill>
                <a:ea typeface="宋体" panose="02010600030101010101" pitchFamily="2" charset="-122"/>
              </a:rPr>
              <a:t> </a:t>
            </a:r>
            <a:r>
              <a:rPr lang="zh-CN" altLang="en-US" dirty="0">
                <a:ea typeface="宋体" panose="02010600030101010101" pitchFamily="2" charset="-122"/>
              </a:rPr>
              <a:t>助航设施</a:t>
            </a:r>
            <a:endParaRPr lang="zh-CN" altLang="en-US" dirty="0">
              <a:ea typeface="宋体" panose="02010600030101010101" pitchFamily="2" charset="-122"/>
            </a:endParaRPr>
          </a:p>
          <a:p>
            <a:pPr algn="just" eaLnBrk="1" hangingPunct="1">
              <a:lnSpc>
                <a:spcPct val="110000"/>
              </a:lnSpc>
            </a:pPr>
            <a:r>
              <a:rPr lang="zh-CN" altLang="en-US" sz="2000" dirty="0">
                <a:ea typeface="宋体" panose="02010600030101010101" pitchFamily="2" charset="-122"/>
              </a:rPr>
              <a:t>（</a:t>
            </a:r>
            <a:r>
              <a:rPr lang="zh-CN" altLang="zh-CN" sz="2000" dirty="0">
                <a:ea typeface="宋体" panose="02010600030101010101" pitchFamily="2" charset="-122"/>
              </a:rPr>
              <a:t>1</a:t>
            </a:r>
            <a:r>
              <a:rPr lang="zh-CN" altLang="en-US" sz="2000" dirty="0">
                <a:ea typeface="宋体" panose="02010600030101010101" pitchFamily="2" charset="-122"/>
              </a:rPr>
              <a:t>）仪表助航设备。为驾驶员提供通信、导航和监视方面的帮助。</a:t>
            </a:r>
            <a:endParaRPr lang="zh-CN" altLang="en-US" sz="2000" dirty="0">
              <a:ea typeface="宋体" panose="02010600030101010101" pitchFamily="2" charset="-122"/>
            </a:endParaRPr>
          </a:p>
          <a:p>
            <a:pPr algn="just" eaLnBrk="1" hangingPunct="1">
              <a:lnSpc>
                <a:spcPct val="110000"/>
              </a:lnSpc>
            </a:pPr>
            <a:r>
              <a:rPr lang="zh-CN" altLang="en-US" sz="2000" dirty="0">
                <a:ea typeface="宋体" panose="02010600030101010101" pitchFamily="2" charset="-122"/>
              </a:rPr>
              <a:t>（</a:t>
            </a:r>
            <a:r>
              <a:rPr lang="zh-CN" altLang="zh-CN" sz="2000" dirty="0">
                <a:ea typeface="宋体" panose="02010600030101010101" pitchFamily="2" charset="-122"/>
              </a:rPr>
              <a:t>2</a:t>
            </a:r>
            <a:r>
              <a:rPr lang="zh-CN" altLang="en-US" sz="2000" dirty="0">
                <a:ea typeface="宋体" panose="02010600030101010101" pitchFamily="2" charset="-122"/>
              </a:rPr>
              <a:t>）目视助航设备。主要指示标和信号设施、标志、灯光、   标记牌和标志物。保证飞机的安全起飞、着陆、滑行。</a:t>
            </a:r>
            <a:endParaRPr lang="zh-CN" altLang="en-US" sz="2000" dirty="0">
              <a:ea typeface="宋体" panose="02010600030101010101" pitchFamily="2" charset="-122"/>
            </a:endParaRPr>
          </a:p>
          <a:p>
            <a:pPr algn="just" eaLnBrk="1" hangingPunct="1">
              <a:lnSpc>
                <a:spcPct val="110000"/>
              </a:lnSpc>
            </a:pPr>
            <a:endParaRPr lang="zh-CN" altLang="zh-CN" sz="2000" dirty="0">
              <a:ea typeface="宋体" panose="02010600030101010101" pitchFamily="2" charset="-122"/>
            </a:endParaRPr>
          </a:p>
          <a:p>
            <a:pPr algn="just" eaLnBrk="1" hangingPunct="1">
              <a:lnSpc>
                <a:spcPct val="110000"/>
              </a:lnSpc>
            </a:pPr>
            <a:endParaRPr lang="zh-CN" altLang="zh-CN" sz="1600" dirty="0">
              <a:ea typeface="宋体" panose="02010600030101010101" pitchFamily="2" charset="-122"/>
            </a:endParaRPr>
          </a:p>
          <a:p>
            <a:pPr eaLnBrk="1" hangingPunct="1"/>
            <a:endParaRPr lang="zh-CN" altLang="zh-CN" sz="1800" dirty="0">
              <a:ea typeface="宋体" panose="02010600030101010101" pitchFamily="2" charset="-122"/>
            </a:endParaRPr>
          </a:p>
        </p:txBody>
      </p:sp>
      <p:pic>
        <p:nvPicPr>
          <p:cNvPr id="49155" name="Picture 3" descr="2009525849149"/>
          <p:cNvPicPr>
            <a:picLocks noChangeAspect="1"/>
          </p:cNvPicPr>
          <p:nvPr/>
        </p:nvPicPr>
        <p:blipFill>
          <a:blip r:embed="rId1"/>
          <a:stretch>
            <a:fillRect/>
          </a:stretch>
        </p:blipFill>
        <p:spPr>
          <a:xfrm>
            <a:off x="1752600" y="2590800"/>
            <a:ext cx="4752975" cy="3171825"/>
          </a:xfrm>
          <a:prstGeom prst="rect">
            <a:avLst/>
          </a:prstGeom>
          <a:noFill/>
          <a:ln w="9525">
            <a:noFill/>
          </a:ln>
        </p:spPr>
      </p:pic>
    </p:spTree>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Rectangle 2"/>
          <p:cNvSpPr>
            <a:spLocks noGrp="1"/>
          </p:cNvSpPr>
          <p:nvPr>
            <p:ph idx="1"/>
          </p:nvPr>
        </p:nvSpPr>
        <p:spPr>
          <a:xfrm>
            <a:off x="762000" y="762000"/>
            <a:ext cx="7543800" cy="5181600"/>
          </a:xfrm>
          <a:ln/>
        </p:spPr>
        <p:txBody>
          <a:bodyPr vert="horz" wrap="square" lIns="91440" tIns="45720" rIns="91440" bIns="45720" anchor="t"/>
          <a:p>
            <a:pPr eaLnBrk="1" hangingPunct="1">
              <a:lnSpc>
                <a:spcPct val="130000"/>
              </a:lnSpc>
            </a:pPr>
            <a:r>
              <a:rPr lang="zh-CN" altLang="zh-CN" dirty="0">
                <a:ea typeface="宋体" panose="02010600030101010101" pitchFamily="2" charset="-122"/>
              </a:rPr>
              <a:t>3. </a:t>
            </a:r>
            <a:r>
              <a:rPr lang="zh-CN" altLang="en-US" dirty="0">
                <a:ea typeface="宋体" panose="02010600030101010101" pitchFamily="2" charset="-122"/>
              </a:rPr>
              <a:t>地面活动引导和管制系统</a:t>
            </a:r>
            <a:endParaRPr lang="zh-CN" altLang="en-US" dirty="0">
              <a:ea typeface="宋体" panose="02010600030101010101" pitchFamily="2" charset="-122"/>
            </a:endParaRPr>
          </a:p>
          <a:p>
            <a:pPr eaLnBrk="1" hangingPunct="1">
              <a:lnSpc>
                <a:spcPct val="130000"/>
              </a:lnSpc>
              <a:spcBef>
                <a:spcPct val="40000"/>
              </a:spcBef>
              <a:buClr>
                <a:schemeClr val="accent1"/>
              </a:buClr>
            </a:pPr>
            <a:r>
              <a:rPr lang="zh-CN" altLang="en-US" dirty="0">
                <a:ea typeface="宋体" panose="02010600030101010101" pitchFamily="2" charset="-122"/>
              </a:rPr>
              <a:t>系统作用：使机场能安全地解决运行中提出的地面活动需求</a:t>
            </a:r>
            <a:r>
              <a:rPr lang="zh-CN" altLang="zh-CN" dirty="0">
                <a:ea typeface="宋体" panose="02010600030101010101" pitchFamily="2" charset="-122"/>
              </a:rPr>
              <a:t>,</a:t>
            </a:r>
            <a:r>
              <a:rPr lang="zh-CN" altLang="en-US" dirty="0">
                <a:ea typeface="宋体" panose="02010600030101010101" pitchFamily="2" charset="-122"/>
              </a:rPr>
              <a:t>即防止飞机与飞机、飞机与车辆、飞机与障碍物、车辆与障碍物以及车辆之间的碰撞等。 </a:t>
            </a:r>
            <a:endParaRPr lang="zh-CN" altLang="en-US" dirty="0">
              <a:ea typeface="宋体" panose="02010600030101010101" pitchFamily="2" charset="-122"/>
            </a:endParaRPr>
          </a:p>
          <a:p>
            <a:pPr eaLnBrk="1" hangingPunct="1">
              <a:lnSpc>
                <a:spcPct val="130000"/>
              </a:lnSpc>
              <a:spcBef>
                <a:spcPct val="40000"/>
              </a:spcBef>
              <a:buClr>
                <a:schemeClr val="accent1"/>
              </a:buClr>
            </a:pPr>
            <a:r>
              <a:rPr lang="zh-CN" altLang="en-US" dirty="0">
                <a:ea typeface="宋体" panose="02010600030101010101" pitchFamily="2" charset="-122"/>
              </a:rPr>
              <a:t>系统组成：由助航设备、设施和程序组成。</a:t>
            </a:r>
            <a:endParaRPr lang="zh-CN" altLang="en-US" dirty="0">
              <a:ea typeface="宋体" panose="02010600030101010101" pitchFamily="2" charset="-122"/>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4274">
                                            <p:txEl>
                                              <p:charRg st="0" end="15"/>
                                            </p:txEl>
                                          </p:spTgt>
                                        </p:tgtEl>
                                        <p:attrNameLst>
                                          <p:attrName>style.visibility</p:attrName>
                                        </p:attrNameLst>
                                      </p:cBhvr>
                                      <p:to>
                                        <p:strVal val="visible"/>
                                      </p:to>
                                    </p:set>
                                    <p:animEffect transition="in" filter="slide(fromBottom)">
                                      <p:cBhvr>
                                        <p:cTn id="7" dur="500"/>
                                        <p:tgtEl>
                                          <p:spTgt spid="54274">
                                            <p:txEl>
                                              <p:charRg st="0" end="1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54274">
                                            <p:txEl>
                                              <p:charRg st="15" end="83"/>
                                            </p:txEl>
                                          </p:spTgt>
                                        </p:tgtEl>
                                        <p:attrNameLst>
                                          <p:attrName>style.visibility</p:attrName>
                                        </p:attrNameLst>
                                      </p:cBhvr>
                                      <p:to>
                                        <p:strVal val="visible"/>
                                      </p:to>
                                    </p:set>
                                    <p:animEffect transition="in" filter="slide(fromBottom)">
                                      <p:cBhvr>
                                        <p:cTn id="12" dur="500"/>
                                        <p:tgtEl>
                                          <p:spTgt spid="54274">
                                            <p:txEl>
                                              <p:charRg st="15" end="8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54274">
                                            <p:txEl>
                                              <p:charRg st="83" end="103"/>
                                            </p:txEl>
                                          </p:spTgt>
                                        </p:tgtEl>
                                        <p:attrNameLst>
                                          <p:attrName>style.visibility</p:attrName>
                                        </p:attrNameLst>
                                      </p:cBhvr>
                                      <p:to>
                                        <p:strVal val="visible"/>
                                      </p:to>
                                    </p:set>
                                    <p:animEffect transition="in" filter="slide(fromBottom)">
                                      <p:cBhvr>
                                        <p:cTn id="17" dur="500"/>
                                        <p:tgtEl>
                                          <p:spTgt spid="54274">
                                            <p:txEl>
                                              <p:charRg st="83" end="10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Rectangle 2"/>
          <p:cNvSpPr>
            <a:spLocks noGrp="1"/>
          </p:cNvSpPr>
          <p:nvPr>
            <p:ph idx="1"/>
          </p:nvPr>
        </p:nvSpPr>
        <p:spPr>
          <a:xfrm>
            <a:off x="685800" y="838200"/>
            <a:ext cx="7772400" cy="5257800"/>
          </a:xfrm>
          <a:ln/>
        </p:spPr>
        <p:txBody>
          <a:bodyPr vert="horz" wrap="square" lIns="91440" tIns="45720" rIns="91440" bIns="45720" anchor="t"/>
          <a:p>
            <a:pPr eaLnBrk="1" hangingPunct="1">
              <a:lnSpc>
                <a:spcPct val="140000"/>
              </a:lnSpc>
            </a:pPr>
            <a:r>
              <a:rPr lang="zh-CN" altLang="zh-CN" dirty="0">
                <a:ea typeface="宋体" panose="02010600030101010101" pitchFamily="2" charset="-122"/>
              </a:rPr>
              <a:t>4. </a:t>
            </a:r>
            <a:r>
              <a:rPr lang="zh-CN" altLang="en-US" dirty="0">
                <a:ea typeface="宋体" panose="02010600030101010101" pitchFamily="2" charset="-122"/>
              </a:rPr>
              <a:t>地面特种车辆和场务设备</a:t>
            </a:r>
            <a:endParaRPr lang="zh-CN" altLang="en-US" dirty="0">
              <a:ea typeface="宋体" panose="02010600030101010101" pitchFamily="2" charset="-122"/>
            </a:endParaRPr>
          </a:p>
          <a:p>
            <a:pPr eaLnBrk="1" hangingPunct="1">
              <a:lnSpc>
                <a:spcPct val="140000"/>
              </a:lnSpc>
              <a:spcBef>
                <a:spcPct val="40000"/>
              </a:spcBef>
              <a:buClr>
                <a:schemeClr val="accent1"/>
              </a:buClr>
            </a:pPr>
            <a:r>
              <a:rPr lang="zh-CN" altLang="en-US" dirty="0">
                <a:ea typeface="宋体" panose="02010600030101010101" pitchFamily="2" charset="-122"/>
              </a:rPr>
              <a:t>地面特种车辆：牵引车、电源车、加油车、行李车、升降平台、客梯车等。</a:t>
            </a:r>
            <a:endParaRPr lang="zh-CN" altLang="en-US" dirty="0">
              <a:ea typeface="宋体" panose="02010600030101010101" pitchFamily="2" charset="-122"/>
            </a:endParaRPr>
          </a:p>
          <a:p>
            <a:pPr eaLnBrk="1" hangingPunct="1">
              <a:lnSpc>
                <a:spcPct val="140000"/>
              </a:lnSpc>
              <a:spcBef>
                <a:spcPct val="40000"/>
              </a:spcBef>
              <a:buClr>
                <a:schemeClr val="accent1"/>
              </a:buClr>
            </a:pPr>
            <a:r>
              <a:rPr lang="zh-CN" altLang="en-US" dirty="0">
                <a:ea typeface="宋体" panose="02010600030101010101" pitchFamily="2" charset="-122"/>
              </a:rPr>
              <a:t>场务设备：机场配备的维护、检测设备</a:t>
            </a:r>
            <a:r>
              <a:rPr lang="zh-CN" altLang="zh-CN" dirty="0">
                <a:ea typeface="宋体" panose="02010600030101010101" pitchFamily="2" charset="-122"/>
              </a:rPr>
              <a:t>(</a:t>
            </a:r>
            <a:r>
              <a:rPr lang="zh-CN" altLang="en-US" dirty="0">
                <a:ea typeface="宋体" panose="02010600030101010101" pitchFamily="2" charset="-122"/>
              </a:rPr>
              <a:t>清扫车、吹雪车、推雪车、 割草机、道面摩擦系数测试车等</a:t>
            </a:r>
            <a:r>
              <a:rPr lang="zh-CN" altLang="zh-CN" dirty="0">
                <a:ea typeface="宋体" panose="02010600030101010101" pitchFamily="2" charset="-122"/>
              </a:rPr>
              <a:t>)</a:t>
            </a:r>
            <a:r>
              <a:rPr lang="zh-CN" altLang="en-US" dirty="0">
                <a:ea typeface="宋体" panose="02010600030101010101" pitchFamily="2" charset="-122"/>
              </a:rPr>
              <a:t>以及驱鸟设备等</a:t>
            </a:r>
            <a:r>
              <a:rPr lang="zh-CN" altLang="zh-CN" dirty="0">
                <a:ea typeface="宋体" panose="02010600030101010101" pitchFamily="2" charset="-122"/>
              </a:rPr>
              <a:t>.</a:t>
            </a:r>
            <a:r>
              <a:rPr lang="zh-CN" altLang="en-US" dirty="0">
                <a:ea typeface="宋体" panose="02010600030101010101" pitchFamily="2" charset="-122"/>
              </a:rPr>
              <a:t>。</a:t>
            </a:r>
            <a:endParaRPr lang="zh-CN" altLang="en-US" dirty="0">
              <a:ea typeface="宋体" panose="02010600030101010101" pitchFamily="2" charset="-122"/>
            </a:endParaRPr>
          </a:p>
          <a:p>
            <a:pPr eaLnBrk="1" hangingPunct="1"/>
            <a:endParaRPr lang="zh-CN" altLang="zh-CN" dirty="0">
              <a:ea typeface="宋体" panose="02010600030101010101" pitchFamily="2" charset="-122"/>
            </a:endParaRPr>
          </a:p>
        </p:txBody>
      </p:sp>
    </p:spTree>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Rectangle 2"/>
          <p:cNvSpPr>
            <a:spLocks noGrp="1"/>
          </p:cNvSpPr>
          <p:nvPr>
            <p:ph type="title"/>
          </p:nvPr>
        </p:nvSpPr>
        <p:spPr>
          <a:ln/>
        </p:spPr>
        <p:txBody>
          <a:bodyPr vert="horz" wrap="square" lIns="91440" tIns="45720" rIns="91440" bIns="45720" anchor="ctr"/>
          <a:p>
            <a:pPr eaLnBrk="1" hangingPunct="1"/>
            <a:endParaRPr lang="zh-CN" altLang="zh-CN" dirty="0">
              <a:ea typeface="宋体" panose="02010600030101010101" pitchFamily="2" charset="-122"/>
            </a:endParaRPr>
          </a:p>
        </p:txBody>
      </p:sp>
      <p:sp>
        <p:nvSpPr>
          <p:cNvPr id="52227" name="Rectangle 3"/>
          <p:cNvSpPr>
            <a:spLocks noGrp="1"/>
          </p:cNvSpPr>
          <p:nvPr>
            <p:ph idx="1"/>
          </p:nvPr>
        </p:nvSpPr>
        <p:spPr>
          <a:ln/>
        </p:spPr>
        <p:txBody>
          <a:bodyPr vert="horz" wrap="square" lIns="91440" tIns="45720" rIns="91440" bIns="45720" anchor="t"/>
          <a:p>
            <a:pPr eaLnBrk="1" hangingPunct="1"/>
            <a:endParaRPr lang="zh-CN" altLang="zh-CN" dirty="0">
              <a:ea typeface="宋体" panose="02010600030101010101" pitchFamily="2" charset="-122"/>
            </a:endParaRPr>
          </a:p>
        </p:txBody>
      </p:sp>
      <p:pic>
        <p:nvPicPr>
          <p:cNvPr id="52228" name="Picture 4" descr="0,0,112,10339,369,604,f1aec516"/>
          <p:cNvPicPr>
            <a:picLocks noChangeAspect="1"/>
          </p:cNvPicPr>
          <p:nvPr/>
        </p:nvPicPr>
        <p:blipFill>
          <a:blip r:embed="rId1"/>
          <a:stretch>
            <a:fillRect/>
          </a:stretch>
        </p:blipFill>
        <p:spPr>
          <a:xfrm>
            <a:off x="155575" y="46038"/>
            <a:ext cx="3827463" cy="6278562"/>
          </a:xfrm>
          <a:prstGeom prst="rect">
            <a:avLst/>
          </a:prstGeom>
          <a:noFill/>
          <a:ln w="9525">
            <a:noFill/>
          </a:ln>
        </p:spPr>
      </p:pic>
      <p:pic>
        <p:nvPicPr>
          <p:cNvPr id="52229" name="Picture 5" descr="200845195754310"/>
          <p:cNvPicPr>
            <a:picLocks noChangeAspect="1"/>
          </p:cNvPicPr>
          <p:nvPr/>
        </p:nvPicPr>
        <p:blipFill>
          <a:blip r:embed="rId2"/>
          <a:stretch>
            <a:fillRect/>
          </a:stretch>
        </p:blipFill>
        <p:spPr>
          <a:xfrm>
            <a:off x="4038600" y="1752600"/>
            <a:ext cx="5105400" cy="3581400"/>
          </a:xfrm>
          <a:prstGeom prst="rect">
            <a:avLst/>
          </a:prstGeom>
          <a:noFill/>
          <a:ln w="9525">
            <a:noFill/>
          </a:ln>
        </p:spPr>
      </p:pic>
    </p:spTree>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Rectangle 2"/>
          <p:cNvSpPr>
            <a:spLocks noGrp="1"/>
          </p:cNvSpPr>
          <p:nvPr>
            <p:ph type="title"/>
          </p:nvPr>
        </p:nvSpPr>
        <p:spPr>
          <a:ln/>
        </p:spPr>
        <p:txBody>
          <a:bodyPr vert="horz" wrap="square" lIns="91440" tIns="45720" rIns="91440" bIns="45720" anchor="ctr"/>
          <a:p>
            <a:pPr eaLnBrk="1" hangingPunct="1"/>
            <a:endParaRPr lang="zh-CN" altLang="zh-CN" dirty="0">
              <a:ea typeface="宋体" panose="02010600030101010101" pitchFamily="2" charset="-122"/>
            </a:endParaRPr>
          </a:p>
        </p:txBody>
      </p:sp>
      <p:sp>
        <p:nvSpPr>
          <p:cNvPr id="53251" name="Rectangle 3"/>
          <p:cNvSpPr>
            <a:spLocks noGrp="1"/>
          </p:cNvSpPr>
          <p:nvPr>
            <p:ph idx="1"/>
          </p:nvPr>
        </p:nvSpPr>
        <p:spPr>
          <a:ln/>
        </p:spPr>
        <p:txBody>
          <a:bodyPr vert="horz" wrap="square" lIns="91440" tIns="45720" rIns="91440" bIns="45720" anchor="t"/>
          <a:p>
            <a:pPr eaLnBrk="1" hangingPunct="1"/>
            <a:endParaRPr lang="zh-CN" altLang="zh-CN" dirty="0">
              <a:ea typeface="宋体" panose="02010600030101010101" pitchFamily="2" charset="-122"/>
            </a:endParaRPr>
          </a:p>
        </p:txBody>
      </p:sp>
      <p:pic>
        <p:nvPicPr>
          <p:cNvPr id="53252" name="Picture 4" descr="2_085412_1"/>
          <p:cNvPicPr>
            <a:picLocks noChangeAspect="1"/>
          </p:cNvPicPr>
          <p:nvPr/>
        </p:nvPicPr>
        <p:blipFill>
          <a:blip r:embed="rId1"/>
          <a:stretch>
            <a:fillRect/>
          </a:stretch>
        </p:blipFill>
        <p:spPr>
          <a:xfrm>
            <a:off x="155575" y="46038"/>
            <a:ext cx="4035425" cy="2703512"/>
          </a:xfrm>
          <a:prstGeom prst="rect">
            <a:avLst/>
          </a:prstGeom>
          <a:noFill/>
          <a:ln w="9525">
            <a:noFill/>
          </a:ln>
        </p:spPr>
      </p:pic>
      <p:pic>
        <p:nvPicPr>
          <p:cNvPr id="53253" name="Picture 5" descr="20098416111231"/>
          <p:cNvPicPr>
            <a:picLocks noChangeAspect="1"/>
          </p:cNvPicPr>
          <p:nvPr/>
        </p:nvPicPr>
        <p:blipFill>
          <a:blip r:embed="rId2"/>
          <a:stretch>
            <a:fillRect/>
          </a:stretch>
        </p:blipFill>
        <p:spPr>
          <a:xfrm>
            <a:off x="4191000" y="3200400"/>
            <a:ext cx="4762500" cy="3486150"/>
          </a:xfrm>
          <a:prstGeom prst="rect">
            <a:avLst/>
          </a:prstGeom>
          <a:noFill/>
          <a:ln w="9525">
            <a:noFill/>
          </a:ln>
        </p:spPr>
      </p:pic>
    </p:spTree>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Rectangle 2"/>
          <p:cNvSpPr>
            <a:spLocks noGrp="1"/>
          </p:cNvSpPr>
          <p:nvPr>
            <p:ph type="title"/>
          </p:nvPr>
        </p:nvSpPr>
        <p:spPr>
          <a:xfrm>
            <a:off x="609600" y="533400"/>
            <a:ext cx="8069263" cy="762000"/>
          </a:xfrm>
          <a:ln/>
        </p:spPr>
        <p:txBody>
          <a:bodyPr vert="horz" wrap="square" lIns="91440" tIns="45720" rIns="91440" bIns="45720" anchor="ctr"/>
          <a:p>
            <a:pPr algn="l" eaLnBrk="1" hangingPunct="1"/>
            <a:r>
              <a:rPr lang="zh-CN" altLang="zh-CN" dirty="0">
                <a:solidFill>
                  <a:schemeClr val="accent1"/>
                </a:solidFill>
                <a:latin typeface="黑体" panose="02010609060101010101" pitchFamily="2" charset="-122"/>
                <a:ea typeface="黑体" panose="02010609060101010101" pitchFamily="2" charset="-122"/>
              </a:rPr>
              <a:t>3</a:t>
            </a:r>
            <a:r>
              <a:rPr lang="zh-CN" altLang="en-US" dirty="0">
                <a:solidFill>
                  <a:schemeClr val="accent1"/>
                </a:solidFill>
                <a:latin typeface="黑体" panose="02010609060101010101" pitchFamily="2" charset="-122"/>
                <a:ea typeface="黑体" panose="02010609060101010101" pitchFamily="2" charset="-122"/>
              </a:rPr>
              <a:t>、地面交通系统</a:t>
            </a:r>
            <a:endParaRPr lang="zh-CN" altLang="en-US" dirty="0">
              <a:solidFill>
                <a:schemeClr val="accent1"/>
              </a:solidFill>
              <a:latin typeface="黑体" panose="02010609060101010101" pitchFamily="2" charset="-122"/>
              <a:ea typeface="黑体" panose="02010609060101010101" pitchFamily="2" charset="-122"/>
            </a:endParaRPr>
          </a:p>
        </p:txBody>
      </p:sp>
      <p:sp>
        <p:nvSpPr>
          <p:cNvPr id="55299" name="Rectangle 3"/>
          <p:cNvSpPr>
            <a:spLocks noGrp="1"/>
          </p:cNvSpPr>
          <p:nvPr>
            <p:ph idx="1"/>
          </p:nvPr>
        </p:nvSpPr>
        <p:spPr>
          <a:xfrm>
            <a:off x="838200" y="1752600"/>
            <a:ext cx="7772400" cy="4495800"/>
          </a:xfrm>
          <a:ln/>
        </p:spPr>
        <p:txBody>
          <a:bodyPr vert="horz" wrap="square" lIns="91440" tIns="45720" rIns="91440" bIns="45720" anchor="t"/>
          <a:p>
            <a:pPr marL="288925" indent="-288925" algn="just" eaLnBrk="1" hangingPunct="1">
              <a:lnSpc>
                <a:spcPct val="105000"/>
              </a:lnSpc>
              <a:spcBef>
                <a:spcPct val="40000"/>
              </a:spcBef>
              <a:buClr>
                <a:schemeClr val="accent1"/>
              </a:buClr>
            </a:pPr>
            <a:r>
              <a:rPr lang="zh-CN" altLang="en-US" sz="1800" dirty="0">
                <a:ea typeface="宋体" panose="02010600030101010101" pitchFamily="2" charset="-122"/>
              </a:rPr>
              <a:t>进出机场的地面交通系统通常是公路，也包括铁路、地铁（或轻轨）和水运码头等。</a:t>
            </a:r>
            <a:endParaRPr lang="zh-CN" altLang="en-US" sz="1800" dirty="0">
              <a:ea typeface="宋体" panose="02010600030101010101" pitchFamily="2" charset="-122"/>
            </a:endParaRPr>
          </a:p>
          <a:p>
            <a:pPr marL="288925" indent="-288925" algn="just" eaLnBrk="1" hangingPunct="1">
              <a:lnSpc>
                <a:spcPct val="105000"/>
              </a:lnSpc>
              <a:spcBef>
                <a:spcPct val="40000"/>
              </a:spcBef>
              <a:buClr>
                <a:schemeClr val="accent1"/>
              </a:buClr>
            </a:pPr>
            <a:r>
              <a:rPr lang="zh-CN" altLang="en-US" sz="1800" dirty="0">
                <a:ea typeface="宋体" panose="02010600030101010101" pitchFamily="2" charset="-122"/>
              </a:rPr>
              <a:t>其功能是把机场和附近城市连接起来，将旅客和货邮及时运进或运出航站楼。</a:t>
            </a:r>
            <a:endParaRPr lang="zh-CN" altLang="en-US" sz="1800" dirty="0">
              <a:ea typeface="宋体" panose="02010600030101010101" pitchFamily="2" charset="-122"/>
            </a:endParaRPr>
          </a:p>
          <a:p>
            <a:pPr marL="288925" indent="-288925" algn="just" eaLnBrk="1" hangingPunct="1">
              <a:lnSpc>
                <a:spcPct val="105000"/>
              </a:lnSpc>
              <a:spcBef>
                <a:spcPct val="40000"/>
              </a:spcBef>
              <a:buClr>
                <a:schemeClr val="accent1"/>
              </a:buClr>
            </a:pPr>
            <a:r>
              <a:rPr lang="zh-CN" altLang="zh-CN" sz="1800" dirty="0">
                <a:ea typeface="宋体" panose="02010600030101010101" pitchFamily="2" charset="-122"/>
              </a:rPr>
              <a:t>1.</a:t>
            </a:r>
            <a:r>
              <a:rPr lang="zh-CN" altLang="en-US" sz="1800" dirty="0">
                <a:ea typeface="宋体" panose="02010600030101010101" pitchFamily="2" charset="-122"/>
              </a:rPr>
              <a:t>出入机场主要交通</a:t>
            </a:r>
            <a:endParaRPr lang="zh-CN" altLang="en-US" sz="1800" dirty="0">
              <a:ea typeface="宋体" panose="02010600030101010101" pitchFamily="2" charset="-122"/>
            </a:endParaRPr>
          </a:p>
          <a:p>
            <a:pPr marL="288925" indent="-288925" algn="just" eaLnBrk="1" hangingPunct="1">
              <a:lnSpc>
                <a:spcPct val="105000"/>
              </a:lnSpc>
            </a:pPr>
            <a:r>
              <a:rPr lang="zh-CN" altLang="en-US" sz="1800" dirty="0">
                <a:ea typeface="宋体" panose="02010600030101010101" pitchFamily="2" charset="-122"/>
              </a:rPr>
              <a:t>私人小汽车、出租车、机场班车、公共汽车、市郊列车</a:t>
            </a:r>
            <a:endParaRPr lang="zh-CN" altLang="en-US" sz="1800" dirty="0">
              <a:ea typeface="宋体" panose="02010600030101010101" pitchFamily="2" charset="-122"/>
            </a:endParaRPr>
          </a:p>
          <a:p>
            <a:pPr marL="288925" indent="-288925" algn="just" eaLnBrk="1" hangingPunct="1">
              <a:lnSpc>
                <a:spcPct val="105000"/>
              </a:lnSpc>
            </a:pPr>
            <a:r>
              <a:rPr lang="zh-CN" altLang="zh-CN" sz="1800" dirty="0">
                <a:ea typeface="宋体" panose="02010600030101010101" pitchFamily="2" charset="-122"/>
              </a:rPr>
              <a:t>2.</a:t>
            </a:r>
            <a:r>
              <a:rPr lang="zh-CN" altLang="en-US" sz="1800" dirty="0">
                <a:ea typeface="宋体" panose="02010600030101010101" pitchFamily="2" charset="-122"/>
              </a:rPr>
              <a:t>机场内交通</a:t>
            </a:r>
            <a:endParaRPr lang="zh-CN" altLang="en-US" sz="1800" dirty="0">
              <a:ea typeface="宋体" panose="02010600030101010101" pitchFamily="2" charset="-122"/>
            </a:endParaRPr>
          </a:p>
          <a:p>
            <a:pPr marL="288925" indent="-288925" algn="just" eaLnBrk="1" hangingPunct="1">
              <a:lnSpc>
                <a:spcPct val="105000"/>
              </a:lnSpc>
            </a:pPr>
            <a:r>
              <a:rPr lang="zh-CN" altLang="en-US" sz="1800" dirty="0">
                <a:ea typeface="宋体" panose="02010600030101010101" pitchFamily="2" charset="-122"/>
              </a:rPr>
              <a:t>人、车</a:t>
            </a:r>
            <a:endParaRPr lang="zh-CN" altLang="en-US" sz="1800" dirty="0">
              <a:ea typeface="宋体" panose="02010600030101010101" pitchFamily="2" charset="-122"/>
            </a:endParaRPr>
          </a:p>
        </p:txBody>
      </p:sp>
      <p:sp>
        <p:nvSpPr>
          <p:cNvPr id="59396" name="AutoShape 4">
            <a:hlinkClick r:id="rId1" action="ppaction://hlinksldjump"/>
          </p:cNvPr>
          <p:cNvSpPr>
            <a:spLocks noChangeArrowheads="1"/>
          </p:cNvSpPr>
          <p:nvPr/>
        </p:nvSpPr>
        <p:spPr bwMode="auto">
          <a:xfrm>
            <a:off x="7772400" y="5867400"/>
            <a:ext cx="838200" cy="762000"/>
          </a:xfrm>
          <a:prstGeom prst="sun">
            <a:avLst>
              <a:gd name="adj" fmla="val 25000"/>
            </a:avLst>
          </a:prstGeom>
          <a:gradFill rotWithShape="0">
            <a:gsLst>
              <a:gs pos="0">
                <a:schemeClr val="accent1"/>
              </a:gs>
              <a:gs pos="100000">
                <a:schemeClr val="accent1">
                  <a:gamma/>
                  <a:shade val="46275"/>
                  <a:invGamma/>
                </a:schemeClr>
              </a:gs>
            </a:gsLst>
            <a:path path="rect">
              <a:fillToRect l="50000" t="50000" r="50000" b="50000"/>
            </a:path>
          </a:gradFill>
          <a:ln w="9525" cmpd="sng">
            <a:solidFill>
              <a:schemeClr val="tx1"/>
            </a:solidFill>
            <a:miter lim="800000"/>
          </a:ln>
          <a:effectLst>
            <a:outerShdw dist="107763" dir="2700000" algn="ctr" rotWithShape="0">
              <a:schemeClr val="bg2"/>
            </a:outerShdw>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bg1"/>
              </a:solidFill>
              <a:effectLst/>
              <a:uLnTx/>
              <a:uFillTx/>
              <a:latin typeface="Times New Roman" panose="02020603050405020304" pitchFamily="18" charset="0"/>
              <a:ea typeface="黑体" panose="02010609060101010101" pitchFamily="2" charset="-122"/>
              <a:cs typeface="+mn-cs"/>
            </a:endParaRPr>
          </a:p>
        </p:txBody>
      </p:sp>
    </p:spTree>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Rectangle 2"/>
          <p:cNvSpPr>
            <a:spLocks noGrp="1"/>
          </p:cNvSpPr>
          <p:nvPr>
            <p:ph type="title"/>
          </p:nvPr>
        </p:nvSpPr>
        <p:spPr>
          <a:ln/>
        </p:spPr>
        <p:txBody>
          <a:bodyPr vert="horz" wrap="square" lIns="91440" tIns="45720" rIns="91440" bIns="45720" anchor="ctr"/>
          <a:p>
            <a:pPr eaLnBrk="1" hangingPunct="1"/>
            <a:r>
              <a:rPr lang="zh-CN" altLang="zh-CN" dirty="0">
                <a:ea typeface="宋体" panose="02010600030101010101" pitchFamily="2" charset="-122"/>
              </a:rPr>
              <a:t>4.3 </a:t>
            </a:r>
            <a:r>
              <a:rPr lang="zh-CN" altLang="en-US" dirty="0">
                <a:ea typeface="宋体" panose="02010600030101010101" pitchFamily="2" charset="-122"/>
              </a:rPr>
              <a:t>航空运输设施有关术语</a:t>
            </a:r>
            <a:endParaRPr lang="zh-CN" altLang="en-US" dirty="0">
              <a:ea typeface="宋体" panose="02010600030101010101" pitchFamily="2" charset="-122"/>
            </a:endParaRPr>
          </a:p>
        </p:txBody>
      </p:sp>
      <p:sp>
        <p:nvSpPr>
          <p:cNvPr id="56323" name="Rectangle 3"/>
          <p:cNvSpPr>
            <a:spLocks noGrp="1"/>
          </p:cNvSpPr>
          <p:nvPr>
            <p:ph idx="1"/>
          </p:nvPr>
        </p:nvSpPr>
        <p:spPr>
          <a:xfrm>
            <a:off x="322263" y="869950"/>
            <a:ext cx="8534400" cy="4841875"/>
          </a:xfrm>
          <a:ln/>
        </p:spPr>
        <p:txBody>
          <a:bodyPr vert="horz" wrap="square" lIns="91440" tIns="45720" rIns="91440" bIns="45720" anchor="t"/>
          <a:p>
            <a:pPr eaLnBrk="1" hangingPunct="1">
              <a:buNone/>
            </a:pPr>
            <a:r>
              <a:rPr lang="zh-CN" altLang="zh-CN" b="1" dirty="0">
                <a:latin typeface="宋体" panose="02010600030101010101" pitchFamily="2" charset="-122"/>
                <a:ea typeface="宋体" panose="02010600030101010101" pitchFamily="2" charset="-122"/>
              </a:rPr>
              <a:t>      </a:t>
            </a:r>
            <a:r>
              <a:rPr lang="zh-CN" altLang="en-US" b="1" dirty="0">
                <a:latin typeface="宋体" panose="02010600030101010101" pitchFamily="2" charset="-122"/>
                <a:ea typeface="宋体" panose="02010600030101010101" pitchFamily="2" charset="-122"/>
              </a:rPr>
              <a:t>航路，是政府有关部门批准的，使飞机能够在地面通信导航设施的指挥下沿着一定高度、宽度和方向在空中飞行的空域。</a:t>
            </a:r>
            <a:endParaRPr lang="zh-CN" altLang="en-US" b="1" dirty="0">
              <a:latin typeface="宋体" panose="02010600030101010101" pitchFamily="2" charset="-122"/>
              <a:ea typeface="宋体" panose="02010600030101010101" pitchFamily="2" charset="-122"/>
            </a:endParaRPr>
          </a:p>
          <a:p>
            <a:pPr eaLnBrk="1" hangingPunct="1">
              <a:buNone/>
            </a:pPr>
            <a:r>
              <a:rPr lang="zh-CN" altLang="zh-CN" b="1" dirty="0">
                <a:latin typeface="宋体" panose="02010600030101010101" pitchFamily="2" charset="-122"/>
                <a:ea typeface="宋体" panose="02010600030101010101" pitchFamily="2" charset="-122"/>
              </a:rPr>
              <a:t>      </a:t>
            </a:r>
            <a:r>
              <a:rPr lang="zh-CN" altLang="en-US" b="1" dirty="0">
                <a:latin typeface="宋体" panose="02010600030101010101" pitchFamily="2" charset="-122"/>
                <a:ea typeface="宋体" panose="02010600030101010101" pitchFamily="2" charset="-122"/>
              </a:rPr>
              <a:t>国际航路空域高度层分三层：</a:t>
            </a:r>
            <a:endParaRPr lang="zh-CN" altLang="en-US" b="1" dirty="0">
              <a:latin typeface="宋体" panose="02010600030101010101" pitchFamily="2" charset="-122"/>
              <a:ea typeface="宋体" panose="02010600030101010101" pitchFamily="2" charset="-122"/>
            </a:endParaRPr>
          </a:p>
          <a:p>
            <a:pPr eaLnBrk="1" hangingPunct="1">
              <a:buNone/>
            </a:pPr>
            <a:r>
              <a:rPr lang="zh-CN" altLang="zh-CN" b="1" dirty="0">
                <a:latin typeface="宋体" panose="02010600030101010101" pitchFamily="2" charset="-122"/>
                <a:ea typeface="宋体" panose="02010600030101010101" pitchFamily="2" charset="-122"/>
              </a:rPr>
              <a:t>      </a:t>
            </a:r>
            <a:r>
              <a:rPr lang="zh-CN" altLang="en-US" b="1" dirty="0">
                <a:latin typeface="宋体" panose="02010600030101010101" pitchFamily="2" charset="-122"/>
                <a:ea typeface="宋体" panose="02010600030101010101" pitchFamily="2" charset="-122"/>
              </a:rPr>
              <a:t>低空航路</a:t>
            </a:r>
            <a:r>
              <a:rPr lang="zh-CN" altLang="zh-CN" b="1" dirty="0">
                <a:ea typeface="宋体" panose="02010600030101010101" pitchFamily="2" charset="-122"/>
              </a:rPr>
              <a:t>——</a:t>
            </a:r>
            <a:r>
              <a:rPr lang="zh-CN" altLang="en-US" b="1" dirty="0">
                <a:latin typeface="宋体" panose="02010600030101010101" pitchFamily="2" charset="-122"/>
                <a:ea typeface="宋体" panose="02010600030101010101" pitchFamily="2" charset="-122"/>
              </a:rPr>
              <a:t>宽</a:t>
            </a:r>
            <a:r>
              <a:rPr lang="zh-CN" altLang="zh-CN" b="1" dirty="0">
                <a:latin typeface="宋体" panose="02010600030101010101" pitchFamily="2" charset="-122"/>
                <a:ea typeface="宋体" panose="02010600030101010101" pitchFamily="2" charset="-122"/>
              </a:rPr>
              <a:t>16km</a:t>
            </a:r>
            <a:r>
              <a:rPr lang="zh-CN" altLang="en-US" b="1" dirty="0">
                <a:latin typeface="宋体" panose="02010600030101010101" pitchFamily="2" charset="-122"/>
                <a:ea typeface="宋体" panose="02010600030101010101" pitchFamily="2" charset="-122"/>
              </a:rPr>
              <a:t>，海拔高度在</a:t>
            </a:r>
            <a:r>
              <a:rPr lang="zh-CN" altLang="zh-CN" b="1" dirty="0">
                <a:latin typeface="宋体" panose="02010600030101010101" pitchFamily="2" charset="-122"/>
                <a:ea typeface="宋体" panose="02010600030101010101" pitchFamily="2" charset="-122"/>
              </a:rPr>
              <a:t>4423m</a:t>
            </a:r>
            <a:r>
              <a:rPr lang="zh-CN" altLang="en-US" b="1" dirty="0">
                <a:latin typeface="宋体" panose="02010600030101010101" pitchFamily="2" charset="-122"/>
                <a:ea typeface="宋体" panose="02010600030101010101" pitchFamily="2" charset="-122"/>
              </a:rPr>
              <a:t>以下；</a:t>
            </a:r>
            <a:endParaRPr lang="zh-CN" altLang="en-US" b="1" dirty="0">
              <a:latin typeface="宋体" panose="02010600030101010101" pitchFamily="2" charset="-122"/>
              <a:ea typeface="宋体" panose="02010600030101010101" pitchFamily="2" charset="-122"/>
            </a:endParaRPr>
          </a:p>
          <a:p>
            <a:pPr eaLnBrk="1" hangingPunct="1">
              <a:buNone/>
            </a:pPr>
            <a:r>
              <a:rPr lang="zh-CN" altLang="zh-CN" b="1" dirty="0">
                <a:latin typeface="宋体" panose="02010600030101010101" pitchFamily="2" charset="-122"/>
                <a:ea typeface="宋体" panose="02010600030101010101" pitchFamily="2" charset="-122"/>
              </a:rPr>
              <a:t>      </a:t>
            </a:r>
            <a:r>
              <a:rPr lang="zh-CN" altLang="en-US" b="1" dirty="0">
                <a:latin typeface="宋体" panose="02010600030101010101" pitchFamily="2" charset="-122"/>
                <a:ea typeface="宋体" panose="02010600030101010101" pitchFamily="2" charset="-122"/>
              </a:rPr>
              <a:t>中空航路</a:t>
            </a:r>
            <a:r>
              <a:rPr lang="zh-CN" altLang="zh-CN" b="1" dirty="0">
                <a:ea typeface="宋体" panose="02010600030101010101" pitchFamily="2" charset="-122"/>
              </a:rPr>
              <a:t>——</a:t>
            </a:r>
            <a:r>
              <a:rPr lang="zh-CN" altLang="en-US" b="1" dirty="0">
                <a:latin typeface="宋体" panose="02010600030101010101" pitchFamily="2" charset="-122"/>
                <a:ea typeface="宋体" panose="02010600030101010101" pitchFamily="2" charset="-122"/>
              </a:rPr>
              <a:t>宽</a:t>
            </a:r>
            <a:r>
              <a:rPr lang="zh-CN" altLang="zh-CN" b="1" dirty="0">
                <a:latin typeface="宋体" panose="02010600030101010101" pitchFamily="2" charset="-122"/>
                <a:ea typeface="宋体" panose="02010600030101010101" pitchFamily="2" charset="-122"/>
              </a:rPr>
              <a:t>26km</a:t>
            </a:r>
            <a:r>
              <a:rPr lang="zh-CN" altLang="en-US" b="1" dirty="0">
                <a:latin typeface="宋体" panose="02010600030101010101" pitchFamily="2" charset="-122"/>
                <a:ea typeface="宋体" panose="02010600030101010101" pitchFamily="2" charset="-122"/>
              </a:rPr>
              <a:t>，海拔高度在</a:t>
            </a:r>
            <a:r>
              <a:rPr lang="zh-CN" altLang="zh-CN" b="1" dirty="0">
                <a:latin typeface="宋体" panose="02010600030101010101" pitchFamily="2" charset="-122"/>
                <a:ea typeface="宋体" panose="02010600030101010101" pitchFamily="2" charset="-122"/>
              </a:rPr>
              <a:t>4423-7320m</a:t>
            </a:r>
            <a:r>
              <a:rPr lang="zh-CN" altLang="en-US" b="1" dirty="0">
                <a:latin typeface="宋体" panose="02010600030101010101" pitchFamily="2" charset="-122"/>
                <a:ea typeface="宋体" panose="02010600030101010101" pitchFamily="2" charset="-122"/>
              </a:rPr>
              <a:t>之间；</a:t>
            </a:r>
            <a:endParaRPr lang="zh-CN" altLang="en-US" b="1" dirty="0">
              <a:latin typeface="宋体" panose="02010600030101010101" pitchFamily="2" charset="-122"/>
              <a:ea typeface="宋体" panose="02010600030101010101" pitchFamily="2" charset="-122"/>
            </a:endParaRPr>
          </a:p>
          <a:p>
            <a:pPr eaLnBrk="1" hangingPunct="1">
              <a:buNone/>
            </a:pPr>
            <a:r>
              <a:rPr lang="zh-CN" altLang="zh-CN" b="1" dirty="0">
                <a:latin typeface="宋体" panose="02010600030101010101" pitchFamily="2" charset="-122"/>
                <a:ea typeface="宋体" panose="02010600030101010101" pitchFamily="2" charset="-122"/>
              </a:rPr>
              <a:t>      </a:t>
            </a:r>
            <a:r>
              <a:rPr lang="zh-CN" altLang="en-US" b="1" dirty="0">
                <a:latin typeface="宋体" panose="02010600030101010101" pitchFamily="2" charset="-122"/>
                <a:ea typeface="宋体" panose="02010600030101010101" pitchFamily="2" charset="-122"/>
              </a:rPr>
              <a:t>高空航路</a:t>
            </a:r>
            <a:r>
              <a:rPr lang="zh-CN" altLang="zh-CN" b="1" dirty="0">
                <a:ea typeface="宋体" panose="02010600030101010101" pitchFamily="2" charset="-122"/>
              </a:rPr>
              <a:t>——</a:t>
            </a:r>
            <a:r>
              <a:rPr lang="zh-CN" altLang="en-US" b="1" dirty="0">
                <a:latin typeface="宋体" panose="02010600030101010101" pitchFamily="2" charset="-122"/>
                <a:ea typeface="宋体" panose="02010600030101010101" pitchFamily="2" charset="-122"/>
              </a:rPr>
              <a:t>没有宽度限制，海拔高度在</a:t>
            </a:r>
            <a:r>
              <a:rPr lang="zh-CN" altLang="zh-CN" b="1" dirty="0">
                <a:latin typeface="宋体" panose="02010600030101010101" pitchFamily="2" charset="-122"/>
                <a:ea typeface="宋体" panose="02010600030101010101" pitchFamily="2" charset="-122"/>
              </a:rPr>
              <a:t>7320m</a:t>
            </a:r>
            <a:r>
              <a:rPr lang="zh-CN" altLang="en-US" b="1" dirty="0">
                <a:latin typeface="宋体" panose="02010600030101010101" pitchFamily="2" charset="-122"/>
                <a:ea typeface="宋体" panose="02010600030101010101" pitchFamily="2" charset="-122"/>
              </a:rPr>
              <a:t>以上。</a:t>
            </a:r>
            <a:endParaRPr lang="zh-CN" altLang="en-US" b="1" dirty="0">
              <a:latin typeface="宋体" panose="02010600030101010101" pitchFamily="2" charset="-122"/>
              <a:ea typeface="宋体" panose="02010600030101010101" pitchFamily="2" charset="-122"/>
            </a:endParaRPr>
          </a:p>
          <a:p>
            <a:pPr eaLnBrk="1" hangingPunct="1">
              <a:buNone/>
            </a:pPr>
            <a:r>
              <a:rPr lang="zh-CN" altLang="zh-CN" b="1" dirty="0">
                <a:latin typeface="宋体" panose="02010600030101010101" pitchFamily="2" charset="-122"/>
                <a:ea typeface="宋体" panose="02010600030101010101" pitchFamily="2" charset="-122"/>
              </a:rPr>
              <a:t>      </a:t>
            </a:r>
            <a:r>
              <a:rPr lang="zh-CN" altLang="en-US" b="1" dirty="0">
                <a:latin typeface="宋体" panose="02010600030101010101" pitchFamily="2" charset="-122"/>
                <a:ea typeface="宋体" panose="02010600030101010101" pitchFamily="2" charset="-122"/>
              </a:rPr>
              <a:t>我国民用航航路的宽度规定为</a:t>
            </a:r>
            <a:r>
              <a:rPr lang="zh-CN" altLang="zh-CN" b="1" dirty="0">
                <a:latin typeface="宋体" panose="02010600030101010101" pitchFamily="2" charset="-122"/>
                <a:ea typeface="宋体" panose="02010600030101010101" pitchFamily="2" charset="-122"/>
              </a:rPr>
              <a:t>20km</a:t>
            </a:r>
            <a:r>
              <a:rPr lang="zh-CN" altLang="en-US" b="1" dirty="0">
                <a:latin typeface="宋体" panose="02010600030101010101" pitchFamily="2" charset="-122"/>
                <a:ea typeface="宋体" panose="02010600030101010101" pitchFamily="2" charset="-122"/>
              </a:rPr>
              <a:t>。</a:t>
            </a:r>
            <a:endParaRPr lang="zh-CN" altLang="en-US" b="1" dirty="0">
              <a:latin typeface="宋体" panose="02010600030101010101" pitchFamily="2" charset="-122"/>
              <a:ea typeface="宋体" panose="02010600030101010101" pitchFamily="2" charset="-122"/>
            </a:endParaRPr>
          </a:p>
          <a:p>
            <a:pPr eaLnBrk="1" hangingPunct="1">
              <a:buNone/>
            </a:pPr>
            <a:endParaRPr lang="zh-CN" altLang="zh-CN" b="1" dirty="0">
              <a:latin typeface="宋体" panose="02010600030101010101" pitchFamily="2" charset="-122"/>
              <a:ea typeface="宋体" panose="02010600030101010101" pitchFamily="2" charset="-122"/>
            </a:endParaRPr>
          </a:p>
          <a:p>
            <a:pPr eaLnBrk="1" hangingPunct="1"/>
            <a:r>
              <a:rPr lang="zh-CN" altLang="zh-CN" b="1" dirty="0">
                <a:latin typeface="宋体" panose="02010600030101010101" pitchFamily="2" charset="-122"/>
                <a:ea typeface="宋体" panose="02010600030101010101" pitchFamily="2" charset="-122"/>
              </a:rPr>
              <a:t>    </a:t>
            </a:r>
            <a:endParaRPr lang="zh-CN" altLang="zh-CN" b="1" dirty="0">
              <a:ea typeface="宋体" panose="02010600030101010101" pitchFamily="2" charset="-122"/>
            </a:endParaRPr>
          </a:p>
        </p:txBody>
      </p:sp>
      <p:sp>
        <p:nvSpPr>
          <p:cNvPr id="56324" name="Rectangle 4"/>
          <p:cNvSpPr/>
          <p:nvPr/>
        </p:nvSpPr>
        <p:spPr>
          <a:xfrm>
            <a:off x="838200" y="228600"/>
            <a:ext cx="4572000" cy="579438"/>
          </a:xfrm>
          <a:prstGeom prst="rect">
            <a:avLst/>
          </a:prstGeom>
          <a:noFill/>
          <a:ln w="9525">
            <a:noFill/>
          </a:ln>
        </p:spPr>
        <p:txBody>
          <a:bodyPr>
            <a:spAutoFit/>
          </a:bodyPr>
          <a:p>
            <a:pPr algn="l"/>
            <a:r>
              <a:rPr lang="zh-CN" altLang="en-US" sz="3200" b="1" dirty="0">
                <a:solidFill>
                  <a:schemeClr val="tx1"/>
                </a:solidFill>
                <a:latin typeface="Times New Roman" panose="02020603050405020304" pitchFamily="18" charset="0"/>
              </a:rPr>
              <a:t>航路 、航线、航班</a:t>
            </a:r>
            <a:endParaRPr lang="zh-CN" altLang="en-US" sz="3200" b="1" dirty="0">
              <a:solidFill>
                <a:schemeClr val="tx1"/>
              </a:solidFill>
              <a:latin typeface="Times New Roman" panose="02020603050405020304" pitchFamily="18" charset="0"/>
            </a:endParaRPr>
          </a:p>
        </p:txBody>
      </p:sp>
    </p:spTree>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Rectangle 2"/>
          <p:cNvSpPr>
            <a:spLocks noGrp="1"/>
          </p:cNvSpPr>
          <p:nvPr>
            <p:ph type="title"/>
          </p:nvPr>
        </p:nvSpPr>
        <p:spPr>
          <a:ln/>
        </p:spPr>
        <p:txBody>
          <a:bodyPr vert="horz" wrap="square" lIns="91440" tIns="45720" rIns="91440" bIns="45720" anchor="ctr"/>
          <a:p>
            <a:pPr eaLnBrk="1" hangingPunct="1"/>
            <a:r>
              <a:rPr lang="zh-CN" altLang="zh-CN" dirty="0">
                <a:ea typeface="宋体" panose="02010600030101010101" pitchFamily="2" charset="-122"/>
              </a:rPr>
              <a:t>4.3 </a:t>
            </a:r>
            <a:r>
              <a:rPr lang="zh-CN" altLang="en-US" dirty="0">
                <a:ea typeface="宋体" panose="02010600030101010101" pitchFamily="2" charset="-122"/>
              </a:rPr>
              <a:t>航空运输设施有关术语</a:t>
            </a:r>
            <a:endParaRPr lang="zh-CN" altLang="en-US" dirty="0">
              <a:ea typeface="宋体" panose="02010600030101010101" pitchFamily="2" charset="-122"/>
            </a:endParaRPr>
          </a:p>
        </p:txBody>
      </p:sp>
      <p:sp>
        <p:nvSpPr>
          <p:cNvPr id="57347" name="Rectangle 3"/>
          <p:cNvSpPr>
            <a:spLocks noGrp="1"/>
          </p:cNvSpPr>
          <p:nvPr>
            <p:ph idx="1"/>
          </p:nvPr>
        </p:nvSpPr>
        <p:spPr>
          <a:xfrm>
            <a:off x="107950" y="533400"/>
            <a:ext cx="9036050" cy="5289550"/>
          </a:xfrm>
          <a:ln/>
        </p:spPr>
        <p:txBody>
          <a:bodyPr vert="horz" wrap="square" lIns="91440" tIns="45720" rIns="91440" bIns="45720" anchor="t"/>
          <a:p>
            <a:pPr eaLnBrk="1" hangingPunct="1"/>
            <a:r>
              <a:rPr lang="zh-CN" altLang="zh-CN" b="1" dirty="0">
                <a:latin typeface="宋体" panose="02010600030101010101" pitchFamily="2" charset="-122"/>
                <a:ea typeface="宋体" panose="02010600030101010101" pitchFamily="2" charset="-122"/>
              </a:rPr>
              <a:t>   </a:t>
            </a:r>
            <a:r>
              <a:rPr lang="zh-CN" altLang="en-US" b="1" dirty="0">
                <a:solidFill>
                  <a:srgbClr val="FF0000"/>
                </a:solidFill>
                <a:latin typeface="宋体" panose="02010600030101010101" pitchFamily="2" charset="-122"/>
                <a:ea typeface="宋体" panose="02010600030101010101" pitchFamily="2" charset="-122"/>
              </a:rPr>
              <a:t>航线</a:t>
            </a:r>
            <a:r>
              <a:rPr lang="zh-CN" altLang="en-US" b="1" dirty="0">
                <a:latin typeface="宋体" panose="02010600030101010101" pitchFamily="2" charset="-122"/>
                <a:ea typeface="宋体" panose="02010600030101010101" pitchFamily="2" charset="-122"/>
              </a:rPr>
              <a:t>，是飞机飞行的路线，飞机的航线由飞行的起点、经停点、终点等要素组成。</a:t>
            </a:r>
            <a:endParaRPr lang="zh-CN" altLang="en-US" b="1" dirty="0">
              <a:latin typeface="宋体" panose="02010600030101010101" pitchFamily="2" charset="-122"/>
              <a:ea typeface="宋体" panose="02010600030101010101" pitchFamily="2" charset="-122"/>
            </a:endParaRPr>
          </a:p>
          <a:p>
            <a:pPr eaLnBrk="1" hangingPunct="1"/>
            <a:r>
              <a:rPr lang="zh-CN" altLang="en-US" b="1" dirty="0">
                <a:ea typeface="宋体" panose="02010600030101010101" pitchFamily="2" charset="-122"/>
              </a:rPr>
              <a:t>      航线按飞行的区域可分为：</a:t>
            </a:r>
            <a:endParaRPr lang="zh-CN" altLang="en-US" b="1" dirty="0">
              <a:ea typeface="宋体" panose="02010600030101010101" pitchFamily="2" charset="-122"/>
            </a:endParaRPr>
          </a:p>
          <a:p>
            <a:pPr eaLnBrk="1" hangingPunct="1"/>
            <a:r>
              <a:rPr lang="zh-CN" altLang="en-US" b="1" dirty="0">
                <a:ea typeface="宋体" panose="02010600030101010101" pitchFamily="2" charset="-122"/>
              </a:rPr>
              <a:t>     国内航线，指飞行的起点、经停点和终点都在同一个国家境内的航线。</a:t>
            </a:r>
            <a:endParaRPr lang="zh-CN" altLang="en-US" b="1" dirty="0">
              <a:ea typeface="宋体" panose="02010600030101010101" pitchFamily="2" charset="-122"/>
            </a:endParaRPr>
          </a:p>
          <a:p>
            <a:pPr eaLnBrk="1" hangingPunct="1"/>
            <a:r>
              <a:rPr lang="zh-CN" altLang="en-US" b="1" dirty="0">
                <a:ea typeface="宋体" panose="02010600030101010101" pitchFamily="2" charset="-122"/>
              </a:rPr>
              <a:t>    国际航线，指飞机飞行的起点、经停点和终点超过一个国家国境线的航线。</a:t>
            </a:r>
            <a:endParaRPr lang="zh-CN" altLang="en-US" b="1" dirty="0">
              <a:ea typeface="宋体" panose="02010600030101010101" pitchFamily="2" charset="-122"/>
            </a:endParaRPr>
          </a:p>
          <a:p>
            <a:pPr eaLnBrk="1" hangingPunct="1"/>
            <a:r>
              <a:rPr lang="zh-CN" altLang="en-US" b="1" dirty="0">
                <a:solidFill>
                  <a:srgbClr val="FF0000"/>
                </a:solidFill>
                <a:ea typeface="宋体" panose="02010600030101010101" pitchFamily="2" charset="-122"/>
              </a:rPr>
              <a:t>   航班</a:t>
            </a:r>
            <a:r>
              <a:rPr lang="zh-CN" altLang="en-US" b="1" dirty="0">
                <a:ea typeface="宋体" panose="02010600030101010101" pitchFamily="2" charset="-122"/>
              </a:rPr>
              <a:t>，是指飞机定期由始发站按规定的航线起飞、经过经停站到终点站或不经经停站直达终点的运输飞行。</a:t>
            </a:r>
            <a:endParaRPr lang="zh-CN" altLang="en-US" b="1" dirty="0">
              <a:ea typeface="宋体" panose="02010600030101010101" pitchFamily="2" charset="-122"/>
            </a:endParaRPr>
          </a:p>
          <a:p>
            <a:pPr eaLnBrk="1" hangingPunct="1"/>
            <a:r>
              <a:rPr lang="zh-CN" altLang="en-US" b="1" dirty="0">
                <a:ea typeface="宋体" panose="02010600030101010101" pitchFamily="2" charset="-122"/>
              </a:rPr>
              <a:t>     在国际航线上飞行的航班称为国际航班，在国内航线上飞行的航班，称为国内航班。</a:t>
            </a:r>
            <a:endParaRPr lang="zh-CN" altLang="en-US" b="1" dirty="0">
              <a:ea typeface="宋体" panose="02010600030101010101" pitchFamily="2" charset="-122"/>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a:spLocks noGrp="1"/>
          </p:cNvSpPr>
          <p:nvPr>
            <p:ph idx="1"/>
          </p:nvPr>
        </p:nvSpPr>
        <p:spPr>
          <a:ln/>
        </p:spPr>
        <p:txBody>
          <a:bodyPr vert="horz" wrap="square" lIns="91440" tIns="45720" rIns="91440" bIns="45720" anchor="t"/>
          <a:p>
            <a:pPr eaLnBrk="1" hangingPunct="1">
              <a:lnSpc>
                <a:spcPct val="90000"/>
              </a:lnSpc>
            </a:pPr>
            <a:r>
              <a:rPr lang="zh-CN" altLang="zh-CN" dirty="0">
                <a:ea typeface="宋体" panose="02010600030101010101" pitchFamily="2" charset="-122"/>
              </a:rPr>
              <a:t>       </a:t>
            </a:r>
            <a:r>
              <a:rPr lang="zh-CN" altLang="en-US" dirty="0">
                <a:ea typeface="宋体" panose="02010600030101010101" pitchFamily="2" charset="-122"/>
              </a:rPr>
              <a:t>第三阶段：</a:t>
            </a:r>
            <a:r>
              <a:rPr lang="zh-CN" altLang="zh-CN" dirty="0">
                <a:ea typeface="宋体" panose="02010600030101010101" pitchFamily="2" charset="-122"/>
              </a:rPr>
              <a:t>1987</a:t>
            </a:r>
            <a:r>
              <a:rPr lang="zh-CN" altLang="en-US" dirty="0">
                <a:ea typeface="宋体" panose="02010600030101010101" pitchFamily="2" charset="-122"/>
              </a:rPr>
              <a:t>～</a:t>
            </a:r>
            <a:r>
              <a:rPr lang="zh-CN" altLang="zh-CN" dirty="0">
                <a:ea typeface="宋体" panose="02010600030101010101" pitchFamily="2" charset="-122"/>
              </a:rPr>
              <a:t>2002</a:t>
            </a:r>
            <a:r>
              <a:rPr lang="zh-CN" altLang="en-US" dirty="0">
                <a:ea typeface="宋体" panose="02010600030101010101" pitchFamily="2" charset="-122"/>
              </a:rPr>
              <a:t>年。</a:t>
            </a:r>
            <a:r>
              <a:rPr lang="zh-CN" altLang="zh-CN" dirty="0">
                <a:ea typeface="宋体" panose="02010600030101010101" pitchFamily="2" charset="-122"/>
              </a:rPr>
              <a:t>1987</a:t>
            </a:r>
            <a:r>
              <a:rPr lang="zh-CN" altLang="en-US" dirty="0">
                <a:ea typeface="宋体" panose="02010600030101010101" pitchFamily="2" charset="-122"/>
              </a:rPr>
              <a:t>年组建了</a:t>
            </a:r>
            <a:r>
              <a:rPr lang="zh-CN" altLang="zh-CN" dirty="0">
                <a:ea typeface="宋体" panose="02010600030101010101" pitchFamily="2" charset="-122"/>
              </a:rPr>
              <a:t>6</a:t>
            </a:r>
            <a:r>
              <a:rPr lang="zh-CN" altLang="en-US" dirty="0">
                <a:ea typeface="宋体" panose="02010600030101010101" pitchFamily="2" charset="-122"/>
              </a:rPr>
              <a:t>个国家骨干航空公司，实行自主经营、自负盈亏和平等竞争。这</a:t>
            </a:r>
            <a:r>
              <a:rPr lang="zh-CN" altLang="zh-CN" dirty="0">
                <a:ea typeface="宋体" panose="02010600030101010101" pitchFamily="2" charset="-122"/>
              </a:rPr>
              <a:t>6</a:t>
            </a:r>
            <a:r>
              <a:rPr lang="zh-CN" altLang="en-US" dirty="0">
                <a:ea typeface="宋体" panose="02010600030101010101" pitchFamily="2" charset="-122"/>
              </a:rPr>
              <a:t>个国家骨干航空公司是：</a:t>
            </a:r>
            <a:r>
              <a:rPr lang="zh-CN" altLang="en-US" dirty="0">
                <a:solidFill>
                  <a:srgbClr val="FF0000"/>
                </a:solidFill>
                <a:ea typeface="宋体" panose="02010600030101010101" pitchFamily="2" charset="-122"/>
              </a:rPr>
              <a:t>中国国际航空公司、中国东方航空公司、中国南方航空公司、中国西南航空公司、中国西北航空公司和中国北方航空公司</a:t>
            </a:r>
            <a:r>
              <a:rPr lang="zh-CN" altLang="en-US" dirty="0">
                <a:ea typeface="宋体" panose="02010600030101010101" pitchFamily="2" charset="-122"/>
              </a:rPr>
              <a:t>。在原民航北京管理局、上海管理局、广州管理局、成都管理局、西安管理局和沈阳管理局的基础上，组建了民航华北、华东、中南、西南、西北和东北</a:t>
            </a:r>
            <a:r>
              <a:rPr lang="zh-CN" altLang="zh-CN" dirty="0">
                <a:ea typeface="宋体" panose="02010600030101010101" pitchFamily="2" charset="-122"/>
              </a:rPr>
              <a:t>6</a:t>
            </a:r>
            <a:r>
              <a:rPr lang="zh-CN" altLang="en-US" dirty="0">
                <a:ea typeface="宋体" panose="02010600030101010101" pitchFamily="2" charset="-122"/>
              </a:rPr>
              <a:t>个地区管理局以及北京首都机场、上海虹桥机场、广州白云机场、成都双流机场、西安西关机场（现已迁至咸阳，改为西安咸阳机场）和沈阳桃仙机场。 </a:t>
            </a:r>
            <a:endParaRPr lang="zh-CN" altLang="en-US" dirty="0">
              <a:ea typeface="宋体" panose="02010600030101010101" pitchFamily="2" charset="-122"/>
            </a:endParaRPr>
          </a:p>
          <a:p>
            <a:pPr eaLnBrk="1" hangingPunct="1">
              <a:lnSpc>
                <a:spcPct val="90000"/>
              </a:lnSpc>
            </a:pPr>
            <a:r>
              <a:rPr lang="zh-CN" altLang="zh-CN" dirty="0">
                <a:ea typeface="宋体" panose="02010600030101010101" pitchFamily="2" charset="-122"/>
              </a:rPr>
              <a:t>      </a:t>
            </a:r>
            <a:r>
              <a:rPr lang="zh-CN" altLang="zh-CN" dirty="0"/>
              <a:t>1993</a:t>
            </a:r>
            <a:r>
              <a:rPr lang="zh-CN" altLang="en-US" dirty="0">
                <a:ea typeface="宋体" panose="02010600030101010101" pitchFamily="2" charset="-122"/>
              </a:rPr>
              <a:t>年</a:t>
            </a:r>
            <a:r>
              <a:rPr lang="zh-CN" altLang="zh-CN" dirty="0"/>
              <a:t>4</a:t>
            </a:r>
            <a:r>
              <a:rPr lang="zh-CN" altLang="en-US" dirty="0">
                <a:ea typeface="宋体" panose="02010600030101010101" pitchFamily="2" charset="-122"/>
              </a:rPr>
              <a:t>月</a:t>
            </a:r>
            <a:r>
              <a:rPr lang="zh-CN" altLang="zh-CN" dirty="0"/>
              <a:t>19</a:t>
            </a:r>
            <a:r>
              <a:rPr lang="zh-CN" altLang="en-US" dirty="0">
                <a:ea typeface="宋体" panose="02010600030101010101" pitchFamily="2" charset="-122"/>
              </a:rPr>
              <a:t>日，中国民用航空局改称中国民用航空总局，属国务院直属机构。</a:t>
            </a:r>
            <a:r>
              <a:rPr lang="zh-CN" altLang="zh-CN" dirty="0"/>
              <a:t>2002</a:t>
            </a:r>
            <a:r>
              <a:rPr lang="zh-CN" altLang="en-US" dirty="0">
                <a:ea typeface="宋体" panose="02010600030101010101" pitchFamily="2" charset="-122"/>
              </a:rPr>
              <a:t>年，我国民航行业完成运输总周转量</a:t>
            </a:r>
            <a:r>
              <a:rPr lang="zh-CN" altLang="zh-CN" dirty="0"/>
              <a:t>165</a:t>
            </a:r>
            <a:r>
              <a:rPr lang="zh-CN" altLang="en-US" dirty="0">
                <a:ea typeface="宋体" panose="02010600030101010101" pitchFamily="2" charset="-122"/>
              </a:rPr>
              <a:t>亿吨</a:t>
            </a:r>
            <a:r>
              <a:rPr lang="zh-CN" altLang="zh-CN" dirty="0"/>
              <a:t>·</a:t>
            </a:r>
            <a:r>
              <a:rPr lang="zh-CN" altLang="en-US" dirty="0">
                <a:ea typeface="宋体" panose="02010600030101010101" pitchFamily="2" charset="-122"/>
              </a:rPr>
              <a:t>公里、旅客运输量</a:t>
            </a:r>
            <a:r>
              <a:rPr lang="zh-CN" altLang="zh-CN" dirty="0"/>
              <a:t>8594</a:t>
            </a:r>
            <a:r>
              <a:rPr lang="zh-CN" altLang="en-US" dirty="0">
                <a:ea typeface="宋体" panose="02010600030101010101" pitchFamily="2" charset="-122"/>
              </a:rPr>
              <a:t>万人、货邮运输量</a:t>
            </a:r>
            <a:r>
              <a:rPr lang="zh-CN" altLang="zh-CN" dirty="0"/>
              <a:t>202</a:t>
            </a:r>
            <a:r>
              <a:rPr lang="zh-CN" altLang="en-US" dirty="0">
                <a:ea typeface="宋体" panose="02010600030101010101" pitchFamily="2" charset="-122"/>
              </a:rPr>
              <a:t>万吨，国际排位进一步上升，成为令人瞩目的民航大国。</a:t>
            </a:r>
            <a:endParaRPr lang="zh-CN" altLang="en-US" dirty="0">
              <a:ea typeface="宋体" panose="02010600030101010101" pitchFamily="2" charset="-122"/>
            </a:endParaRPr>
          </a:p>
          <a:p>
            <a:pPr eaLnBrk="1" hangingPunct="1">
              <a:lnSpc>
                <a:spcPct val="90000"/>
              </a:lnSpc>
            </a:pPr>
            <a:r>
              <a:rPr lang="zh-CN" altLang="zh-CN" dirty="0">
                <a:ea typeface="宋体" panose="02010600030101010101" pitchFamily="2" charset="-122"/>
              </a:rPr>
              <a:t>           </a:t>
            </a:r>
            <a:endParaRPr lang="zh-CN" altLang="zh-CN" dirty="0">
              <a:ea typeface="宋体" panose="02010600030101010101" pitchFamily="2" charset="-122"/>
            </a:endParaRPr>
          </a:p>
        </p:txBody>
      </p:sp>
      <p:sp>
        <p:nvSpPr>
          <p:cNvPr id="7171" name="Rectangle 3"/>
          <p:cNvSpPr>
            <a:spLocks noGrp="1"/>
          </p:cNvSpPr>
          <p:nvPr>
            <p:ph type="title"/>
          </p:nvPr>
        </p:nvSpPr>
        <p:spPr>
          <a:xfrm>
            <a:off x="609600" y="228600"/>
            <a:ext cx="7416800" cy="490538"/>
          </a:xfrm>
          <a:ln/>
        </p:spPr>
        <p:txBody>
          <a:bodyPr vert="horz" wrap="square" lIns="91440" tIns="45720" rIns="91440" bIns="45720" anchor="ctr"/>
          <a:p>
            <a:pPr algn="l" eaLnBrk="1" hangingPunct="1"/>
            <a:r>
              <a:rPr lang="zh-CN" altLang="en-US" sz="2800" dirty="0">
                <a:solidFill>
                  <a:schemeClr val="tx1"/>
                </a:solidFill>
                <a:ea typeface="宋体" panose="02010600030101010101" pitchFamily="2" charset="-122"/>
              </a:rPr>
              <a:t>一、航空运输的历史</a:t>
            </a:r>
            <a:endParaRPr lang="zh-CN" altLang="en-US" sz="2800" dirty="0">
              <a:solidFill>
                <a:schemeClr val="tx1"/>
              </a:solidFill>
              <a:ea typeface="宋体" panose="02010600030101010101" pitchFamily="2" charset="-122"/>
            </a:endParaRPr>
          </a:p>
        </p:txBody>
      </p:sp>
    </p:spTree>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Rectangle 2"/>
          <p:cNvSpPr>
            <a:spLocks noGrp="1"/>
          </p:cNvSpPr>
          <p:nvPr>
            <p:ph type="title"/>
          </p:nvPr>
        </p:nvSpPr>
        <p:spPr>
          <a:xfrm>
            <a:off x="611188" y="620713"/>
            <a:ext cx="7772400" cy="1143000"/>
          </a:xfrm>
          <a:ln/>
        </p:spPr>
        <p:txBody>
          <a:bodyPr vert="horz" wrap="square" lIns="91440" tIns="45720" rIns="91440" bIns="45720" anchor="ctr"/>
          <a:p>
            <a:pPr eaLnBrk="1" hangingPunct="1"/>
            <a:r>
              <a:rPr lang="zh-CN" altLang="en-US" dirty="0">
                <a:ea typeface="宋体" panose="02010600030101010101" pitchFamily="2" charset="-122"/>
              </a:rPr>
              <a:t>航班号：国内航班号示例</a:t>
            </a:r>
            <a:endParaRPr lang="zh-CN" altLang="en-US" dirty="0">
              <a:ea typeface="宋体" panose="02010600030101010101" pitchFamily="2" charset="-122"/>
            </a:endParaRPr>
          </a:p>
        </p:txBody>
      </p:sp>
      <p:sp>
        <p:nvSpPr>
          <p:cNvPr id="58371" name="Rectangle 3"/>
          <p:cNvSpPr>
            <a:spLocks noGrp="1"/>
          </p:cNvSpPr>
          <p:nvPr>
            <p:ph idx="1"/>
          </p:nvPr>
        </p:nvSpPr>
        <p:spPr>
          <a:ln/>
        </p:spPr>
        <p:txBody>
          <a:bodyPr vert="horz" wrap="square" lIns="91440" tIns="45720" rIns="91440" bIns="45720" anchor="t"/>
          <a:p>
            <a:pPr algn="ctr" eaLnBrk="1" hangingPunct="1">
              <a:lnSpc>
                <a:spcPct val="80000"/>
              </a:lnSpc>
            </a:pPr>
            <a:endParaRPr lang="zh-CN" altLang="zh-CN" sz="3200" b="1" dirty="0">
              <a:ea typeface="宋体" panose="02010600030101010101" pitchFamily="2" charset="-122"/>
            </a:endParaRPr>
          </a:p>
          <a:p>
            <a:pPr eaLnBrk="1" hangingPunct="1">
              <a:lnSpc>
                <a:spcPct val="80000"/>
              </a:lnSpc>
            </a:pPr>
            <a:endParaRPr lang="zh-CN" altLang="zh-CN" sz="1800" dirty="0">
              <a:ea typeface="宋体" panose="02010600030101010101" pitchFamily="2" charset="-122"/>
            </a:endParaRPr>
          </a:p>
          <a:p>
            <a:pPr algn="ctr" eaLnBrk="1" hangingPunct="1">
              <a:lnSpc>
                <a:spcPct val="80000"/>
              </a:lnSpc>
            </a:pPr>
            <a:endParaRPr lang="zh-CN" altLang="zh-CN" sz="3200" b="1" dirty="0">
              <a:ea typeface="宋体" panose="02010600030101010101" pitchFamily="2" charset="-122"/>
            </a:endParaRPr>
          </a:p>
          <a:p>
            <a:pPr algn="ctr" eaLnBrk="1" hangingPunct="1">
              <a:lnSpc>
                <a:spcPct val="80000"/>
              </a:lnSpc>
            </a:pPr>
            <a:endParaRPr lang="zh-CN" altLang="zh-CN" sz="3200" b="1" dirty="0">
              <a:ea typeface="宋体" panose="02010600030101010101" pitchFamily="2" charset="-122"/>
            </a:endParaRPr>
          </a:p>
          <a:p>
            <a:pPr algn="ctr" eaLnBrk="1" hangingPunct="1">
              <a:lnSpc>
                <a:spcPct val="80000"/>
              </a:lnSpc>
            </a:pPr>
            <a:endParaRPr lang="zh-CN" altLang="zh-CN" sz="5400" b="1" u="sng" dirty="0">
              <a:ea typeface="宋体" panose="02010600030101010101" pitchFamily="2" charset="-122"/>
            </a:endParaRPr>
          </a:p>
          <a:p>
            <a:pPr eaLnBrk="1" hangingPunct="1">
              <a:lnSpc>
                <a:spcPct val="80000"/>
              </a:lnSpc>
            </a:pPr>
            <a:endParaRPr lang="zh-CN" altLang="zh-CN" sz="3200" b="1" dirty="0">
              <a:ea typeface="宋体" panose="02010600030101010101" pitchFamily="2" charset="-122"/>
            </a:endParaRPr>
          </a:p>
          <a:p>
            <a:pPr eaLnBrk="1" hangingPunct="1">
              <a:lnSpc>
                <a:spcPct val="80000"/>
              </a:lnSpc>
            </a:pPr>
            <a:endParaRPr lang="zh-CN" altLang="zh-CN" sz="1800" dirty="0">
              <a:ea typeface="宋体" panose="02010600030101010101" pitchFamily="2" charset="-122"/>
            </a:endParaRPr>
          </a:p>
          <a:p>
            <a:pPr eaLnBrk="1" hangingPunct="1">
              <a:lnSpc>
                <a:spcPct val="80000"/>
              </a:lnSpc>
            </a:pPr>
            <a:endParaRPr lang="zh-CN" altLang="zh-CN" sz="1800" dirty="0">
              <a:ea typeface="宋体" panose="02010600030101010101" pitchFamily="2" charset="-122"/>
            </a:endParaRPr>
          </a:p>
          <a:p>
            <a:pPr eaLnBrk="1" hangingPunct="1">
              <a:lnSpc>
                <a:spcPct val="80000"/>
              </a:lnSpc>
            </a:pPr>
            <a:endParaRPr lang="zh-CN" altLang="zh-CN" sz="1800" dirty="0">
              <a:ea typeface="宋体" panose="02010600030101010101" pitchFamily="2" charset="-122"/>
            </a:endParaRPr>
          </a:p>
        </p:txBody>
      </p:sp>
      <p:sp>
        <p:nvSpPr>
          <p:cNvPr id="63492" name="AutoShape 4"/>
          <p:cNvSpPr/>
          <p:nvPr/>
        </p:nvSpPr>
        <p:spPr>
          <a:xfrm>
            <a:off x="914400" y="2209800"/>
            <a:ext cx="2016125" cy="835025"/>
          </a:xfrm>
          <a:prstGeom prst="accentCallout1">
            <a:avLst>
              <a:gd name="adj1" fmla="val 13690"/>
              <a:gd name="adj2" fmla="val 103778"/>
              <a:gd name="adj3" fmla="val 172435"/>
              <a:gd name="adj4" fmla="val 104486"/>
            </a:avLst>
          </a:prstGeom>
          <a:solidFill>
            <a:schemeClr val="folHlink"/>
          </a:solidFill>
          <a:ln w="9525" cap="flat" cmpd="sng">
            <a:solidFill>
              <a:schemeClr val="tx1"/>
            </a:solidFill>
            <a:prstDash val="solid"/>
            <a:miter/>
            <a:headEnd type="none" w="med" len="med"/>
            <a:tailEnd type="none" w="med" len="med"/>
          </a:ln>
        </p:spPr>
        <p:txBody>
          <a:bodyPr/>
          <a:p>
            <a:r>
              <a:rPr lang="zh-CN" altLang="en-US" sz="2000" b="1" dirty="0">
                <a:solidFill>
                  <a:schemeClr val="tx1"/>
                </a:solidFill>
                <a:latin typeface="Times New Roman" panose="02020603050405020304" pitchFamily="18" charset="0"/>
                <a:ea typeface="宋体" panose="02010600030101010101" pitchFamily="2" charset="-122"/>
              </a:rPr>
              <a:t>执行航班任务的航空公司</a:t>
            </a:r>
            <a:endParaRPr lang="zh-CN" altLang="en-US" sz="2000" b="1" dirty="0">
              <a:solidFill>
                <a:schemeClr val="tx1"/>
              </a:solidFill>
              <a:latin typeface="Times New Roman" panose="02020603050405020304" pitchFamily="18" charset="0"/>
              <a:ea typeface="宋体" panose="02010600030101010101" pitchFamily="2" charset="-122"/>
            </a:endParaRPr>
          </a:p>
        </p:txBody>
      </p:sp>
      <p:sp>
        <p:nvSpPr>
          <p:cNvPr id="63493" name="AutoShape 5"/>
          <p:cNvSpPr/>
          <p:nvPr/>
        </p:nvSpPr>
        <p:spPr>
          <a:xfrm>
            <a:off x="5651500" y="2349500"/>
            <a:ext cx="2228850" cy="936625"/>
          </a:xfrm>
          <a:prstGeom prst="accentCallout2">
            <a:avLst>
              <a:gd name="adj1" fmla="val 12204"/>
              <a:gd name="adj2" fmla="val -3417"/>
              <a:gd name="adj3" fmla="val 12204"/>
              <a:gd name="adj4" fmla="val -32120"/>
              <a:gd name="adj5" fmla="val 143222"/>
              <a:gd name="adj6" fmla="val -60824"/>
            </a:avLst>
          </a:prstGeom>
          <a:solidFill>
            <a:schemeClr val="folHlink"/>
          </a:solidFill>
          <a:ln w="9525" cap="flat" cmpd="sng">
            <a:solidFill>
              <a:schemeClr val="tx1"/>
            </a:solidFill>
            <a:prstDash val="solid"/>
            <a:miter/>
            <a:headEnd type="none" w="med" len="med"/>
            <a:tailEnd type="none" w="med" len="med"/>
          </a:ln>
        </p:spPr>
        <p:txBody>
          <a:bodyPr/>
          <a:p>
            <a:r>
              <a:rPr lang="zh-CN" altLang="en-US" sz="2000" b="1" dirty="0">
                <a:solidFill>
                  <a:schemeClr val="tx1"/>
                </a:solidFill>
                <a:latin typeface="Times New Roman" panose="02020603050405020304" pitchFamily="18" charset="0"/>
                <a:ea typeface="宋体" panose="02010600030101010101" pitchFamily="2" charset="-122"/>
              </a:rPr>
              <a:t>执行该航班任务的航空公司或所属管理局</a:t>
            </a:r>
            <a:endParaRPr lang="zh-CN" altLang="en-US" sz="2000" b="1" dirty="0">
              <a:solidFill>
                <a:schemeClr val="tx1"/>
              </a:solidFill>
              <a:latin typeface="Times New Roman" panose="02020603050405020304" pitchFamily="18" charset="0"/>
              <a:ea typeface="宋体" panose="02010600030101010101" pitchFamily="2" charset="-122"/>
            </a:endParaRPr>
          </a:p>
        </p:txBody>
      </p:sp>
      <p:sp>
        <p:nvSpPr>
          <p:cNvPr id="63494" name="AutoShape 6"/>
          <p:cNvSpPr/>
          <p:nvPr/>
        </p:nvSpPr>
        <p:spPr>
          <a:xfrm>
            <a:off x="1187450" y="4538663"/>
            <a:ext cx="2371725" cy="835025"/>
          </a:xfrm>
          <a:prstGeom prst="accentCallout2">
            <a:avLst>
              <a:gd name="adj1" fmla="val 13690"/>
              <a:gd name="adj2" fmla="val 103213"/>
              <a:gd name="adj3" fmla="val 13690"/>
              <a:gd name="adj4" fmla="val 127713"/>
              <a:gd name="adj5" fmla="val -30037"/>
              <a:gd name="adj6" fmla="val 153148"/>
            </a:avLst>
          </a:prstGeom>
          <a:solidFill>
            <a:schemeClr val="folHlink"/>
          </a:solidFill>
          <a:ln w="9525" cap="flat" cmpd="sng">
            <a:solidFill>
              <a:schemeClr val="tx1"/>
            </a:solidFill>
            <a:prstDash val="solid"/>
            <a:miter/>
            <a:headEnd type="none" w="med" len="med"/>
            <a:tailEnd type="none" w="med" len="med"/>
          </a:ln>
        </p:spPr>
        <p:txBody>
          <a:bodyPr/>
          <a:p>
            <a:r>
              <a:rPr lang="zh-CN" altLang="en-US" sz="2000" b="1" dirty="0">
                <a:solidFill>
                  <a:schemeClr val="tx1"/>
                </a:solidFill>
                <a:latin typeface="Times New Roman" panose="02020603050405020304" pitchFamily="18" charset="0"/>
                <a:ea typeface="宋体" panose="02010600030101010101" pitchFamily="2" charset="-122"/>
              </a:rPr>
              <a:t>该航班终点站所属管理局</a:t>
            </a:r>
            <a:endParaRPr lang="zh-CN" altLang="en-US" sz="2000" b="1" dirty="0">
              <a:solidFill>
                <a:schemeClr val="tx1"/>
              </a:solidFill>
              <a:latin typeface="Times New Roman" panose="02020603050405020304" pitchFamily="18" charset="0"/>
              <a:ea typeface="宋体" panose="02010600030101010101" pitchFamily="2" charset="-122"/>
            </a:endParaRPr>
          </a:p>
        </p:txBody>
      </p:sp>
      <p:sp>
        <p:nvSpPr>
          <p:cNvPr id="63495" name="Text Box 7"/>
          <p:cNvSpPr txBox="1"/>
          <p:nvPr/>
        </p:nvSpPr>
        <p:spPr>
          <a:xfrm>
            <a:off x="2319338" y="3429000"/>
            <a:ext cx="4700587" cy="1006475"/>
          </a:xfrm>
          <a:prstGeom prst="rect">
            <a:avLst/>
          </a:prstGeom>
          <a:noFill/>
          <a:ln w="9525">
            <a:noFill/>
          </a:ln>
        </p:spPr>
        <p:txBody>
          <a:bodyPr>
            <a:spAutoFit/>
          </a:bodyPr>
          <a:p>
            <a:pPr algn="l"/>
            <a:r>
              <a:rPr lang="zh-CN" altLang="zh-CN" sz="6000" b="1" u="sng" dirty="0">
                <a:solidFill>
                  <a:schemeClr val="tx1"/>
                </a:solidFill>
                <a:latin typeface="Times New Roman" panose="02020603050405020304" pitchFamily="18" charset="0"/>
                <a:ea typeface="宋体" panose="02010600030101010101" pitchFamily="2" charset="-122"/>
              </a:rPr>
              <a:t>CA</a:t>
            </a:r>
            <a:r>
              <a:rPr lang="zh-CN" altLang="zh-CN" sz="6000" b="1" dirty="0">
                <a:solidFill>
                  <a:schemeClr val="tx1"/>
                </a:solidFill>
                <a:latin typeface="Times New Roman" panose="02020603050405020304" pitchFamily="18" charset="0"/>
                <a:ea typeface="宋体" panose="02010600030101010101" pitchFamily="2" charset="-122"/>
              </a:rPr>
              <a:t>   </a:t>
            </a:r>
            <a:r>
              <a:rPr lang="zh-CN" altLang="zh-CN" sz="6000" b="1" u="sng" dirty="0">
                <a:solidFill>
                  <a:schemeClr val="tx1"/>
                </a:solidFill>
                <a:latin typeface="Times New Roman" panose="02020603050405020304" pitchFamily="18" charset="0"/>
                <a:ea typeface="宋体" panose="02010600030101010101" pitchFamily="2" charset="-122"/>
              </a:rPr>
              <a:t>1</a:t>
            </a:r>
            <a:r>
              <a:rPr lang="zh-CN" altLang="zh-CN" sz="6000" b="1" dirty="0">
                <a:solidFill>
                  <a:schemeClr val="tx1"/>
                </a:solidFill>
                <a:latin typeface="Times New Roman" panose="02020603050405020304" pitchFamily="18" charset="0"/>
                <a:ea typeface="宋体" panose="02010600030101010101" pitchFamily="2" charset="-122"/>
              </a:rPr>
              <a:t> </a:t>
            </a:r>
            <a:r>
              <a:rPr lang="zh-CN" altLang="zh-CN" sz="6000" b="1" u="sng" dirty="0">
                <a:solidFill>
                  <a:schemeClr val="tx1"/>
                </a:solidFill>
                <a:latin typeface="Times New Roman" panose="02020603050405020304" pitchFamily="18" charset="0"/>
                <a:ea typeface="宋体" panose="02010600030101010101" pitchFamily="2" charset="-122"/>
              </a:rPr>
              <a:t>5</a:t>
            </a:r>
            <a:r>
              <a:rPr lang="zh-CN" altLang="zh-CN" sz="6000" b="1" dirty="0">
                <a:solidFill>
                  <a:schemeClr val="tx1"/>
                </a:solidFill>
                <a:latin typeface="Times New Roman" panose="02020603050405020304" pitchFamily="18" charset="0"/>
                <a:ea typeface="宋体" panose="02010600030101010101" pitchFamily="2" charset="-122"/>
              </a:rPr>
              <a:t> </a:t>
            </a:r>
            <a:r>
              <a:rPr lang="zh-CN" altLang="zh-CN" sz="6000" b="1" u="sng" dirty="0">
                <a:solidFill>
                  <a:schemeClr val="tx1"/>
                </a:solidFill>
                <a:latin typeface="Times New Roman" panose="02020603050405020304" pitchFamily="18" charset="0"/>
                <a:ea typeface="宋体" panose="02010600030101010101" pitchFamily="2" charset="-122"/>
              </a:rPr>
              <a:t>0 1</a:t>
            </a:r>
            <a:endParaRPr lang="zh-CN" altLang="zh-CN" sz="6000" b="1" u="sng" dirty="0">
              <a:solidFill>
                <a:schemeClr val="tx1"/>
              </a:solidFill>
              <a:latin typeface="Times New Roman" panose="02020603050405020304" pitchFamily="18" charset="0"/>
              <a:ea typeface="宋体" panose="02010600030101010101" pitchFamily="2" charset="-122"/>
            </a:endParaRPr>
          </a:p>
        </p:txBody>
      </p:sp>
      <p:sp>
        <p:nvSpPr>
          <p:cNvPr id="63496" name="AutoShape 8"/>
          <p:cNvSpPr/>
          <p:nvPr/>
        </p:nvSpPr>
        <p:spPr>
          <a:xfrm>
            <a:off x="5795963" y="4941888"/>
            <a:ext cx="3163887" cy="1554162"/>
          </a:xfrm>
          <a:prstGeom prst="accentCallout2">
            <a:avLst>
              <a:gd name="adj1" fmla="val 7356"/>
              <a:gd name="adj2" fmla="val -2407"/>
              <a:gd name="adj3" fmla="val 7356"/>
              <a:gd name="adj4" fmla="val -3611"/>
              <a:gd name="adj5" fmla="val -43005"/>
              <a:gd name="adj6" fmla="val -4815"/>
            </a:avLst>
          </a:prstGeom>
          <a:solidFill>
            <a:schemeClr val="folHlink"/>
          </a:solidFill>
          <a:ln w="9525" cap="flat" cmpd="sng">
            <a:solidFill>
              <a:schemeClr val="tx1"/>
            </a:solidFill>
            <a:prstDash val="solid"/>
            <a:miter/>
            <a:headEnd type="none" w="med" len="med"/>
            <a:tailEnd type="none" w="med" len="med"/>
          </a:ln>
        </p:spPr>
        <p:txBody>
          <a:bodyPr/>
          <a:p>
            <a:r>
              <a:rPr lang="zh-CN" altLang="en-US" sz="2000" b="1" dirty="0">
                <a:solidFill>
                  <a:schemeClr val="tx1"/>
                </a:solidFill>
                <a:latin typeface="Times New Roman" panose="02020603050405020304" pitchFamily="18" charset="0"/>
                <a:ea typeface="宋体" panose="02010600030101010101" pitchFamily="2" charset="-122"/>
              </a:rPr>
              <a:t>班次：即航班的具体编号，若第</a:t>
            </a:r>
            <a:r>
              <a:rPr lang="zh-CN" altLang="zh-CN" sz="2000" b="1" dirty="0">
                <a:solidFill>
                  <a:schemeClr val="tx1"/>
                </a:solidFill>
                <a:latin typeface="Times New Roman" panose="02020603050405020304" pitchFamily="18" charset="0"/>
                <a:ea typeface="宋体" panose="02010600030101010101" pitchFamily="2" charset="-122"/>
              </a:rPr>
              <a:t>4</a:t>
            </a:r>
            <a:r>
              <a:rPr lang="zh-CN" altLang="en-US" sz="2000" b="1" dirty="0">
                <a:solidFill>
                  <a:schemeClr val="tx1"/>
                </a:solidFill>
                <a:latin typeface="Times New Roman" panose="02020603050405020304" pitchFamily="18" charset="0"/>
                <a:ea typeface="宋体" panose="02010600030101010101" pitchFamily="2" charset="-122"/>
              </a:rPr>
              <a:t>位数字为奇数表示为去程航班，若为偶数则表示回程航班。</a:t>
            </a:r>
            <a:endParaRPr lang="zh-CN" altLang="en-US" sz="2000" b="1" dirty="0">
              <a:solidFill>
                <a:schemeClr val="tx1"/>
              </a:solidFill>
              <a:latin typeface="Times New Roman" panose="02020603050405020304" pitchFamily="18" charset="0"/>
              <a:ea typeface="宋体" panose="02010600030101010101" pitchFamily="2" charset="-122"/>
            </a:endParaRPr>
          </a:p>
        </p:txBody>
      </p:sp>
      <p:sp>
        <p:nvSpPr>
          <p:cNvPr id="63497" name="Rectangle 9"/>
          <p:cNvSpPr>
            <a:spLocks noChangeArrowheads="1"/>
          </p:cNvSpPr>
          <p:nvPr/>
        </p:nvSpPr>
        <p:spPr bwMode="auto">
          <a:xfrm>
            <a:off x="2514600" y="685800"/>
            <a:ext cx="3886200" cy="457200"/>
          </a:xfrm>
          <a:prstGeom prst="rect">
            <a:avLst/>
          </a:prstGeom>
          <a:noFill/>
          <a:ln w="9525">
            <a:noFill/>
            <a:miter lim="800000"/>
          </a:ln>
          <a:effectLst/>
        </p:spPr>
        <p:txBody>
          <a:bodyPr>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sz="24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rPr>
              <a:t>航班号：国内航班号示例</a:t>
            </a:r>
            <a:endParaRPr kumimoji="0" lang="zh-CN" sz="2400" b="1" i="0" u="none" strike="noStrike" kern="1200" cap="none" spc="0" normalizeH="0" baseline="0" noProof="0" smtClean="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2" charset="-122"/>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3495"/>
                                        </p:tgtEl>
                                        <p:attrNameLst>
                                          <p:attrName>style.visibility</p:attrName>
                                        </p:attrNameLst>
                                      </p:cBhvr>
                                      <p:to>
                                        <p:strVal val="visible"/>
                                      </p:to>
                                    </p:set>
                                    <p:animEffect transition="in" filter="box(in)">
                                      <p:cBhvr>
                                        <p:cTn id="7" dur="500"/>
                                        <p:tgtEl>
                                          <p:spTgt spid="6349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grpId="0" nodeType="clickEffect">
                                  <p:stCondLst>
                                    <p:cond delay="0"/>
                                  </p:stCondLst>
                                  <p:childTnLst>
                                    <p:set>
                                      <p:cBhvr>
                                        <p:cTn id="11" dur="1" fill="hold">
                                          <p:stCondLst>
                                            <p:cond delay="0"/>
                                          </p:stCondLst>
                                        </p:cTn>
                                        <p:tgtEl>
                                          <p:spTgt spid="63492"/>
                                        </p:tgtEl>
                                        <p:attrNameLst>
                                          <p:attrName>style.visibility</p:attrName>
                                        </p:attrNameLst>
                                      </p:cBhvr>
                                      <p:to>
                                        <p:strVal val="visible"/>
                                      </p:to>
                                    </p:set>
                                    <p:anim calcmode="lin" valueType="num">
                                      <p:cBhvr additive="base">
                                        <p:cTn id="12" dur="500" fill="hold"/>
                                        <p:tgtEl>
                                          <p:spTgt spid="63492"/>
                                        </p:tgtEl>
                                        <p:attrNameLst>
                                          <p:attrName>ppt_x</p:attrName>
                                        </p:attrNameLst>
                                      </p:cBhvr>
                                      <p:tavLst>
                                        <p:tav tm="0">
                                          <p:val>
                                            <p:strVal val="#ppt_x"/>
                                          </p:val>
                                        </p:tav>
                                        <p:tav tm="100000">
                                          <p:val>
                                            <p:strVal val="#ppt_x"/>
                                          </p:val>
                                        </p:tav>
                                      </p:tavLst>
                                    </p:anim>
                                    <p:anim calcmode="lin" valueType="num">
                                      <p:cBhvr additive="base">
                                        <p:cTn id="13" dur="500" fill="hold"/>
                                        <p:tgtEl>
                                          <p:spTgt spid="63492"/>
                                        </p:tgtEl>
                                        <p:attrNameLst>
                                          <p:attrName>ppt_y</p:attrName>
                                        </p:attrNameLst>
                                      </p:cBhvr>
                                      <p:tavLst>
                                        <p:tav tm="0">
                                          <p:val>
                                            <p:strVal val="0-#ppt_h/2"/>
                                          </p:val>
                                        </p:tav>
                                        <p:tav tm="100000">
                                          <p:val>
                                            <p:strVal val="#ppt_y"/>
                                          </p:val>
                                        </p:tav>
                                      </p:tavLst>
                                    </p:anim>
                                  </p:childTnLst>
                                </p:cTn>
                              </p:par>
                              <p:par>
                                <p:cTn id="14" presetID="2" presetClass="entr" presetSubtype="1" fill="hold" grpId="0" nodeType="withEffect">
                                  <p:stCondLst>
                                    <p:cond delay="0"/>
                                  </p:stCondLst>
                                  <p:childTnLst>
                                    <p:set>
                                      <p:cBhvr>
                                        <p:cTn id="15" dur="1" fill="hold">
                                          <p:stCondLst>
                                            <p:cond delay="0"/>
                                          </p:stCondLst>
                                        </p:cTn>
                                        <p:tgtEl>
                                          <p:spTgt spid="63493"/>
                                        </p:tgtEl>
                                        <p:attrNameLst>
                                          <p:attrName>style.visibility</p:attrName>
                                        </p:attrNameLst>
                                      </p:cBhvr>
                                      <p:to>
                                        <p:strVal val="visible"/>
                                      </p:to>
                                    </p:set>
                                    <p:anim calcmode="lin" valueType="num">
                                      <p:cBhvr additive="base">
                                        <p:cTn id="16" dur="500" fill="hold"/>
                                        <p:tgtEl>
                                          <p:spTgt spid="63493"/>
                                        </p:tgtEl>
                                        <p:attrNameLst>
                                          <p:attrName>ppt_x</p:attrName>
                                        </p:attrNameLst>
                                      </p:cBhvr>
                                      <p:tavLst>
                                        <p:tav tm="0">
                                          <p:val>
                                            <p:strVal val="#ppt_x"/>
                                          </p:val>
                                        </p:tav>
                                        <p:tav tm="100000">
                                          <p:val>
                                            <p:strVal val="#ppt_x"/>
                                          </p:val>
                                        </p:tav>
                                      </p:tavLst>
                                    </p:anim>
                                    <p:anim calcmode="lin" valueType="num">
                                      <p:cBhvr additive="base">
                                        <p:cTn id="17" dur="500" fill="hold"/>
                                        <p:tgtEl>
                                          <p:spTgt spid="63493"/>
                                        </p:tgtEl>
                                        <p:attrNameLst>
                                          <p:attrName>ppt_y</p:attrName>
                                        </p:attrNameLst>
                                      </p:cBhvr>
                                      <p:tavLst>
                                        <p:tav tm="0">
                                          <p:val>
                                            <p:strVal val="0-#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63494"/>
                                        </p:tgtEl>
                                        <p:attrNameLst>
                                          <p:attrName>style.visibility</p:attrName>
                                        </p:attrNameLst>
                                      </p:cBhvr>
                                      <p:to>
                                        <p:strVal val="visible"/>
                                      </p:to>
                                    </p:set>
                                    <p:anim calcmode="lin" valueType="num">
                                      <p:cBhvr additive="base">
                                        <p:cTn id="22" dur="500" fill="hold"/>
                                        <p:tgtEl>
                                          <p:spTgt spid="63494"/>
                                        </p:tgtEl>
                                        <p:attrNameLst>
                                          <p:attrName>ppt_x</p:attrName>
                                        </p:attrNameLst>
                                      </p:cBhvr>
                                      <p:tavLst>
                                        <p:tav tm="0">
                                          <p:val>
                                            <p:strVal val="#ppt_x"/>
                                          </p:val>
                                        </p:tav>
                                        <p:tav tm="100000">
                                          <p:val>
                                            <p:strVal val="#ppt_x"/>
                                          </p:val>
                                        </p:tav>
                                      </p:tavLst>
                                    </p:anim>
                                    <p:anim calcmode="lin" valueType="num">
                                      <p:cBhvr additive="base">
                                        <p:cTn id="23" dur="500" fill="hold"/>
                                        <p:tgtEl>
                                          <p:spTgt spid="63494"/>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63496"/>
                                        </p:tgtEl>
                                        <p:attrNameLst>
                                          <p:attrName>style.visibility</p:attrName>
                                        </p:attrNameLst>
                                      </p:cBhvr>
                                      <p:to>
                                        <p:strVal val="visible"/>
                                      </p:to>
                                    </p:set>
                                    <p:anim calcmode="lin" valueType="num">
                                      <p:cBhvr additive="base">
                                        <p:cTn id="26" dur="500" fill="hold"/>
                                        <p:tgtEl>
                                          <p:spTgt spid="63496"/>
                                        </p:tgtEl>
                                        <p:attrNameLst>
                                          <p:attrName>ppt_x</p:attrName>
                                        </p:attrNameLst>
                                      </p:cBhvr>
                                      <p:tavLst>
                                        <p:tav tm="0">
                                          <p:val>
                                            <p:strVal val="#ppt_x"/>
                                          </p:val>
                                        </p:tav>
                                        <p:tav tm="100000">
                                          <p:val>
                                            <p:strVal val="#ppt_x"/>
                                          </p:val>
                                        </p:tav>
                                      </p:tavLst>
                                    </p:anim>
                                    <p:anim calcmode="lin" valueType="num">
                                      <p:cBhvr additive="base">
                                        <p:cTn id="27" dur="500" fill="hold"/>
                                        <p:tgtEl>
                                          <p:spTgt spid="634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2" grpId="0" animBg="1"/>
      <p:bldP spid="63493" grpId="0" animBg="1"/>
      <p:bldP spid="63494" grpId="0" animBg="1"/>
      <p:bldP spid="63495" grpId="0"/>
      <p:bldP spid="6349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Rectangle 2"/>
          <p:cNvSpPr>
            <a:spLocks noGrp="1"/>
          </p:cNvSpPr>
          <p:nvPr>
            <p:ph type="title"/>
          </p:nvPr>
        </p:nvSpPr>
        <p:spPr>
          <a:ln/>
        </p:spPr>
        <p:txBody>
          <a:bodyPr vert="horz" wrap="square" lIns="91440" tIns="45720" rIns="91440" bIns="45720" anchor="ctr"/>
          <a:p>
            <a:pPr eaLnBrk="1" hangingPunct="1"/>
            <a:endParaRPr lang="zh-CN" altLang="zh-CN" dirty="0">
              <a:ea typeface="宋体" panose="02010600030101010101" pitchFamily="2" charset="-122"/>
            </a:endParaRPr>
          </a:p>
        </p:txBody>
      </p:sp>
      <p:graphicFrame>
        <p:nvGraphicFramePr>
          <p:cNvPr id="59395" name="内容占位符 59394"/>
          <p:cNvGraphicFramePr/>
          <p:nvPr>
            <p:ph sz="half" idx="1"/>
          </p:nvPr>
        </p:nvGraphicFramePr>
        <p:xfrm>
          <a:off x="611188" y="1484313"/>
          <a:ext cx="3051175" cy="4870450"/>
        </p:xfrm>
        <a:graphic>
          <a:graphicData uri="http://schemas.openxmlformats.org/drawingml/2006/table">
            <a:tbl>
              <a:tblPr/>
              <a:tblGrid>
                <a:gridCol w="1270000"/>
                <a:gridCol w="1111250"/>
                <a:gridCol w="669925"/>
              </a:tblGrid>
              <a:tr h="514350">
                <a:tc rowSpan="2">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bg1"/>
                          </a:solidFill>
                          <a:latin typeface="Times New Roman" panose="02020603050405020304" pitchFamily="18" charset="0"/>
                          <a:ea typeface="黑体" panose="0201060906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5pPr>
                    </a:lstStyle>
                    <a:p>
                      <a:pPr marL="6350" lvl="0" indent="0" eaLnBrk="1" hangingPunct="1">
                        <a:spcBef>
                          <a:spcPct val="20000"/>
                        </a:spcBef>
                        <a:buNone/>
                      </a:pPr>
                      <a:r>
                        <a:rPr lang="zh-CN" altLang="en-US" b="1" dirty="0">
                          <a:solidFill>
                            <a:schemeClr val="tx1"/>
                          </a:solidFill>
                          <a:latin typeface="Arial" panose="020B0604020202020204" pitchFamily="34" charset="0"/>
                          <a:ea typeface="宋体" panose="02010600030101010101" pitchFamily="2" charset="-122"/>
                        </a:rPr>
                        <a:t>航空公司名称</a:t>
                      </a:r>
                      <a:endParaRPr lang="zh-CN" altLang="en-US" b="1" dirty="0">
                        <a:solidFill>
                          <a:schemeClr val="tx1"/>
                        </a:solidFill>
                        <a:latin typeface="Arial" panose="020B0604020202020204" pitchFamily="34" charset="0"/>
                        <a:ea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gridSpan="2">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bg1"/>
                          </a:solidFill>
                          <a:latin typeface="Times New Roman" panose="02020603050405020304" pitchFamily="18" charset="0"/>
                          <a:ea typeface="黑体" panose="0201060906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5pPr>
                    </a:lstStyle>
                    <a:p>
                      <a:pPr marL="6350" lvl="0" indent="0" eaLnBrk="1" hangingPunct="1">
                        <a:spcBef>
                          <a:spcPct val="20000"/>
                        </a:spcBef>
                        <a:buNone/>
                      </a:pPr>
                      <a:r>
                        <a:rPr lang="zh-CN" altLang="en-US" b="1" dirty="0">
                          <a:solidFill>
                            <a:schemeClr val="tx1"/>
                          </a:solidFill>
                          <a:latin typeface="Arial" panose="020B0604020202020204" pitchFamily="34" charset="0"/>
                          <a:ea typeface="宋体" panose="02010600030101010101" pitchFamily="2" charset="-122"/>
                        </a:rPr>
                        <a:t>代码</a:t>
                      </a:r>
                      <a:endParaRPr lang="zh-CN" altLang="en-US" b="1" dirty="0">
                        <a:solidFill>
                          <a:schemeClr val="tx1"/>
                        </a:solidFill>
                        <a:latin typeface="Arial" panose="020B0604020202020204" pitchFamily="34" charset="0"/>
                        <a:ea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r>
              <a:tr h="514350">
                <a:tc vMerge="1">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bg1"/>
                          </a:solidFill>
                          <a:latin typeface="Times New Roman" panose="02020603050405020304" pitchFamily="18" charset="0"/>
                          <a:ea typeface="黑体" panose="0201060906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5pPr>
                    </a:lstStyle>
                    <a:p>
                      <a:pPr marL="6350" lvl="0" indent="0" algn="l" eaLnBrk="1" hangingPunct="1">
                        <a:spcBef>
                          <a:spcPct val="20000"/>
                        </a:spcBef>
                        <a:buNone/>
                      </a:pPr>
                      <a:r>
                        <a:rPr lang="zh-CN" altLang="en-US" b="1" dirty="0">
                          <a:solidFill>
                            <a:schemeClr val="tx1"/>
                          </a:solidFill>
                          <a:latin typeface="Arial" panose="020B0604020202020204" pitchFamily="34" charset="0"/>
                          <a:ea typeface="宋体" panose="02010600030101010101" pitchFamily="2" charset="-122"/>
                        </a:rPr>
                        <a:t>二位字母</a:t>
                      </a:r>
                      <a:endParaRPr lang="zh-CN" altLang="en-US" b="1" dirty="0">
                        <a:solidFill>
                          <a:schemeClr val="tx1"/>
                        </a:solidFill>
                        <a:latin typeface="Arial" panose="020B0604020202020204" pitchFamily="34" charset="0"/>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bg1"/>
                          </a:solidFill>
                          <a:latin typeface="Times New Roman" panose="02020603050405020304" pitchFamily="18" charset="0"/>
                          <a:ea typeface="黑体" panose="0201060906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5pPr>
                    </a:lstStyle>
                    <a:p>
                      <a:pPr marL="6350" lvl="0" indent="0" eaLnBrk="1" hangingPunct="1">
                        <a:spcBef>
                          <a:spcPct val="20000"/>
                        </a:spcBef>
                        <a:buNone/>
                      </a:pPr>
                      <a:r>
                        <a:rPr lang="zh-CN" altLang="en-US" b="1" dirty="0">
                          <a:solidFill>
                            <a:schemeClr val="tx1"/>
                          </a:solidFill>
                          <a:latin typeface="Arial" panose="020B0604020202020204" pitchFamily="34" charset="0"/>
                          <a:ea typeface="宋体" panose="02010600030101010101" pitchFamily="2" charset="-122"/>
                        </a:rPr>
                        <a:t>数字</a:t>
                      </a:r>
                      <a:endParaRPr lang="zh-CN" altLang="en-US" b="1" dirty="0">
                        <a:solidFill>
                          <a:schemeClr val="tx1"/>
                        </a:solidFill>
                        <a:latin typeface="Arial" panose="020B0604020202020204" pitchFamily="34" charset="0"/>
                        <a:ea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39763">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bg1"/>
                          </a:solidFill>
                          <a:latin typeface="Times New Roman" panose="02020603050405020304" pitchFamily="18" charset="0"/>
                          <a:ea typeface="黑体" panose="0201060906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5pPr>
                    </a:lstStyle>
                    <a:p>
                      <a:pPr marL="6350" lvl="0" indent="0" algn="l" eaLnBrk="1" hangingPunct="1">
                        <a:spcBef>
                          <a:spcPct val="20000"/>
                        </a:spcBef>
                        <a:buNone/>
                      </a:pPr>
                      <a:r>
                        <a:rPr lang="zh-CN" altLang="en-US" b="1" dirty="0">
                          <a:solidFill>
                            <a:schemeClr val="tx1"/>
                          </a:solidFill>
                          <a:latin typeface="Arial" panose="020B0604020202020204" pitchFamily="34" charset="0"/>
                          <a:ea typeface="宋体" panose="02010600030101010101" pitchFamily="2" charset="-122"/>
                        </a:rPr>
                        <a:t>中国国际航空公司</a:t>
                      </a:r>
                      <a:endParaRPr lang="zh-CN" altLang="en-US" b="1" dirty="0">
                        <a:solidFill>
                          <a:schemeClr val="tx1"/>
                        </a:solidFill>
                        <a:latin typeface="Arial" panose="020B0604020202020204" pitchFamily="34" charset="0"/>
                        <a:ea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bg1"/>
                          </a:solidFill>
                          <a:latin typeface="Times New Roman" panose="02020603050405020304" pitchFamily="18" charset="0"/>
                          <a:ea typeface="黑体" panose="0201060906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5pPr>
                    </a:lstStyle>
                    <a:p>
                      <a:pPr marL="6350" lvl="0" indent="0" algn="l" eaLnBrk="1" hangingPunct="1">
                        <a:spcBef>
                          <a:spcPct val="20000"/>
                        </a:spcBef>
                        <a:buNone/>
                      </a:pPr>
                      <a:r>
                        <a:rPr lang="zh-CN" altLang="zh-CN" sz="2400" b="1" dirty="0">
                          <a:solidFill>
                            <a:schemeClr val="tx1"/>
                          </a:solidFill>
                          <a:latin typeface="Arial" panose="020B0604020202020204" pitchFamily="34" charset="0"/>
                          <a:ea typeface="宋体" panose="02010600030101010101" pitchFamily="2" charset="-122"/>
                        </a:rPr>
                        <a:t>CA</a:t>
                      </a:r>
                      <a:endParaRPr lang="zh-CN" altLang="zh-CN" sz="2400" b="1" dirty="0">
                        <a:solidFill>
                          <a:schemeClr val="tx1"/>
                        </a:solidFill>
                        <a:latin typeface="Arial" panose="020B0604020202020204" pitchFamily="34" charset="0"/>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bg1"/>
                          </a:solidFill>
                          <a:latin typeface="Times New Roman" panose="02020603050405020304" pitchFamily="18" charset="0"/>
                          <a:ea typeface="黑体" panose="0201060906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5pPr>
                    </a:lstStyle>
                    <a:p>
                      <a:pPr marL="6350" lvl="0" indent="0" eaLnBrk="1" hangingPunct="1">
                        <a:spcBef>
                          <a:spcPct val="20000"/>
                        </a:spcBef>
                        <a:buNone/>
                      </a:pPr>
                      <a:r>
                        <a:rPr lang="zh-CN" altLang="zh-CN" sz="2800" b="1" dirty="0">
                          <a:solidFill>
                            <a:schemeClr val="tx1"/>
                          </a:solidFill>
                          <a:latin typeface="Arial" panose="020B0604020202020204" pitchFamily="34" charset="0"/>
                          <a:ea typeface="宋体" panose="02010600030101010101" pitchFamily="2" charset="-122"/>
                        </a:rPr>
                        <a:t>1</a:t>
                      </a:r>
                      <a:endParaRPr lang="zh-CN" altLang="zh-CN" sz="2800" b="1" dirty="0">
                        <a:solidFill>
                          <a:schemeClr val="tx1"/>
                        </a:solidFill>
                        <a:latin typeface="Arial" panose="020B0604020202020204" pitchFamily="34" charset="0"/>
                        <a:ea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39762">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bg1"/>
                          </a:solidFill>
                          <a:latin typeface="Times New Roman" panose="02020603050405020304" pitchFamily="18" charset="0"/>
                          <a:ea typeface="黑体" panose="0201060906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5pPr>
                    </a:lstStyle>
                    <a:p>
                      <a:pPr marL="6350" lvl="0" indent="0" algn="l" eaLnBrk="1" hangingPunct="1">
                        <a:spcBef>
                          <a:spcPct val="20000"/>
                        </a:spcBef>
                        <a:buNone/>
                      </a:pPr>
                      <a:r>
                        <a:rPr lang="zh-CN" altLang="en-US" b="1" dirty="0">
                          <a:solidFill>
                            <a:schemeClr val="tx1"/>
                          </a:solidFill>
                          <a:latin typeface="Arial" panose="020B0604020202020204" pitchFamily="34" charset="0"/>
                          <a:ea typeface="宋体" panose="02010600030101010101" pitchFamily="2" charset="-122"/>
                        </a:rPr>
                        <a:t>中国东方航空公司</a:t>
                      </a:r>
                      <a:endParaRPr lang="zh-CN" altLang="en-US" b="1" dirty="0">
                        <a:solidFill>
                          <a:schemeClr val="tx1"/>
                        </a:solidFill>
                        <a:latin typeface="Arial" panose="020B0604020202020204" pitchFamily="34" charset="0"/>
                        <a:ea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bg1"/>
                          </a:solidFill>
                          <a:latin typeface="Times New Roman" panose="02020603050405020304" pitchFamily="18" charset="0"/>
                          <a:ea typeface="黑体" panose="0201060906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5pPr>
                    </a:lstStyle>
                    <a:p>
                      <a:pPr marL="6350" lvl="0" indent="0" algn="l" eaLnBrk="1" hangingPunct="1">
                        <a:spcBef>
                          <a:spcPct val="20000"/>
                        </a:spcBef>
                        <a:buNone/>
                      </a:pPr>
                      <a:r>
                        <a:rPr lang="zh-CN" altLang="zh-CN" sz="2400" b="1" dirty="0">
                          <a:solidFill>
                            <a:schemeClr val="tx1"/>
                          </a:solidFill>
                          <a:latin typeface="Arial" panose="020B0604020202020204" pitchFamily="34" charset="0"/>
                          <a:ea typeface="宋体" panose="02010600030101010101" pitchFamily="2" charset="-122"/>
                        </a:rPr>
                        <a:t>MU</a:t>
                      </a:r>
                      <a:endParaRPr lang="zh-CN" altLang="zh-CN" sz="2400" b="1" dirty="0">
                        <a:solidFill>
                          <a:schemeClr val="tx1"/>
                        </a:solidFill>
                        <a:latin typeface="Arial" panose="020B0604020202020204" pitchFamily="34" charset="0"/>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bg1"/>
                          </a:solidFill>
                          <a:latin typeface="Times New Roman" panose="02020603050405020304" pitchFamily="18" charset="0"/>
                          <a:ea typeface="黑体" panose="0201060906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5pPr>
                    </a:lstStyle>
                    <a:p>
                      <a:pPr marL="6350" lvl="0" indent="0" eaLnBrk="1" hangingPunct="1">
                        <a:spcBef>
                          <a:spcPct val="20000"/>
                        </a:spcBef>
                        <a:buNone/>
                      </a:pPr>
                      <a:r>
                        <a:rPr lang="zh-CN" altLang="zh-CN" sz="2800" b="1" dirty="0">
                          <a:solidFill>
                            <a:schemeClr val="tx1"/>
                          </a:solidFill>
                          <a:latin typeface="Arial" panose="020B0604020202020204" pitchFamily="34" charset="0"/>
                          <a:ea typeface="宋体" panose="02010600030101010101" pitchFamily="2" charset="-122"/>
                        </a:rPr>
                        <a:t>5</a:t>
                      </a:r>
                      <a:endParaRPr lang="zh-CN" altLang="zh-CN" sz="2800" b="1" dirty="0">
                        <a:solidFill>
                          <a:schemeClr val="tx1"/>
                        </a:solidFill>
                        <a:latin typeface="Arial" panose="020B0604020202020204" pitchFamily="34" charset="0"/>
                        <a:ea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41350">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bg1"/>
                          </a:solidFill>
                          <a:latin typeface="Times New Roman" panose="02020603050405020304" pitchFamily="18" charset="0"/>
                          <a:ea typeface="黑体" panose="0201060906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5pPr>
                    </a:lstStyle>
                    <a:p>
                      <a:pPr marL="6350" lvl="0" indent="0" algn="l" eaLnBrk="1" hangingPunct="1">
                        <a:spcBef>
                          <a:spcPct val="20000"/>
                        </a:spcBef>
                        <a:buNone/>
                      </a:pPr>
                      <a:r>
                        <a:rPr lang="zh-CN" altLang="en-US" b="1" dirty="0">
                          <a:solidFill>
                            <a:schemeClr val="tx1"/>
                          </a:solidFill>
                          <a:latin typeface="Arial" panose="020B0604020202020204" pitchFamily="34" charset="0"/>
                          <a:ea typeface="宋体" panose="02010600030101010101" pitchFamily="2" charset="-122"/>
                        </a:rPr>
                        <a:t>中国南方航空公司</a:t>
                      </a:r>
                      <a:endParaRPr lang="zh-CN" altLang="en-US" b="1" dirty="0">
                        <a:solidFill>
                          <a:schemeClr val="tx1"/>
                        </a:solidFill>
                        <a:latin typeface="Arial" panose="020B0604020202020204" pitchFamily="34" charset="0"/>
                        <a:ea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bg1"/>
                          </a:solidFill>
                          <a:latin typeface="Times New Roman" panose="02020603050405020304" pitchFamily="18" charset="0"/>
                          <a:ea typeface="黑体" panose="0201060906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5pPr>
                    </a:lstStyle>
                    <a:p>
                      <a:pPr marL="6350" lvl="0" indent="0" algn="l" eaLnBrk="1" hangingPunct="1">
                        <a:spcBef>
                          <a:spcPct val="20000"/>
                        </a:spcBef>
                        <a:buNone/>
                      </a:pPr>
                      <a:r>
                        <a:rPr lang="zh-CN" altLang="zh-CN" sz="2400" b="1" dirty="0">
                          <a:solidFill>
                            <a:schemeClr val="tx1"/>
                          </a:solidFill>
                          <a:latin typeface="Arial" panose="020B0604020202020204" pitchFamily="34" charset="0"/>
                          <a:ea typeface="宋体" panose="02010600030101010101" pitchFamily="2" charset="-122"/>
                        </a:rPr>
                        <a:t>CZ</a:t>
                      </a:r>
                      <a:endParaRPr lang="zh-CN" altLang="zh-CN" sz="2400" b="1" dirty="0">
                        <a:solidFill>
                          <a:schemeClr val="tx1"/>
                        </a:solidFill>
                        <a:latin typeface="Arial" panose="020B0604020202020204" pitchFamily="34" charset="0"/>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bg1"/>
                          </a:solidFill>
                          <a:latin typeface="Times New Roman" panose="02020603050405020304" pitchFamily="18" charset="0"/>
                          <a:ea typeface="黑体" panose="0201060906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5pPr>
                    </a:lstStyle>
                    <a:p>
                      <a:pPr marL="6350" lvl="0" indent="0" eaLnBrk="1" hangingPunct="1">
                        <a:spcBef>
                          <a:spcPct val="20000"/>
                        </a:spcBef>
                        <a:buNone/>
                      </a:pPr>
                      <a:r>
                        <a:rPr lang="zh-CN" altLang="zh-CN" sz="2800" b="1" dirty="0">
                          <a:solidFill>
                            <a:schemeClr val="tx1"/>
                          </a:solidFill>
                          <a:latin typeface="Arial" panose="020B0604020202020204" pitchFamily="34" charset="0"/>
                          <a:ea typeface="宋体" panose="02010600030101010101" pitchFamily="2" charset="-122"/>
                        </a:rPr>
                        <a:t>3</a:t>
                      </a:r>
                      <a:endParaRPr lang="zh-CN" altLang="zh-CN" sz="2800" b="1" dirty="0">
                        <a:solidFill>
                          <a:schemeClr val="tx1"/>
                        </a:solidFill>
                        <a:latin typeface="Arial" panose="020B0604020202020204" pitchFamily="34" charset="0"/>
                        <a:ea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41350">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bg1"/>
                          </a:solidFill>
                          <a:latin typeface="Times New Roman" panose="02020603050405020304" pitchFamily="18" charset="0"/>
                          <a:ea typeface="黑体" panose="0201060906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5pPr>
                    </a:lstStyle>
                    <a:p>
                      <a:pPr marL="6350" lvl="0" indent="0" algn="l" eaLnBrk="1" hangingPunct="1">
                        <a:spcBef>
                          <a:spcPct val="20000"/>
                        </a:spcBef>
                        <a:buNone/>
                      </a:pPr>
                      <a:r>
                        <a:rPr lang="zh-CN" altLang="en-US" b="1" dirty="0">
                          <a:solidFill>
                            <a:schemeClr val="tx1"/>
                          </a:solidFill>
                          <a:latin typeface="Arial" panose="020B0604020202020204" pitchFamily="34" charset="0"/>
                          <a:ea typeface="宋体" panose="02010600030101010101" pitchFamily="2" charset="-122"/>
                        </a:rPr>
                        <a:t>上海航空公司</a:t>
                      </a:r>
                      <a:endParaRPr lang="zh-CN" altLang="en-US" b="1" dirty="0">
                        <a:solidFill>
                          <a:schemeClr val="tx1"/>
                        </a:solidFill>
                        <a:latin typeface="Arial" panose="020B0604020202020204" pitchFamily="34" charset="0"/>
                        <a:ea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bg1"/>
                          </a:solidFill>
                          <a:latin typeface="Times New Roman" panose="02020603050405020304" pitchFamily="18" charset="0"/>
                          <a:ea typeface="黑体" panose="0201060906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5pPr>
                    </a:lstStyle>
                    <a:p>
                      <a:pPr marL="6350" lvl="0" indent="0" algn="l" eaLnBrk="1" hangingPunct="1">
                        <a:spcBef>
                          <a:spcPct val="20000"/>
                        </a:spcBef>
                        <a:buNone/>
                      </a:pPr>
                      <a:r>
                        <a:rPr lang="zh-CN" altLang="zh-CN" sz="2400" b="1" dirty="0">
                          <a:solidFill>
                            <a:schemeClr val="tx1"/>
                          </a:solidFill>
                          <a:latin typeface="Arial" panose="020B0604020202020204" pitchFamily="34" charset="0"/>
                          <a:ea typeface="宋体" panose="02010600030101010101" pitchFamily="2" charset="-122"/>
                        </a:rPr>
                        <a:t>FM</a:t>
                      </a:r>
                      <a:endParaRPr lang="zh-CN" altLang="zh-CN" sz="2400" b="1" dirty="0">
                        <a:solidFill>
                          <a:schemeClr val="tx1"/>
                        </a:solidFill>
                        <a:latin typeface="Arial" panose="020B0604020202020204" pitchFamily="34" charset="0"/>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bg1"/>
                          </a:solidFill>
                          <a:latin typeface="Times New Roman" panose="02020603050405020304" pitchFamily="18" charset="0"/>
                          <a:ea typeface="黑体" panose="0201060906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5pPr>
                    </a:lstStyle>
                    <a:p>
                      <a:pPr marL="6350" lvl="0" indent="0" eaLnBrk="1" hangingPunct="1">
                        <a:spcBef>
                          <a:spcPct val="20000"/>
                        </a:spcBef>
                        <a:buNone/>
                      </a:pPr>
                      <a:r>
                        <a:rPr lang="zh-CN" altLang="zh-CN" sz="2800" b="1" dirty="0">
                          <a:solidFill>
                            <a:schemeClr val="tx1"/>
                          </a:solidFill>
                          <a:latin typeface="Arial" panose="020B0604020202020204" pitchFamily="34" charset="0"/>
                          <a:ea typeface="宋体" panose="02010600030101010101" pitchFamily="2" charset="-122"/>
                        </a:rPr>
                        <a:t>5</a:t>
                      </a:r>
                      <a:endParaRPr lang="zh-CN" altLang="zh-CN" sz="2800" b="1" dirty="0">
                        <a:solidFill>
                          <a:schemeClr val="tx1"/>
                        </a:solidFill>
                        <a:latin typeface="Arial" panose="020B0604020202020204" pitchFamily="34" charset="0"/>
                        <a:ea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39763">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bg1"/>
                          </a:solidFill>
                          <a:latin typeface="Times New Roman" panose="02020603050405020304" pitchFamily="18" charset="0"/>
                          <a:ea typeface="黑体" panose="0201060906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5pPr>
                    </a:lstStyle>
                    <a:p>
                      <a:pPr lvl="0" algn="l" eaLnBrk="1" hangingPunct="1">
                        <a:spcBef>
                          <a:spcPct val="20000"/>
                        </a:spcBef>
                        <a:buNone/>
                      </a:pPr>
                      <a:r>
                        <a:rPr lang="zh-CN" altLang="en-US" b="1" dirty="0">
                          <a:solidFill>
                            <a:schemeClr val="tx1"/>
                          </a:solidFill>
                          <a:latin typeface="Arial" panose="020B0604020202020204" pitchFamily="34" charset="0"/>
                          <a:ea typeface="宋体" panose="02010600030101010101" pitchFamily="2" charset="-122"/>
                        </a:rPr>
                        <a:t>海南航空公司</a:t>
                      </a:r>
                      <a:endParaRPr lang="zh-CN" altLang="en-US" b="1" dirty="0">
                        <a:solidFill>
                          <a:schemeClr val="tx1"/>
                        </a:solidFill>
                        <a:latin typeface="Arial" panose="020B0604020202020204" pitchFamily="34" charset="0"/>
                        <a:ea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bg1"/>
                          </a:solidFill>
                          <a:latin typeface="Times New Roman" panose="02020603050405020304" pitchFamily="18" charset="0"/>
                          <a:ea typeface="黑体" panose="0201060906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5pPr>
                    </a:lstStyle>
                    <a:p>
                      <a:pPr marL="6350" lvl="0" indent="0" algn="l" eaLnBrk="1" hangingPunct="1">
                        <a:spcBef>
                          <a:spcPct val="20000"/>
                        </a:spcBef>
                        <a:buNone/>
                      </a:pPr>
                      <a:r>
                        <a:rPr lang="zh-CN" altLang="zh-CN" sz="2400" b="1" dirty="0">
                          <a:solidFill>
                            <a:schemeClr val="tx1"/>
                          </a:solidFill>
                          <a:latin typeface="Arial" panose="020B0604020202020204" pitchFamily="34" charset="0"/>
                          <a:ea typeface="宋体" panose="02010600030101010101" pitchFamily="2" charset="-122"/>
                        </a:rPr>
                        <a:t>HU</a:t>
                      </a:r>
                      <a:endParaRPr lang="zh-CN" altLang="zh-CN" sz="2400" b="1" dirty="0">
                        <a:solidFill>
                          <a:schemeClr val="tx1"/>
                        </a:solidFill>
                        <a:latin typeface="Arial" panose="020B0604020202020204" pitchFamily="34" charset="0"/>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bg1"/>
                          </a:solidFill>
                          <a:latin typeface="Times New Roman" panose="02020603050405020304" pitchFamily="18" charset="0"/>
                          <a:ea typeface="黑体" panose="0201060906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5pPr>
                    </a:lstStyle>
                    <a:p>
                      <a:pPr marL="6350" lvl="0" indent="0" eaLnBrk="1" hangingPunct="1">
                        <a:spcBef>
                          <a:spcPct val="20000"/>
                        </a:spcBef>
                        <a:buNone/>
                      </a:pPr>
                      <a:r>
                        <a:rPr lang="zh-CN" altLang="zh-CN" sz="2800" b="1" dirty="0">
                          <a:solidFill>
                            <a:schemeClr val="tx1"/>
                          </a:solidFill>
                          <a:latin typeface="Arial" panose="020B0604020202020204" pitchFamily="34" charset="0"/>
                          <a:ea typeface="宋体" panose="02010600030101010101" pitchFamily="2" charset="-122"/>
                        </a:rPr>
                        <a:t>7</a:t>
                      </a:r>
                      <a:endParaRPr lang="zh-CN" altLang="zh-CN" sz="2800" b="1" dirty="0">
                        <a:solidFill>
                          <a:schemeClr val="tx1"/>
                        </a:solidFill>
                        <a:latin typeface="Arial" panose="020B0604020202020204" pitchFamily="34" charset="0"/>
                        <a:ea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39762">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bg1"/>
                          </a:solidFill>
                          <a:latin typeface="Times New Roman" panose="02020603050405020304" pitchFamily="18" charset="0"/>
                          <a:ea typeface="黑体" panose="0201060906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5pPr>
                    </a:lstStyle>
                    <a:p>
                      <a:pPr marL="6350" lvl="0" indent="0" algn="l" eaLnBrk="1" hangingPunct="1">
                        <a:spcBef>
                          <a:spcPct val="20000"/>
                        </a:spcBef>
                        <a:buNone/>
                      </a:pPr>
                      <a:r>
                        <a:rPr lang="zh-CN" altLang="en-US" b="1" dirty="0">
                          <a:solidFill>
                            <a:schemeClr val="tx1"/>
                          </a:solidFill>
                          <a:latin typeface="Arial" panose="020B0604020202020204" pitchFamily="34" charset="0"/>
                          <a:ea typeface="宋体" panose="02010600030101010101" pitchFamily="2" charset="-122"/>
                        </a:rPr>
                        <a:t>厦门航空公司</a:t>
                      </a:r>
                      <a:endParaRPr lang="zh-CN" altLang="en-US" b="1" dirty="0">
                        <a:solidFill>
                          <a:schemeClr val="tx1"/>
                        </a:solidFill>
                        <a:latin typeface="Arial" panose="020B0604020202020204" pitchFamily="34" charset="0"/>
                        <a:ea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bg1"/>
                          </a:solidFill>
                          <a:latin typeface="Times New Roman" panose="02020603050405020304" pitchFamily="18" charset="0"/>
                          <a:ea typeface="黑体" panose="0201060906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5pPr>
                    </a:lstStyle>
                    <a:p>
                      <a:pPr lvl="0" algn="l" defTabSz="0" eaLnBrk="1" hangingPunct="1">
                        <a:spcBef>
                          <a:spcPct val="20000"/>
                        </a:spcBef>
                        <a:buNone/>
                        <a:tabLst>
                          <a:tab pos="533400" algn="l"/>
                        </a:tabLst>
                      </a:pPr>
                      <a:r>
                        <a:rPr lang="zh-CN" altLang="zh-CN" sz="2400" b="1" dirty="0">
                          <a:solidFill>
                            <a:schemeClr val="tx1"/>
                          </a:solidFill>
                          <a:latin typeface="Arial" panose="020B0604020202020204" pitchFamily="34" charset="0"/>
                          <a:ea typeface="宋体" panose="02010600030101010101" pitchFamily="2" charset="-122"/>
                        </a:rPr>
                        <a:t>MF</a:t>
                      </a:r>
                      <a:endParaRPr lang="zh-CN" altLang="zh-CN" sz="2400" b="1" dirty="0">
                        <a:solidFill>
                          <a:schemeClr val="tx1"/>
                        </a:solidFill>
                        <a:latin typeface="Arial" panose="020B0604020202020204" pitchFamily="34" charset="0"/>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bg1"/>
                          </a:solidFill>
                          <a:latin typeface="Times New Roman" panose="02020603050405020304" pitchFamily="18" charset="0"/>
                          <a:ea typeface="黑体" panose="0201060906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5pPr>
                    </a:lstStyle>
                    <a:p>
                      <a:pPr marL="6350" lvl="0" indent="0" eaLnBrk="1" hangingPunct="1">
                        <a:spcBef>
                          <a:spcPct val="20000"/>
                        </a:spcBef>
                        <a:buNone/>
                      </a:pPr>
                      <a:r>
                        <a:rPr lang="zh-CN" altLang="zh-CN" sz="2800" b="1" dirty="0">
                          <a:solidFill>
                            <a:schemeClr val="tx1"/>
                          </a:solidFill>
                          <a:latin typeface="Arial" panose="020B0604020202020204" pitchFamily="34" charset="0"/>
                          <a:ea typeface="宋体" panose="02010600030101010101" pitchFamily="2" charset="-122"/>
                        </a:rPr>
                        <a:t>8</a:t>
                      </a:r>
                      <a:endParaRPr lang="zh-CN" altLang="zh-CN" sz="2800" b="1" dirty="0">
                        <a:solidFill>
                          <a:schemeClr val="tx1"/>
                        </a:solidFill>
                        <a:latin typeface="Arial" panose="020B0604020202020204" pitchFamily="34" charset="0"/>
                        <a:ea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59431" name="Text Box 39"/>
          <p:cNvSpPr txBox="1"/>
          <p:nvPr/>
        </p:nvSpPr>
        <p:spPr>
          <a:xfrm>
            <a:off x="1258888" y="188913"/>
            <a:ext cx="4700587" cy="1006475"/>
          </a:xfrm>
          <a:prstGeom prst="rect">
            <a:avLst/>
          </a:prstGeom>
          <a:noFill/>
          <a:ln w="9525">
            <a:noFill/>
          </a:ln>
        </p:spPr>
        <p:txBody>
          <a:bodyPr>
            <a:spAutoFit/>
          </a:bodyPr>
          <a:p>
            <a:pPr algn="l"/>
            <a:r>
              <a:rPr lang="zh-CN" altLang="zh-CN" sz="6000" b="1" u="sng" dirty="0">
                <a:solidFill>
                  <a:schemeClr val="tx1"/>
                </a:solidFill>
                <a:latin typeface="Times New Roman" panose="02020603050405020304" pitchFamily="18" charset="0"/>
                <a:ea typeface="宋体" panose="02010600030101010101" pitchFamily="2" charset="-122"/>
              </a:rPr>
              <a:t>CA</a:t>
            </a:r>
            <a:r>
              <a:rPr lang="zh-CN" altLang="zh-CN" sz="6000" b="1" dirty="0">
                <a:solidFill>
                  <a:schemeClr val="tx1"/>
                </a:solidFill>
                <a:latin typeface="Times New Roman" panose="02020603050405020304" pitchFamily="18" charset="0"/>
                <a:ea typeface="宋体" panose="02010600030101010101" pitchFamily="2" charset="-122"/>
              </a:rPr>
              <a:t>   </a:t>
            </a:r>
            <a:r>
              <a:rPr lang="zh-CN" altLang="zh-CN" sz="6000" b="1" u="sng" dirty="0">
                <a:solidFill>
                  <a:schemeClr val="tx1"/>
                </a:solidFill>
                <a:latin typeface="Times New Roman" panose="02020603050405020304" pitchFamily="18" charset="0"/>
                <a:ea typeface="宋体" panose="02010600030101010101" pitchFamily="2" charset="-122"/>
              </a:rPr>
              <a:t>1</a:t>
            </a:r>
            <a:r>
              <a:rPr lang="zh-CN" altLang="zh-CN" sz="6000" b="1" dirty="0">
                <a:solidFill>
                  <a:schemeClr val="tx1"/>
                </a:solidFill>
                <a:latin typeface="Times New Roman" panose="02020603050405020304" pitchFamily="18" charset="0"/>
                <a:ea typeface="宋体" panose="02010600030101010101" pitchFamily="2" charset="-122"/>
              </a:rPr>
              <a:t> </a:t>
            </a:r>
            <a:r>
              <a:rPr lang="zh-CN" altLang="zh-CN" sz="6000" b="1" u="sng" dirty="0">
                <a:solidFill>
                  <a:schemeClr val="tx1"/>
                </a:solidFill>
                <a:latin typeface="Times New Roman" panose="02020603050405020304" pitchFamily="18" charset="0"/>
                <a:ea typeface="宋体" panose="02010600030101010101" pitchFamily="2" charset="-122"/>
              </a:rPr>
              <a:t>5</a:t>
            </a:r>
            <a:r>
              <a:rPr lang="zh-CN" altLang="zh-CN" sz="6000" b="1" dirty="0">
                <a:solidFill>
                  <a:schemeClr val="tx1"/>
                </a:solidFill>
                <a:latin typeface="Times New Roman" panose="02020603050405020304" pitchFamily="18" charset="0"/>
                <a:ea typeface="宋体" panose="02010600030101010101" pitchFamily="2" charset="-122"/>
              </a:rPr>
              <a:t> </a:t>
            </a:r>
            <a:r>
              <a:rPr lang="zh-CN" altLang="zh-CN" sz="6000" b="1" u="sng" dirty="0">
                <a:solidFill>
                  <a:schemeClr val="tx1"/>
                </a:solidFill>
                <a:latin typeface="Times New Roman" panose="02020603050405020304" pitchFamily="18" charset="0"/>
                <a:ea typeface="宋体" panose="02010600030101010101" pitchFamily="2" charset="-122"/>
              </a:rPr>
              <a:t>0 1</a:t>
            </a:r>
            <a:endParaRPr lang="zh-CN" altLang="zh-CN" sz="6000" b="1" u="sng" dirty="0">
              <a:solidFill>
                <a:schemeClr val="tx1"/>
              </a:solidFill>
              <a:latin typeface="Times New Roman" panose="02020603050405020304" pitchFamily="18" charset="0"/>
              <a:ea typeface="宋体" panose="02010600030101010101" pitchFamily="2" charset="-122"/>
            </a:endParaRPr>
          </a:p>
        </p:txBody>
      </p:sp>
      <p:graphicFrame>
        <p:nvGraphicFramePr>
          <p:cNvPr id="59432" name="内容占位符 59431"/>
          <p:cNvGraphicFramePr/>
          <p:nvPr>
            <p:ph sz="half" idx="2"/>
          </p:nvPr>
        </p:nvGraphicFramePr>
        <p:xfrm>
          <a:off x="4140200" y="1484313"/>
          <a:ext cx="2786063" cy="4711700"/>
        </p:xfrm>
        <a:graphic>
          <a:graphicData uri="http://schemas.openxmlformats.org/drawingml/2006/table">
            <a:tbl>
              <a:tblPr/>
              <a:tblGrid>
                <a:gridCol w="1905000"/>
                <a:gridCol w="881063"/>
              </a:tblGrid>
              <a:tr h="725488">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bg1"/>
                          </a:solidFill>
                          <a:latin typeface="Times New Roman" panose="02020603050405020304" pitchFamily="18" charset="0"/>
                          <a:ea typeface="黑体" panose="0201060906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5pPr>
                    </a:lstStyle>
                    <a:p>
                      <a:pPr marL="6350" lvl="0" indent="0" eaLnBrk="1" hangingPunct="1">
                        <a:spcBef>
                          <a:spcPct val="20000"/>
                        </a:spcBef>
                        <a:buNone/>
                      </a:pPr>
                      <a:r>
                        <a:rPr lang="zh-CN" altLang="en-US" b="1" dirty="0">
                          <a:solidFill>
                            <a:schemeClr val="tx1"/>
                          </a:solidFill>
                          <a:latin typeface="Arial" panose="020B0604020202020204" pitchFamily="34" charset="0"/>
                          <a:ea typeface="宋体" panose="02010600030101010101" pitchFamily="2" charset="-122"/>
                        </a:rPr>
                        <a:t>民航地区管理局名称</a:t>
                      </a:r>
                      <a:endParaRPr lang="zh-CN" altLang="en-US" b="1" dirty="0">
                        <a:solidFill>
                          <a:schemeClr val="tx1"/>
                        </a:solidFill>
                        <a:latin typeface="Arial" panose="020B0604020202020204" pitchFamily="34" charset="0"/>
                        <a:ea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bg1"/>
                          </a:solidFill>
                          <a:latin typeface="Times New Roman" panose="02020603050405020304" pitchFamily="18" charset="0"/>
                          <a:ea typeface="黑体" panose="0201060906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5pPr>
                    </a:lstStyle>
                    <a:p>
                      <a:pPr marL="6350" lvl="0" indent="0" eaLnBrk="1" hangingPunct="1">
                        <a:spcBef>
                          <a:spcPct val="20000"/>
                        </a:spcBef>
                        <a:buNone/>
                      </a:pPr>
                      <a:r>
                        <a:rPr lang="zh-CN" altLang="en-US" b="1" dirty="0">
                          <a:solidFill>
                            <a:schemeClr val="tx1"/>
                          </a:solidFill>
                          <a:latin typeface="Arial" panose="020B0604020202020204" pitchFamily="34" charset="0"/>
                          <a:ea typeface="宋体" panose="02010600030101010101" pitchFamily="2" charset="-122"/>
                        </a:rPr>
                        <a:t>所在地</a:t>
                      </a:r>
                      <a:endParaRPr lang="zh-CN" altLang="en-US" b="1" dirty="0">
                        <a:solidFill>
                          <a:schemeClr val="tx1"/>
                        </a:solidFill>
                        <a:latin typeface="Arial" panose="020B0604020202020204" pitchFamily="34" charset="0"/>
                        <a:ea typeface="宋体" panose="02010600030101010101" pitchFamily="2" charset="-122"/>
                      </a:endParaRPr>
                    </a:p>
                    <a:p>
                      <a:pPr marL="6350" lvl="0" indent="0" eaLnBrk="1" hangingPunct="1">
                        <a:spcBef>
                          <a:spcPct val="20000"/>
                        </a:spcBef>
                        <a:buNone/>
                      </a:pPr>
                      <a:r>
                        <a:rPr lang="zh-CN" altLang="en-US" b="1" dirty="0">
                          <a:solidFill>
                            <a:schemeClr val="tx1"/>
                          </a:solidFill>
                          <a:latin typeface="Arial" panose="020B0604020202020204" pitchFamily="34" charset="0"/>
                          <a:ea typeface="宋体" panose="02010600030101010101" pitchFamily="2" charset="-122"/>
                        </a:rPr>
                        <a:t>代码</a:t>
                      </a:r>
                      <a:endParaRPr lang="zh-CN" altLang="en-US" b="1" dirty="0">
                        <a:solidFill>
                          <a:schemeClr val="tx1"/>
                        </a:solidFill>
                        <a:latin typeface="Arial" panose="020B0604020202020204" pitchFamily="34" charset="0"/>
                        <a:ea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82612">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bg1"/>
                          </a:solidFill>
                          <a:latin typeface="Times New Roman" panose="02020603050405020304" pitchFamily="18" charset="0"/>
                          <a:ea typeface="黑体" panose="0201060906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5pPr>
                    </a:lstStyle>
                    <a:p>
                      <a:pPr marL="6350" lvl="0" indent="0" algn="l" eaLnBrk="1" hangingPunct="1">
                        <a:spcBef>
                          <a:spcPct val="20000"/>
                        </a:spcBef>
                        <a:buNone/>
                      </a:pPr>
                      <a:r>
                        <a:rPr lang="zh-CN" altLang="zh-CN" b="1" dirty="0">
                          <a:solidFill>
                            <a:schemeClr val="tx1"/>
                          </a:solidFill>
                          <a:latin typeface="Arial" panose="020B0604020202020204" pitchFamily="34" charset="0"/>
                          <a:ea typeface="宋体" panose="02010600030101010101" pitchFamily="2" charset="-122"/>
                        </a:rPr>
                        <a:t> </a:t>
                      </a:r>
                      <a:r>
                        <a:rPr lang="zh-CN" altLang="en-US" b="1" dirty="0">
                          <a:solidFill>
                            <a:schemeClr val="tx1"/>
                          </a:solidFill>
                          <a:latin typeface="Arial" panose="020B0604020202020204" pitchFamily="34" charset="0"/>
                          <a:ea typeface="宋体" panose="02010600030101010101" pitchFamily="2" charset="-122"/>
                        </a:rPr>
                        <a:t>华北管理局</a:t>
                      </a:r>
                      <a:endParaRPr lang="zh-CN" altLang="en-US" b="1" dirty="0">
                        <a:solidFill>
                          <a:schemeClr val="tx1"/>
                        </a:solidFill>
                        <a:latin typeface="Arial" panose="020B0604020202020204" pitchFamily="34" charset="0"/>
                        <a:ea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bg1"/>
                          </a:solidFill>
                          <a:latin typeface="Times New Roman" panose="02020603050405020304" pitchFamily="18" charset="0"/>
                          <a:ea typeface="黑体" panose="0201060906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5pPr>
                    </a:lstStyle>
                    <a:p>
                      <a:pPr marL="6350" lvl="0" indent="0" eaLnBrk="1" hangingPunct="1">
                        <a:spcBef>
                          <a:spcPct val="20000"/>
                        </a:spcBef>
                        <a:buNone/>
                      </a:pPr>
                      <a:r>
                        <a:rPr lang="zh-CN" altLang="zh-CN" b="1" dirty="0">
                          <a:solidFill>
                            <a:schemeClr val="tx1"/>
                          </a:solidFill>
                          <a:latin typeface="Arial" panose="020B0604020202020204" pitchFamily="34" charset="0"/>
                          <a:ea typeface="宋体" panose="02010600030101010101" pitchFamily="2" charset="-122"/>
                        </a:rPr>
                        <a:t>1</a:t>
                      </a:r>
                      <a:endParaRPr lang="zh-CN" altLang="zh-CN" b="1" dirty="0">
                        <a:solidFill>
                          <a:schemeClr val="tx1"/>
                        </a:solidFill>
                        <a:latin typeface="Arial" panose="020B0604020202020204" pitchFamily="34" charset="0"/>
                        <a:ea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84200">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bg1"/>
                          </a:solidFill>
                          <a:latin typeface="Times New Roman" panose="02020603050405020304" pitchFamily="18" charset="0"/>
                          <a:ea typeface="黑体" panose="0201060906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5pPr>
                    </a:lstStyle>
                    <a:p>
                      <a:pPr marL="6350" lvl="0" indent="0" algn="l" eaLnBrk="1" hangingPunct="1">
                        <a:spcBef>
                          <a:spcPct val="20000"/>
                        </a:spcBef>
                        <a:buNone/>
                      </a:pPr>
                      <a:r>
                        <a:rPr lang="zh-CN" altLang="en-US" b="1" dirty="0">
                          <a:solidFill>
                            <a:schemeClr val="tx1"/>
                          </a:solidFill>
                          <a:latin typeface="Arial" panose="020B0604020202020204" pitchFamily="34" charset="0"/>
                          <a:ea typeface="宋体" panose="02010600030101010101" pitchFamily="2" charset="-122"/>
                        </a:rPr>
                        <a:t>西北管理局</a:t>
                      </a:r>
                      <a:endParaRPr lang="zh-CN" altLang="en-US" b="1" dirty="0">
                        <a:solidFill>
                          <a:schemeClr val="tx1"/>
                        </a:solidFill>
                        <a:latin typeface="Arial" panose="020B0604020202020204" pitchFamily="34" charset="0"/>
                        <a:ea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bg1"/>
                          </a:solidFill>
                          <a:latin typeface="Times New Roman" panose="02020603050405020304" pitchFamily="18" charset="0"/>
                          <a:ea typeface="黑体" panose="0201060906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5pPr>
                    </a:lstStyle>
                    <a:p>
                      <a:pPr marL="6350" lvl="0" indent="0" eaLnBrk="1" hangingPunct="1">
                        <a:spcBef>
                          <a:spcPct val="20000"/>
                        </a:spcBef>
                        <a:buNone/>
                      </a:pPr>
                      <a:r>
                        <a:rPr lang="zh-CN" altLang="zh-CN" b="1" dirty="0">
                          <a:solidFill>
                            <a:schemeClr val="tx1"/>
                          </a:solidFill>
                          <a:latin typeface="Arial" panose="020B0604020202020204" pitchFamily="34" charset="0"/>
                          <a:ea typeface="宋体" panose="02010600030101010101" pitchFamily="2" charset="-122"/>
                        </a:rPr>
                        <a:t>2</a:t>
                      </a:r>
                      <a:endParaRPr lang="zh-CN" altLang="zh-CN" b="1" dirty="0">
                        <a:solidFill>
                          <a:schemeClr val="tx1"/>
                        </a:solidFill>
                        <a:latin typeface="Arial" panose="020B0604020202020204" pitchFamily="34" charset="0"/>
                        <a:ea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82613">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bg1"/>
                          </a:solidFill>
                          <a:latin typeface="Times New Roman" panose="02020603050405020304" pitchFamily="18" charset="0"/>
                          <a:ea typeface="黑体" panose="0201060906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5pPr>
                    </a:lstStyle>
                    <a:p>
                      <a:pPr marL="6350" lvl="0" indent="0" algn="l" eaLnBrk="1" hangingPunct="1">
                        <a:spcBef>
                          <a:spcPct val="20000"/>
                        </a:spcBef>
                        <a:buNone/>
                      </a:pPr>
                      <a:r>
                        <a:rPr lang="zh-CN" altLang="en-US" b="1" dirty="0">
                          <a:solidFill>
                            <a:schemeClr val="tx1"/>
                          </a:solidFill>
                          <a:latin typeface="Arial" panose="020B0604020202020204" pitchFamily="34" charset="0"/>
                          <a:ea typeface="宋体" panose="02010600030101010101" pitchFamily="2" charset="-122"/>
                        </a:rPr>
                        <a:t>华南管理局</a:t>
                      </a:r>
                      <a:endParaRPr lang="zh-CN" altLang="en-US" b="1" dirty="0">
                        <a:solidFill>
                          <a:schemeClr val="tx1"/>
                        </a:solidFill>
                        <a:latin typeface="Arial" panose="020B0604020202020204" pitchFamily="34" charset="0"/>
                        <a:ea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bg1"/>
                          </a:solidFill>
                          <a:latin typeface="Times New Roman" panose="02020603050405020304" pitchFamily="18" charset="0"/>
                          <a:ea typeface="黑体" panose="0201060906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5pPr>
                    </a:lstStyle>
                    <a:p>
                      <a:pPr marL="6350" lvl="0" indent="0" eaLnBrk="1" hangingPunct="1">
                        <a:spcBef>
                          <a:spcPct val="20000"/>
                        </a:spcBef>
                        <a:buNone/>
                      </a:pPr>
                      <a:r>
                        <a:rPr lang="zh-CN" altLang="zh-CN" b="1" dirty="0">
                          <a:solidFill>
                            <a:schemeClr val="tx1"/>
                          </a:solidFill>
                          <a:latin typeface="Arial" panose="020B0604020202020204" pitchFamily="34" charset="0"/>
                          <a:ea typeface="宋体" panose="02010600030101010101" pitchFamily="2" charset="-122"/>
                        </a:rPr>
                        <a:t>3</a:t>
                      </a:r>
                      <a:endParaRPr lang="zh-CN" altLang="zh-CN" b="1" dirty="0">
                        <a:solidFill>
                          <a:schemeClr val="tx1"/>
                        </a:solidFill>
                        <a:latin typeface="Arial" panose="020B0604020202020204" pitchFamily="34" charset="0"/>
                        <a:ea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84200">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bg1"/>
                          </a:solidFill>
                          <a:latin typeface="Times New Roman" panose="02020603050405020304" pitchFamily="18" charset="0"/>
                          <a:ea typeface="黑体" panose="0201060906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5pPr>
                    </a:lstStyle>
                    <a:p>
                      <a:pPr marL="6350" lvl="0" indent="0" algn="l" eaLnBrk="1" hangingPunct="1">
                        <a:spcBef>
                          <a:spcPct val="20000"/>
                        </a:spcBef>
                        <a:buNone/>
                      </a:pPr>
                      <a:r>
                        <a:rPr lang="zh-CN" altLang="en-US" b="1" dirty="0">
                          <a:solidFill>
                            <a:schemeClr val="tx1"/>
                          </a:solidFill>
                          <a:latin typeface="Arial" panose="020B0604020202020204" pitchFamily="34" charset="0"/>
                          <a:ea typeface="宋体" panose="02010600030101010101" pitchFamily="2" charset="-122"/>
                        </a:rPr>
                        <a:t>西南管理局</a:t>
                      </a:r>
                      <a:endParaRPr lang="zh-CN" altLang="en-US" b="1" dirty="0">
                        <a:solidFill>
                          <a:schemeClr val="tx1"/>
                        </a:solidFill>
                        <a:latin typeface="Arial" panose="020B0604020202020204" pitchFamily="34" charset="0"/>
                        <a:ea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bg1"/>
                          </a:solidFill>
                          <a:latin typeface="Times New Roman" panose="02020603050405020304" pitchFamily="18" charset="0"/>
                          <a:ea typeface="黑体" panose="0201060906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5pPr>
                    </a:lstStyle>
                    <a:p>
                      <a:pPr marL="6350" lvl="0" indent="0" eaLnBrk="1" hangingPunct="1">
                        <a:spcBef>
                          <a:spcPct val="20000"/>
                        </a:spcBef>
                        <a:buNone/>
                      </a:pPr>
                      <a:r>
                        <a:rPr lang="zh-CN" altLang="zh-CN" b="1" dirty="0">
                          <a:solidFill>
                            <a:schemeClr val="tx1"/>
                          </a:solidFill>
                          <a:latin typeface="Arial" panose="020B0604020202020204" pitchFamily="34" charset="0"/>
                          <a:ea typeface="宋体" panose="02010600030101010101" pitchFamily="2" charset="-122"/>
                        </a:rPr>
                        <a:t>4</a:t>
                      </a:r>
                      <a:endParaRPr lang="zh-CN" altLang="zh-CN" b="1" dirty="0">
                        <a:solidFill>
                          <a:schemeClr val="tx1"/>
                        </a:solidFill>
                        <a:latin typeface="Arial" panose="020B0604020202020204" pitchFamily="34" charset="0"/>
                        <a:ea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85775">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bg1"/>
                          </a:solidFill>
                          <a:latin typeface="Times New Roman" panose="02020603050405020304" pitchFamily="18" charset="0"/>
                          <a:ea typeface="黑体" panose="0201060906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5pPr>
                    </a:lstStyle>
                    <a:p>
                      <a:pPr marL="6350" lvl="0" indent="0" algn="l" eaLnBrk="1" hangingPunct="1">
                        <a:spcBef>
                          <a:spcPct val="20000"/>
                        </a:spcBef>
                        <a:buNone/>
                      </a:pPr>
                      <a:r>
                        <a:rPr lang="zh-CN" altLang="en-US" b="1" dirty="0">
                          <a:solidFill>
                            <a:schemeClr val="tx1"/>
                          </a:solidFill>
                          <a:latin typeface="Arial" panose="020B0604020202020204" pitchFamily="34" charset="0"/>
                          <a:ea typeface="宋体" panose="02010600030101010101" pitchFamily="2" charset="-122"/>
                        </a:rPr>
                        <a:t>华东管理局</a:t>
                      </a:r>
                      <a:endParaRPr lang="zh-CN" altLang="en-US" b="1" dirty="0">
                        <a:solidFill>
                          <a:schemeClr val="tx1"/>
                        </a:solidFill>
                        <a:latin typeface="Arial" panose="020B0604020202020204" pitchFamily="34" charset="0"/>
                        <a:ea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bg1"/>
                          </a:solidFill>
                          <a:latin typeface="Times New Roman" panose="02020603050405020304" pitchFamily="18" charset="0"/>
                          <a:ea typeface="黑体" panose="0201060906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5pPr>
                    </a:lstStyle>
                    <a:p>
                      <a:pPr lvl="0" eaLnBrk="1" hangingPunct="1">
                        <a:spcBef>
                          <a:spcPct val="20000"/>
                        </a:spcBef>
                        <a:buNone/>
                      </a:pPr>
                      <a:r>
                        <a:rPr lang="zh-CN" altLang="zh-CN" b="1" dirty="0">
                          <a:solidFill>
                            <a:schemeClr val="tx1"/>
                          </a:solidFill>
                          <a:latin typeface="Arial" panose="020B0604020202020204" pitchFamily="34" charset="0"/>
                          <a:ea typeface="宋体" panose="02010600030101010101" pitchFamily="2" charset="-122"/>
                        </a:rPr>
                        <a:t>5</a:t>
                      </a:r>
                      <a:endParaRPr lang="zh-CN" altLang="zh-CN" b="1" dirty="0">
                        <a:solidFill>
                          <a:schemeClr val="tx1"/>
                        </a:solidFill>
                        <a:latin typeface="Arial" panose="020B0604020202020204" pitchFamily="34" charset="0"/>
                        <a:ea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84200">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bg1"/>
                          </a:solidFill>
                          <a:latin typeface="Times New Roman" panose="02020603050405020304" pitchFamily="18" charset="0"/>
                          <a:ea typeface="黑体" panose="0201060906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5pPr>
                    </a:lstStyle>
                    <a:p>
                      <a:pPr marL="6350" lvl="0" indent="0" algn="l" eaLnBrk="1" hangingPunct="1">
                        <a:spcBef>
                          <a:spcPct val="20000"/>
                        </a:spcBef>
                        <a:buNone/>
                      </a:pPr>
                      <a:r>
                        <a:rPr lang="zh-CN" altLang="en-US" b="1" dirty="0">
                          <a:solidFill>
                            <a:schemeClr val="tx1"/>
                          </a:solidFill>
                          <a:latin typeface="Arial" panose="020B0604020202020204" pitchFamily="34" charset="0"/>
                          <a:ea typeface="宋体" panose="02010600030101010101" pitchFamily="2" charset="-122"/>
                        </a:rPr>
                        <a:t>东北管理局</a:t>
                      </a:r>
                      <a:endParaRPr lang="zh-CN" altLang="en-US" b="1" dirty="0">
                        <a:solidFill>
                          <a:schemeClr val="tx1"/>
                        </a:solidFill>
                        <a:latin typeface="Arial" panose="020B0604020202020204" pitchFamily="34" charset="0"/>
                        <a:ea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bg1"/>
                          </a:solidFill>
                          <a:latin typeface="Times New Roman" panose="02020603050405020304" pitchFamily="18" charset="0"/>
                          <a:ea typeface="黑体" panose="0201060906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5pPr>
                    </a:lstStyle>
                    <a:p>
                      <a:pPr marL="6350" lvl="0" indent="0" eaLnBrk="1" hangingPunct="1">
                        <a:spcBef>
                          <a:spcPct val="20000"/>
                        </a:spcBef>
                        <a:buNone/>
                      </a:pPr>
                      <a:r>
                        <a:rPr lang="zh-CN" altLang="zh-CN" b="1" dirty="0">
                          <a:solidFill>
                            <a:schemeClr val="tx1"/>
                          </a:solidFill>
                          <a:latin typeface="Arial" panose="020B0604020202020204" pitchFamily="34" charset="0"/>
                          <a:ea typeface="宋体" panose="02010600030101010101" pitchFamily="2" charset="-122"/>
                        </a:rPr>
                        <a:t>6</a:t>
                      </a:r>
                      <a:endParaRPr lang="zh-CN" altLang="zh-CN" b="1" dirty="0">
                        <a:solidFill>
                          <a:schemeClr val="tx1"/>
                        </a:solidFill>
                        <a:latin typeface="Arial" panose="020B0604020202020204" pitchFamily="34" charset="0"/>
                        <a:ea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82612">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bg1"/>
                          </a:solidFill>
                          <a:latin typeface="Times New Roman" panose="02020603050405020304" pitchFamily="18" charset="0"/>
                          <a:ea typeface="黑体" panose="0201060906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5pPr>
                    </a:lstStyle>
                    <a:p>
                      <a:pPr marL="6350" lvl="0" indent="0" algn="l" eaLnBrk="1" hangingPunct="1">
                        <a:spcBef>
                          <a:spcPct val="20000"/>
                        </a:spcBef>
                        <a:buNone/>
                      </a:pPr>
                      <a:r>
                        <a:rPr lang="zh-CN" altLang="en-US" b="1" dirty="0">
                          <a:solidFill>
                            <a:schemeClr val="tx1"/>
                          </a:solidFill>
                          <a:latin typeface="Arial" panose="020B0604020202020204" pitchFamily="34" charset="0"/>
                          <a:ea typeface="宋体" panose="02010600030101010101" pitchFamily="2" charset="-122"/>
                        </a:rPr>
                        <a:t>乌鲁木齐管理局</a:t>
                      </a:r>
                      <a:endParaRPr lang="zh-CN" altLang="en-US" b="1" dirty="0">
                        <a:solidFill>
                          <a:schemeClr val="tx1"/>
                        </a:solidFill>
                        <a:latin typeface="Arial" panose="020B0604020202020204" pitchFamily="34" charset="0"/>
                        <a:ea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bg1"/>
                          </a:solidFill>
                          <a:latin typeface="Times New Roman" panose="02020603050405020304" pitchFamily="18" charset="0"/>
                          <a:ea typeface="黑体" panose="02010609060101010101" pitchFamily="2" charset="-122"/>
                        </a:defRPr>
                      </a:lvl1pPr>
                      <a:lvl2pPr marL="457200" lvl="1"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2pPr>
                      <a:lvl3pPr marL="914400" lvl="2"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3pPr>
                      <a:lvl4pPr marL="1371600" lvl="3"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4pPr>
                      <a:lvl5pPr marL="1828800" lvl="4" indent="0" algn="ctr"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bg1"/>
                          </a:solidFill>
                          <a:latin typeface="Times New Roman" panose="02020603050405020304" pitchFamily="18" charset="0"/>
                          <a:ea typeface="黑体" panose="02010609060101010101" pitchFamily="2" charset="-122"/>
                          <a:cs typeface="+mn-cs"/>
                        </a:defRPr>
                      </a:lvl5pPr>
                    </a:lstStyle>
                    <a:p>
                      <a:pPr marL="6350" lvl="0" indent="0" eaLnBrk="1" hangingPunct="1">
                        <a:spcBef>
                          <a:spcPct val="20000"/>
                        </a:spcBef>
                        <a:buNone/>
                      </a:pPr>
                      <a:r>
                        <a:rPr lang="zh-CN" altLang="zh-CN" b="1" dirty="0">
                          <a:solidFill>
                            <a:schemeClr val="tx1"/>
                          </a:solidFill>
                          <a:latin typeface="Arial" panose="020B0604020202020204" pitchFamily="34" charset="0"/>
                          <a:ea typeface="宋体" panose="02010600030101010101" pitchFamily="2" charset="-122"/>
                        </a:rPr>
                        <a:t>9</a:t>
                      </a:r>
                      <a:endParaRPr lang="zh-CN" altLang="zh-CN" b="1" dirty="0">
                        <a:solidFill>
                          <a:schemeClr val="tx1"/>
                        </a:solidFill>
                        <a:latin typeface="Arial" panose="020B0604020202020204" pitchFamily="34" charset="0"/>
                        <a:ea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64581" name="AutoShape 69"/>
          <p:cNvSpPr/>
          <p:nvPr/>
        </p:nvSpPr>
        <p:spPr>
          <a:xfrm>
            <a:off x="5508625" y="333375"/>
            <a:ext cx="3384550" cy="863600"/>
          </a:xfrm>
          <a:prstGeom prst="wedgeRectCallout">
            <a:avLst>
              <a:gd name="adj1" fmla="val -62713"/>
              <a:gd name="adj2" fmla="val -8088"/>
            </a:avLst>
          </a:prstGeom>
          <a:solidFill>
            <a:srgbClr val="CCFFFF"/>
          </a:solidFill>
          <a:ln w="9525" cap="flat" cmpd="sng">
            <a:solidFill>
              <a:schemeClr val="tx1"/>
            </a:solidFill>
            <a:prstDash val="solid"/>
            <a:miter/>
            <a:headEnd type="none" w="med" len="med"/>
            <a:tailEnd type="none" w="med" len="med"/>
          </a:ln>
        </p:spPr>
        <p:txBody>
          <a:bodyPr/>
          <a:p>
            <a:pPr algn="l"/>
            <a:r>
              <a:rPr lang="zh-CN" altLang="en-US" sz="2400" b="1" dirty="0">
                <a:solidFill>
                  <a:schemeClr val="tx1"/>
                </a:solidFill>
                <a:latin typeface="Times New Roman" panose="02020603050405020304" pitchFamily="18" charset="0"/>
                <a:ea typeface="宋体" panose="02010600030101010101" pitchFamily="2" charset="-122"/>
              </a:rPr>
              <a:t>表示中国国际航空公司自北京至上海的航班</a:t>
            </a:r>
            <a:endParaRPr lang="zh-CN" altLang="en-US" sz="2400" b="1" dirty="0">
              <a:solidFill>
                <a:schemeClr val="tx1"/>
              </a:solidFill>
              <a:latin typeface="Times New Roman" panose="02020603050405020304" pitchFamily="18"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9395"/>
                                        </p:tgtEl>
                                        <p:attrNameLst>
                                          <p:attrName>style.visibility</p:attrName>
                                        </p:attrNameLst>
                                      </p:cBhvr>
                                      <p:to>
                                        <p:strVal val="visible"/>
                                      </p:to>
                                    </p:set>
                                    <p:anim calcmode="lin" valueType="num">
                                      <p:cBhvr additive="base">
                                        <p:cTn id="7" dur="500" fill="hold"/>
                                        <p:tgtEl>
                                          <p:spTgt spid="59395"/>
                                        </p:tgtEl>
                                        <p:attrNameLst>
                                          <p:attrName>ppt_x</p:attrName>
                                        </p:attrNameLst>
                                      </p:cBhvr>
                                      <p:tavLst>
                                        <p:tav tm="0">
                                          <p:val>
                                            <p:strVal val="#ppt_x"/>
                                          </p:val>
                                        </p:tav>
                                        <p:tav tm="100000">
                                          <p:val>
                                            <p:strVal val="#ppt_x"/>
                                          </p:val>
                                        </p:tav>
                                      </p:tavLst>
                                    </p:anim>
                                    <p:anim calcmode="lin" valueType="num">
                                      <p:cBhvr additive="base">
                                        <p:cTn id="8" dur="500" fill="hold"/>
                                        <p:tgtEl>
                                          <p:spTgt spid="5939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9432"/>
                                        </p:tgtEl>
                                        <p:attrNameLst>
                                          <p:attrName>style.visibility</p:attrName>
                                        </p:attrNameLst>
                                      </p:cBhvr>
                                      <p:to>
                                        <p:strVal val="visible"/>
                                      </p:to>
                                    </p:set>
                                    <p:anim calcmode="lin" valueType="num">
                                      <p:cBhvr additive="base">
                                        <p:cTn id="11" dur="500" fill="hold"/>
                                        <p:tgtEl>
                                          <p:spTgt spid="59432"/>
                                        </p:tgtEl>
                                        <p:attrNameLst>
                                          <p:attrName>ppt_x</p:attrName>
                                        </p:attrNameLst>
                                      </p:cBhvr>
                                      <p:tavLst>
                                        <p:tav tm="0">
                                          <p:val>
                                            <p:strVal val="#ppt_x"/>
                                          </p:val>
                                        </p:tav>
                                        <p:tav tm="100000">
                                          <p:val>
                                            <p:strVal val="#ppt_x"/>
                                          </p:val>
                                        </p:tav>
                                      </p:tavLst>
                                    </p:anim>
                                    <p:anim calcmode="lin" valueType="num">
                                      <p:cBhvr additive="base">
                                        <p:cTn id="12" dur="500" fill="hold"/>
                                        <p:tgtEl>
                                          <p:spTgt spid="5943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64581"/>
                                        </p:tgtEl>
                                        <p:attrNameLst>
                                          <p:attrName>style.visibility</p:attrName>
                                        </p:attrNameLst>
                                      </p:cBhvr>
                                      <p:to>
                                        <p:strVal val="visible"/>
                                      </p:to>
                                    </p:set>
                                    <p:anim calcmode="lin" valueType="num">
                                      <p:cBhvr additive="base">
                                        <p:cTn id="17" dur="500" fill="hold"/>
                                        <p:tgtEl>
                                          <p:spTgt spid="64581"/>
                                        </p:tgtEl>
                                        <p:attrNameLst>
                                          <p:attrName>ppt_x</p:attrName>
                                        </p:attrNameLst>
                                      </p:cBhvr>
                                      <p:tavLst>
                                        <p:tav tm="0">
                                          <p:val>
                                            <p:strVal val="1+#ppt_w/2"/>
                                          </p:val>
                                        </p:tav>
                                        <p:tav tm="100000">
                                          <p:val>
                                            <p:strVal val="#ppt_x"/>
                                          </p:val>
                                        </p:tav>
                                      </p:tavLst>
                                    </p:anim>
                                    <p:anim calcmode="lin" valueType="num">
                                      <p:cBhvr additive="base">
                                        <p:cTn id="18" dur="500" fill="hold"/>
                                        <p:tgtEl>
                                          <p:spTgt spid="645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81"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Rectangle 2"/>
          <p:cNvSpPr>
            <a:spLocks noGrp="1"/>
          </p:cNvSpPr>
          <p:nvPr>
            <p:ph type="title"/>
          </p:nvPr>
        </p:nvSpPr>
        <p:spPr>
          <a:ln/>
        </p:spPr>
        <p:txBody>
          <a:bodyPr vert="horz" wrap="square" lIns="91440" tIns="45720" rIns="91440" bIns="45720" anchor="ctr"/>
          <a:p>
            <a:pPr eaLnBrk="1" hangingPunct="1"/>
            <a:endParaRPr lang="zh-CN" altLang="zh-CN" dirty="0">
              <a:ea typeface="宋体" panose="02010600030101010101" pitchFamily="2" charset="-122"/>
            </a:endParaRPr>
          </a:p>
        </p:txBody>
      </p:sp>
      <p:sp>
        <p:nvSpPr>
          <p:cNvPr id="60419" name="Rectangle 3"/>
          <p:cNvSpPr>
            <a:spLocks noGrp="1"/>
          </p:cNvSpPr>
          <p:nvPr>
            <p:ph idx="1"/>
          </p:nvPr>
        </p:nvSpPr>
        <p:spPr>
          <a:ln/>
        </p:spPr>
        <p:txBody>
          <a:bodyPr vert="horz" wrap="square" lIns="91440" tIns="45720" rIns="91440" bIns="45720" anchor="t"/>
          <a:p>
            <a:pPr eaLnBrk="1" hangingPunct="1"/>
            <a:endParaRPr lang="zh-CN" altLang="zh-CN" dirty="0">
              <a:ea typeface="宋体" panose="02010600030101010101" pitchFamily="2" charset="-122"/>
            </a:endParaRPr>
          </a:p>
        </p:txBody>
      </p:sp>
      <p:pic>
        <p:nvPicPr>
          <p:cNvPr id="60420" name="Picture 4" descr="3318128_131449072390_2"/>
          <p:cNvPicPr>
            <a:picLocks noChangeAspect="1"/>
          </p:cNvPicPr>
          <p:nvPr/>
        </p:nvPicPr>
        <p:blipFill>
          <a:blip r:embed="rId1"/>
          <a:stretch>
            <a:fillRect/>
          </a:stretch>
        </p:blipFill>
        <p:spPr>
          <a:xfrm>
            <a:off x="0" y="0"/>
            <a:ext cx="9220200" cy="6683375"/>
          </a:xfrm>
          <a:prstGeom prst="rect">
            <a:avLst/>
          </a:prstGeom>
          <a:noFill/>
          <a:ln w="9525">
            <a:noFill/>
          </a:ln>
        </p:spPr>
      </p:pic>
    </p:spTree>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Rectangle 2"/>
          <p:cNvSpPr>
            <a:spLocks noGrp="1"/>
          </p:cNvSpPr>
          <p:nvPr>
            <p:ph type="title"/>
          </p:nvPr>
        </p:nvSpPr>
        <p:spPr>
          <a:xfrm>
            <a:off x="838200" y="228600"/>
            <a:ext cx="7416800" cy="490538"/>
          </a:xfrm>
          <a:ln/>
        </p:spPr>
        <p:txBody>
          <a:bodyPr vert="horz" wrap="square" lIns="91440" tIns="45720" rIns="91440" bIns="45720" anchor="ctr"/>
          <a:p>
            <a:pPr algn="l" eaLnBrk="1" hangingPunct="1"/>
            <a:r>
              <a:rPr lang="zh-CN" altLang="en-US" sz="2800" dirty="0">
                <a:solidFill>
                  <a:schemeClr val="tx1"/>
                </a:solidFill>
                <a:ea typeface="宋体" panose="02010600030101010101" pitchFamily="2" charset="-122"/>
              </a:rPr>
              <a:t>三   航空运输的组织形式</a:t>
            </a:r>
            <a:endParaRPr lang="zh-CN" altLang="en-US" sz="2800" dirty="0">
              <a:solidFill>
                <a:schemeClr val="tx1"/>
              </a:solidFill>
              <a:ea typeface="宋体" panose="02010600030101010101" pitchFamily="2" charset="-122"/>
            </a:endParaRPr>
          </a:p>
        </p:txBody>
      </p:sp>
      <p:sp>
        <p:nvSpPr>
          <p:cNvPr id="63491" name="Rectangle 3"/>
          <p:cNvSpPr>
            <a:spLocks noGrp="1"/>
          </p:cNvSpPr>
          <p:nvPr>
            <p:ph idx="1"/>
          </p:nvPr>
        </p:nvSpPr>
        <p:spPr>
          <a:xfrm>
            <a:off x="228600" y="838200"/>
            <a:ext cx="8686800" cy="5257800"/>
          </a:xfrm>
          <a:ln/>
        </p:spPr>
        <p:txBody>
          <a:bodyPr vert="horz" wrap="square" lIns="91440" tIns="45720" rIns="91440" bIns="45720" anchor="t"/>
          <a:p>
            <a:pPr eaLnBrk="1" hangingPunct="1">
              <a:spcBef>
                <a:spcPct val="0"/>
              </a:spcBef>
              <a:buNone/>
            </a:pPr>
            <a:r>
              <a:rPr lang="zh-CN" altLang="en-US" b="1" dirty="0">
                <a:ea typeface="宋体" panose="02010600030101010101" pitchFamily="2" charset="-122"/>
              </a:rPr>
              <a:t>（一）航空货运营运方式</a:t>
            </a:r>
            <a:endParaRPr lang="zh-CN" altLang="en-US" b="1" dirty="0">
              <a:ea typeface="宋体" panose="02010600030101010101" pitchFamily="2" charset="-122"/>
            </a:endParaRPr>
          </a:p>
          <a:p>
            <a:pPr eaLnBrk="1" hangingPunct="1">
              <a:buNone/>
            </a:pPr>
            <a:r>
              <a:rPr lang="zh-CN" altLang="en-US" b="1" dirty="0">
                <a:ea typeface="宋体" panose="02010600030101010101" pitchFamily="2" charset="-122"/>
              </a:rPr>
              <a:t>          </a:t>
            </a:r>
            <a:r>
              <a:rPr lang="zh-CN" altLang="en-US" b="1" dirty="0"/>
              <a:t>1、班机运输(Scheduled Airline)</a:t>
            </a:r>
            <a:endParaRPr lang="zh-CN" altLang="en-US" b="1" dirty="0"/>
          </a:p>
          <a:p>
            <a:pPr eaLnBrk="1" hangingPunct="1">
              <a:buNone/>
            </a:pPr>
            <a:r>
              <a:rPr lang="zh-CN" altLang="en-US" b="1" dirty="0"/>
              <a:t>           指</a:t>
            </a:r>
            <a:r>
              <a:rPr lang="zh-CN" altLang="en-US" b="1" dirty="0">
                <a:solidFill>
                  <a:srgbClr val="FF0000"/>
                </a:solidFill>
              </a:rPr>
              <a:t>定期开航，定航线，定始发站、定目的港、定途经站</a:t>
            </a:r>
            <a:r>
              <a:rPr lang="zh-CN" altLang="en-US" b="1" dirty="0"/>
              <a:t>的飞机。客运航班一般使用客货混合型飞机，运送少量货物。货运航班只承揽货物运输，使用全货机，由一些规模较大的航空运输公司在货源充足的航线上开辟。</a:t>
            </a:r>
            <a:r>
              <a:rPr lang="zh-CN" altLang="en-US" dirty="0"/>
              <a:t> </a:t>
            </a:r>
            <a:endParaRPr lang="zh-TW" altLang="en-US" dirty="0">
              <a:ea typeface="PMingLiU" panose="02020500000000000000" pitchFamily="18" charset="-120"/>
            </a:endParaRPr>
          </a:p>
          <a:p>
            <a:pPr eaLnBrk="1" hangingPunct="1">
              <a:spcBef>
                <a:spcPct val="0"/>
              </a:spcBef>
              <a:buNone/>
            </a:pPr>
            <a:endParaRPr lang="zh-CN" altLang="en-US" b="1" dirty="0">
              <a:ea typeface="宋体" panose="02010600030101010101" pitchFamily="2" charset="-122"/>
            </a:endParaRPr>
          </a:p>
          <a:p>
            <a:pPr eaLnBrk="1" hangingPunct="1">
              <a:buNone/>
            </a:pPr>
            <a:r>
              <a:rPr lang="zh-TW" altLang="en-US" b="1" dirty="0">
                <a:solidFill>
                  <a:srgbClr val="1C1C1C"/>
                </a:solidFill>
                <a:ea typeface="PMingLiU" panose="02020500000000000000" pitchFamily="18" charset="-120"/>
              </a:rPr>
              <a:t>       </a:t>
            </a:r>
            <a:r>
              <a:rPr lang="zh-TW" altLang="en-US" b="1" dirty="0">
                <a:latin typeface="宋体" panose="02010600030101010101" pitchFamily="2" charset="-122"/>
                <a:ea typeface="宋体" panose="02010600030101010101" pitchFamily="2" charset="-122"/>
              </a:rPr>
              <a:t>特点</a:t>
            </a:r>
            <a:r>
              <a:rPr lang="zh-CN" altLang="en-US" b="1" dirty="0">
                <a:latin typeface="宋体" panose="02010600030101010101" pitchFamily="2" charset="-122"/>
                <a:ea typeface="宋体" panose="02010600030101010101" pitchFamily="2" charset="-122"/>
              </a:rPr>
              <a:t>：</a:t>
            </a:r>
            <a:endParaRPr lang="zh-CN" altLang="en-US" b="1" dirty="0">
              <a:latin typeface="宋体" panose="02010600030101010101" pitchFamily="2" charset="-122"/>
              <a:ea typeface="宋体" panose="02010600030101010101" pitchFamily="2" charset="-122"/>
            </a:endParaRPr>
          </a:p>
          <a:p>
            <a:pPr eaLnBrk="1" hangingPunct="1">
              <a:buNone/>
            </a:pPr>
            <a:r>
              <a:rPr lang="zh-CN" altLang="en-US" b="1" dirty="0">
                <a:latin typeface="宋体" panose="02010600030101010101" pitchFamily="2" charset="-122"/>
                <a:ea typeface="宋体" panose="02010600030101010101" pitchFamily="2" charset="-122"/>
              </a:rPr>
              <a:t>              (1)迅速准确</a:t>
            </a:r>
            <a:endParaRPr lang="zh-CN" altLang="en-US" b="1" dirty="0">
              <a:latin typeface="宋体" panose="02010600030101010101" pitchFamily="2" charset="-122"/>
              <a:ea typeface="宋体" panose="02010600030101010101" pitchFamily="2" charset="-122"/>
            </a:endParaRPr>
          </a:p>
          <a:p>
            <a:pPr eaLnBrk="1" hangingPunct="1">
              <a:buNone/>
            </a:pPr>
            <a:r>
              <a:rPr lang="zh-CN" altLang="en-US" b="1" dirty="0">
                <a:latin typeface="宋体" panose="02010600030101010101" pitchFamily="2" charset="-122"/>
                <a:ea typeface="宋体" panose="02010600030101010101" pitchFamily="2" charset="-122"/>
              </a:rPr>
              <a:t>              (2)方便货主</a:t>
            </a:r>
            <a:endParaRPr lang="zh-CN" altLang="en-US" b="1" dirty="0">
              <a:latin typeface="宋体" panose="02010600030101010101" pitchFamily="2" charset="-122"/>
              <a:ea typeface="宋体" panose="02010600030101010101" pitchFamily="2" charset="-122"/>
            </a:endParaRPr>
          </a:p>
          <a:p>
            <a:pPr eaLnBrk="1" hangingPunct="1">
              <a:buNone/>
            </a:pPr>
            <a:r>
              <a:rPr lang="zh-CN" altLang="en-US" b="1" dirty="0">
                <a:latin typeface="宋体" panose="02010600030101010101" pitchFamily="2" charset="-122"/>
                <a:ea typeface="宋体" panose="02010600030101010101" pitchFamily="2" charset="-122"/>
              </a:rPr>
              <a:t>              (3)舱位有限。</a:t>
            </a:r>
            <a:endParaRPr lang="zh-CN" altLang="en-US" b="1" dirty="0">
              <a:latin typeface="宋体" panose="02010600030101010101" pitchFamily="2" charset="-122"/>
              <a:ea typeface="宋体" panose="02010600030101010101" pitchFamily="2" charset="-122"/>
            </a:endParaRPr>
          </a:p>
        </p:txBody>
      </p:sp>
    </p:spTree>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Rectangle 2"/>
          <p:cNvSpPr>
            <a:spLocks noGrp="1"/>
          </p:cNvSpPr>
          <p:nvPr>
            <p:ph type="title"/>
          </p:nvPr>
        </p:nvSpPr>
        <p:spPr>
          <a:xfrm>
            <a:off x="457200" y="304800"/>
            <a:ext cx="7416800" cy="490538"/>
          </a:xfrm>
          <a:ln/>
        </p:spPr>
        <p:txBody>
          <a:bodyPr vert="horz" wrap="square" lIns="91440" tIns="45720" rIns="91440" bIns="45720" anchor="ctr"/>
          <a:p>
            <a:pPr algn="l" eaLnBrk="1" hangingPunct="1"/>
            <a:r>
              <a:rPr lang="zh-CN" altLang="en-US" sz="2800" b="1" dirty="0">
                <a:solidFill>
                  <a:schemeClr val="tx1"/>
                </a:solidFill>
                <a:ea typeface="宋体" panose="02010600030101010101" pitchFamily="2" charset="-122"/>
              </a:rPr>
              <a:t>（一）航空货运营运方式</a:t>
            </a:r>
            <a:br>
              <a:rPr lang="zh-CN" altLang="en-US" sz="2800" b="1" dirty="0">
                <a:solidFill>
                  <a:schemeClr val="tx1"/>
                </a:solidFill>
                <a:ea typeface="宋体" panose="02010600030101010101" pitchFamily="2" charset="-122"/>
              </a:rPr>
            </a:br>
            <a:endParaRPr lang="zh-CN" altLang="en-US" sz="2800" b="1" dirty="0">
              <a:solidFill>
                <a:schemeClr val="tx1"/>
              </a:solidFill>
              <a:ea typeface="宋体" panose="02010600030101010101" pitchFamily="2" charset="-122"/>
            </a:endParaRPr>
          </a:p>
        </p:txBody>
      </p:sp>
      <p:sp>
        <p:nvSpPr>
          <p:cNvPr id="69635" name="Rectangle 3"/>
          <p:cNvSpPr/>
          <p:nvPr>
            <p:ph idx="1"/>
          </p:nvPr>
        </p:nvSpPr>
        <p:spPr>
          <a:xfrm>
            <a:off x="73025" y="836613"/>
            <a:ext cx="9036050" cy="1373187"/>
          </a:xfrm>
          <a:ln/>
        </p:spPr>
        <p:txBody>
          <a:bodyPr vert="horz" wrap="square" lIns="91440" tIns="45720" rIns="91440" bIns="45720" anchor="t"/>
          <a:p>
            <a:pPr eaLnBrk="1" hangingPunct="1">
              <a:spcBef>
                <a:spcPct val="0"/>
              </a:spcBef>
              <a:buNone/>
            </a:pPr>
            <a:r>
              <a:rPr lang="zh-CN" altLang="zh-CN" b="1" dirty="0"/>
              <a:t>    2</a:t>
            </a:r>
            <a:r>
              <a:rPr lang="zh-CN" altLang="en-US" b="1" dirty="0">
                <a:ea typeface="宋体" panose="02010600030101010101" pitchFamily="2" charset="-122"/>
              </a:rPr>
              <a:t>、包机运输</a:t>
            </a:r>
            <a:r>
              <a:rPr lang="zh-CN" altLang="zh-CN" b="1" dirty="0"/>
              <a:t>(Chartered Carrier)</a:t>
            </a:r>
            <a:endParaRPr lang="zh-CN" altLang="zh-CN" b="1" dirty="0"/>
          </a:p>
          <a:p>
            <a:pPr eaLnBrk="1" hangingPunct="1">
              <a:spcBef>
                <a:spcPct val="50000"/>
              </a:spcBef>
              <a:buNone/>
            </a:pPr>
            <a:r>
              <a:rPr lang="zh-CN" altLang="zh-CN" b="1" dirty="0">
                <a:ea typeface="宋体" panose="02010600030101010101" pitchFamily="2" charset="-122"/>
              </a:rPr>
              <a:t>      </a:t>
            </a:r>
            <a:r>
              <a:rPr lang="zh-CN" altLang="en-US" b="1" dirty="0">
                <a:ea typeface="宋体" panose="02010600030101010101" pitchFamily="2" charset="-122"/>
              </a:rPr>
              <a:t>包用航空公司的飞机运载货物的形式称为包机运输。 </a:t>
            </a:r>
            <a:endParaRPr lang="zh-CN" altLang="en-US" b="1" dirty="0">
              <a:ea typeface="宋体" panose="02010600030101010101" pitchFamily="2" charset="-122"/>
            </a:endParaRPr>
          </a:p>
          <a:p>
            <a:pPr eaLnBrk="1" hangingPunct="1">
              <a:spcBef>
                <a:spcPct val="50000"/>
              </a:spcBef>
              <a:buNone/>
            </a:pPr>
            <a:endParaRPr lang="zh-CN" altLang="zh-CN" b="1" dirty="0"/>
          </a:p>
        </p:txBody>
      </p:sp>
      <p:sp>
        <p:nvSpPr>
          <p:cNvPr id="69636" name="Rectangle 4"/>
          <p:cNvSpPr/>
          <p:nvPr/>
        </p:nvSpPr>
        <p:spPr>
          <a:xfrm>
            <a:off x="1219200" y="3605213"/>
            <a:ext cx="1565275" cy="457200"/>
          </a:xfrm>
          <a:prstGeom prst="rect">
            <a:avLst/>
          </a:prstGeom>
          <a:noFill/>
          <a:ln w="9525">
            <a:noFill/>
          </a:ln>
        </p:spPr>
        <p:txBody>
          <a:bodyPr wrap="none">
            <a:spAutoFit/>
          </a:bodyPr>
          <a:p>
            <a:pPr algn="l"/>
            <a:r>
              <a:rPr lang="zh-CN" altLang="zh-CN" sz="2400" b="1" dirty="0">
                <a:solidFill>
                  <a:schemeClr val="tx1"/>
                </a:solidFill>
                <a:latin typeface="黑体" panose="02010609060101010101" pitchFamily="2" charset="-122"/>
              </a:rPr>
              <a:t>(1)</a:t>
            </a:r>
            <a:r>
              <a:rPr lang="zh-CN" altLang="en-US" sz="2400" b="1" dirty="0">
                <a:solidFill>
                  <a:schemeClr val="tx1"/>
                </a:solidFill>
                <a:latin typeface="黑体" panose="02010609060101010101" pitchFamily="2" charset="-122"/>
              </a:rPr>
              <a:t>整包机</a:t>
            </a:r>
            <a:endParaRPr lang="zh-CN" altLang="en-US" sz="2400" b="1" dirty="0">
              <a:solidFill>
                <a:schemeClr val="tx1"/>
              </a:solidFill>
              <a:latin typeface="黑体" panose="02010609060101010101" pitchFamily="2" charset="-122"/>
            </a:endParaRPr>
          </a:p>
        </p:txBody>
      </p:sp>
      <p:sp>
        <p:nvSpPr>
          <p:cNvPr id="69637" name="AutoShape 5"/>
          <p:cNvSpPr/>
          <p:nvPr/>
        </p:nvSpPr>
        <p:spPr>
          <a:xfrm>
            <a:off x="2819400" y="2895600"/>
            <a:ext cx="288925" cy="1873250"/>
          </a:xfrm>
          <a:prstGeom prst="leftBrace">
            <a:avLst>
              <a:gd name="adj1" fmla="val 54029"/>
              <a:gd name="adj2" fmla="val 50000"/>
            </a:avLst>
          </a:prstGeom>
          <a:noFill/>
          <a:ln w="38100" cap="flat" cmpd="sng">
            <a:solidFill>
              <a:schemeClr val="tx1"/>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sp>
        <p:nvSpPr>
          <p:cNvPr id="69638" name="Rectangle 6"/>
          <p:cNvSpPr/>
          <p:nvPr/>
        </p:nvSpPr>
        <p:spPr>
          <a:xfrm>
            <a:off x="3276600" y="2667000"/>
            <a:ext cx="4273550" cy="701675"/>
          </a:xfrm>
          <a:prstGeom prst="rect">
            <a:avLst/>
          </a:prstGeom>
          <a:noFill/>
          <a:ln w="9525">
            <a:noFill/>
          </a:ln>
        </p:spPr>
        <p:txBody>
          <a:bodyPr>
            <a:spAutoFit/>
          </a:bodyPr>
          <a:p>
            <a:pPr algn="l"/>
            <a:r>
              <a:rPr lang="zh-CN" altLang="en-US" sz="2000" b="1" dirty="0">
                <a:solidFill>
                  <a:schemeClr val="tx1"/>
                </a:solidFill>
                <a:latin typeface="Arial" panose="020B0604020202020204" pitchFamily="34" charset="0"/>
              </a:rPr>
              <a:t>指航空公司将整架飞机租给包机人。适用于大批量的货物</a:t>
            </a:r>
            <a:r>
              <a:rPr lang="zh-CN" altLang="en-US" sz="2000" b="1" dirty="0">
                <a:solidFill>
                  <a:srgbClr val="1C1C1C"/>
                </a:solidFill>
                <a:latin typeface="Arial" panose="020B0604020202020204" pitchFamily="34" charset="0"/>
              </a:rPr>
              <a:t>。</a:t>
            </a:r>
            <a:endParaRPr lang="zh-CN" altLang="en-US" sz="2000" b="1" dirty="0">
              <a:solidFill>
                <a:srgbClr val="1C1C1C"/>
              </a:solidFill>
              <a:latin typeface="Arial" panose="020B0604020202020204" pitchFamily="34" charset="0"/>
            </a:endParaRPr>
          </a:p>
        </p:txBody>
      </p:sp>
      <p:sp>
        <p:nvSpPr>
          <p:cNvPr id="69639" name="Rectangle 7"/>
          <p:cNvSpPr/>
          <p:nvPr/>
        </p:nvSpPr>
        <p:spPr>
          <a:xfrm>
            <a:off x="3276600" y="3429000"/>
            <a:ext cx="4248150" cy="701675"/>
          </a:xfrm>
          <a:prstGeom prst="rect">
            <a:avLst/>
          </a:prstGeom>
          <a:noFill/>
          <a:ln w="9525">
            <a:noFill/>
          </a:ln>
        </p:spPr>
        <p:txBody>
          <a:bodyPr>
            <a:spAutoFit/>
          </a:bodyPr>
          <a:p>
            <a:pPr algn="l"/>
            <a:r>
              <a:rPr lang="zh-CN" altLang="en-US" sz="2000" b="1" dirty="0">
                <a:solidFill>
                  <a:schemeClr val="tx1"/>
                </a:solidFill>
                <a:latin typeface="Arial" panose="020B0604020202020204" pitchFamily="34" charset="0"/>
              </a:rPr>
              <a:t>包机人一般要在货物装运前一个月与航空公司联系，办理有关手续。</a:t>
            </a:r>
            <a:endParaRPr lang="zh-CN" altLang="en-US" sz="2000" b="1" dirty="0">
              <a:solidFill>
                <a:schemeClr val="tx1"/>
              </a:solidFill>
              <a:latin typeface="Arial" panose="020B0604020202020204" pitchFamily="34" charset="0"/>
            </a:endParaRPr>
          </a:p>
        </p:txBody>
      </p:sp>
      <p:sp>
        <p:nvSpPr>
          <p:cNvPr id="69640" name="Rectangle 8"/>
          <p:cNvSpPr/>
          <p:nvPr/>
        </p:nvSpPr>
        <p:spPr>
          <a:xfrm>
            <a:off x="3276600" y="4343400"/>
            <a:ext cx="2995613" cy="396875"/>
          </a:xfrm>
          <a:prstGeom prst="rect">
            <a:avLst/>
          </a:prstGeom>
          <a:noFill/>
          <a:ln w="9525">
            <a:noFill/>
          </a:ln>
        </p:spPr>
        <p:txBody>
          <a:bodyPr wrap="none">
            <a:spAutoFit/>
          </a:bodyPr>
          <a:p>
            <a:pPr algn="l"/>
            <a:r>
              <a:rPr lang="zh-CN" altLang="en-US" sz="2000" b="1" dirty="0">
                <a:solidFill>
                  <a:schemeClr val="tx1"/>
                </a:solidFill>
                <a:latin typeface="Arial" panose="020B0604020202020204" pitchFamily="34" charset="0"/>
              </a:rPr>
              <a:t>包机的费用：一次一议。</a:t>
            </a:r>
            <a:endParaRPr lang="zh-CN" altLang="en-US" sz="2000" b="1" dirty="0">
              <a:solidFill>
                <a:schemeClr val="tx1"/>
              </a:solidFill>
              <a:latin typeface="Arial" panose="020B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6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635">
                                            <p:txEl>
                                              <p:charRg st="0" end="3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9635">
                                            <p:txEl>
                                              <p:charRg st="30" end="6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96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963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963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963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96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4" grpId="0"/>
      <p:bldP spid="69635" grpId="0" build="p"/>
      <p:bldP spid="69636" grpId="0"/>
      <p:bldP spid="69637" grpId="0" animBg="1"/>
      <p:bldP spid="69638" grpId="0"/>
      <p:bldP spid="69639" grpId="0"/>
      <p:bldP spid="69640"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Rectangle 2"/>
          <p:cNvSpPr/>
          <p:nvPr>
            <p:ph idx="1"/>
          </p:nvPr>
        </p:nvSpPr>
        <p:spPr>
          <a:xfrm>
            <a:off x="609600" y="1143000"/>
            <a:ext cx="1981200" cy="533400"/>
          </a:xfrm>
          <a:ln/>
        </p:spPr>
        <p:txBody>
          <a:bodyPr vert="horz" wrap="square" lIns="91440" tIns="45720" rIns="91440" bIns="45720" anchor="t"/>
          <a:p>
            <a:pPr eaLnBrk="1" hangingPunct="1">
              <a:spcBef>
                <a:spcPct val="0"/>
              </a:spcBef>
              <a:buNone/>
            </a:pPr>
            <a:r>
              <a:rPr lang="zh-CN" altLang="zh-CN" b="1" dirty="0"/>
              <a:t>(2)</a:t>
            </a:r>
            <a:r>
              <a:rPr lang="zh-CN" altLang="en-US" b="1" dirty="0">
                <a:ea typeface="宋体" panose="02010600030101010101" pitchFamily="2" charset="-122"/>
              </a:rPr>
              <a:t>部分包机</a:t>
            </a:r>
            <a:endParaRPr lang="zh-CN" altLang="en-US" b="1" dirty="0">
              <a:ea typeface="宋体" panose="02010600030101010101" pitchFamily="2" charset="-122"/>
            </a:endParaRPr>
          </a:p>
        </p:txBody>
      </p:sp>
      <p:sp>
        <p:nvSpPr>
          <p:cNvPr id="70659" name="AutoShape 3"/>
          <p:cNvSpPr/>
          <p:nvPr/>
        </p:nvSpPr>
        <p:spPr>
          <a:xfrm>
            <a:off x="2590800" y="457200"/>
            <a:ext cx="288925" cy="2017713"/>
          </a:xfrm>
          <a:prstGeom prst="leftBrace">
            <a:avLst>
              <a:gd name="adj1" fmla="val 58195"/>
              <a:gd name="adj2" fmla="val 50000"/>
            </a:avLst>
          </a:prstGeom>
          <a:noFill/>
          <a:ln w="38100" cap="flat" cmpd="sng">
            <a:solidFill>
              <a:schemeClr val="tx1"/>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sp>
        <p:nvSpPr>
          <p:cNvPr id="70660" name="Rectangle 4"/>
          <p:cNvSpPr/>
          <p:nvPr/>
        </p:nvSpPr>
        <p:spPr>
          <a:xfrm>
            <a:off x="2971800" y="533400"/>
            <a:ext cx="5551488" cy="396875"/>
          </a:xfrm>
          <a:prstGeom prst="rect">
            <a:avLst/>
          </a:prstGeom>
          <a:noFill/>
          <a:ln w="9525">
            <a:noFill/>
          </a:ln>
        </p:spPr>
        <p:txBody>
          <a:bodyPr wrap="none">
            <a:spAutoFit/>
          </a:bodyPr>
          <a:p>
            <a:pPr algn="l"/>
            <a:r>
              <a:rPr lang="zh-CN" altLang="en-US" sz="2000" b="1" dirty="0">
                <a:solidFill>
                  <a:schemeClr val="tx1"/>
                </a:solidFill>
                <a:latin typeface="Arial" panose="020B0604020202020204" pitchFamily="34" charset="0"/>
              </a:rPr>
              <a:t>几家航空货运公司或发货人联合包租一架飞机。</a:t>
            </a:r>
            <a:endParaRPr lang="zh-CN" altLang="en-US" sz="2000" b="1" dirty="0">
              <a:solidFill>
                <a:schemeClr val="tx1"/>
              </a:solidFill>
              <a:latin typeface="Arial" panose="020B0604020202020204" pitchFamily="34" charset="0"/>
            </a:endParaRPr>
          </a:p>
        </p:txBody>
      </p:sp>
      <p:sp>
        <p:nvSpPr>
          <p:cNvPr id="70661" name="Rectangle 5"/>
          <p:cNvSpPr/>
          <p:nvPr/>
        </p:nvSpPr>
        <p:spPr>
          <a:xfrm>
            <a:off x="3048000" y="1600200"/>
            <a:ext cx="5334000" cy="701675"/>
          </a:xfrm>
          <a:prstGeom prst="rect">
            <a:avLst/>
          </a:prstGeom>
          <a:noFill/>
          <a:ln w="9525">
            <a:noFill/>
          </a:ln>
        </p:spPr>
        <p:txBody>
          <a:bodyPr>
            <a:spAutoFit/>
          </a:bodyPr>
          <a:p>
            <a:pPr algn="l">
              <a:spcBef>
                <a:spcPct val="50000"/>
              </a:spcBef>
            </a:pPr>
            <a:r>
              <a:rPr lang="zh-CN" altLang="en-US" sz="2000" b="1" dirty="0">
                <a:solidFill>
                  <a:schemeClr val="tx1"/>
                </a:solidFill>
                <a:latin typeface="黑体" panose="02010609060101010101" pitchFamily="2" charset="-122"/>
              </a:rPr>
              <a:t>航空公司把一架飞机的舱位分别卖给几家航空货运公司装载货物。 </a:t>
            </a:r>
            <a:endParaRPr lang="zh-CN" altLang="en-US" sz="2000" b="1" dirty="0">
              <a:solidFill>
                <a:schemeClr val="tx1"/>
              </a:solidFill>
              <a:latin typeface="黑体" panose="02010609060101010101" pitchFamily="2" charset="-122"/>
            </a:endParaRPr>
          </a:p>
        </p:txBody>
      </p:sp>
      <p:sp>
        <p:nvSpPr>
          <p:cNvPr id="70662" name="Text Box 6"/>
          <p:cNvSpPr txBox="1"/>
          <p:nvPr/>
        </p:nvSpPr>
        <p:spPr>
          <a:xfrm>
            <a:off x="685800" y="3276600"/>
            <a:ext cx="7772400" cy="1616075"/>
          </a:xfrm>
          <a:prstGeom prst="rect">
            <a:avLst/>
          </a:prstGeom>
          <a:noFill/>
          <a:ln w="9525">
            <a:noFill/>
          </a:ln>
        </p:spPr>
        <p:txBody>
          <a:bodyPr>
            <a:spAutoFit/>
          </a:bodyPr>
          <a:p>
            <a:pPr algn="l">
              <a:spcBef>
                <a:spcPct val="50000"/>
              </a:spcBef>
            </a:pPr>
            <a:r>
              <a:rPr lang="zh-CN" altLang="zh-CN" dirty="0">
                <a:solidFill>
                  <a:schemeClr val="tx1"/>
                </a:solidFill>
                <a:latin typeface="Arial" panose="020B0604020202020204" pitchFamily="34" charset="0"/>
                <a:ea typeface="宋体" panose="02010600030101010101" pitchFamily="2" charset="-122"/>
              </a:rPr>
              <a:t>      </a:t>
            </a:r>
            <a:r>
              <a:rPr lang="zh-CN" altLang="en-US" sz="2000" b="1" dirty="0">
                <a:solidFill>
                  <a:schemeClr val="tx1"/>
                </a:solidFill>
                <a:latin typeface="Arial" panose="020B0604020202020204" pitchFamily="34" charset="0"/>
                <a:ea typeface="宋体" panose="02010600030101010101" pitchFamily="2" charset="-122"/>
              </a:rPr>
              <a:t>相对而言，部分包机适用于运送</a:t>
            </a:r>
            <a:r>
              <a:rPr lang="zh-CN" altLang="zh-CN" sz="2000" b="1" dirty="0">
                <a:solidFill>
                  <a:schemeClr val="tx1"/>
                </a:solidFill>
                <a:latin typeface="Arial" panose="020B0604020202020204" pitchFamily="34" charset="0"/>
                <a:ea typeface="宋体" panose="02010600030101010101" pitchFamily="2" charset="-122"/>
              </a:rPr>
              <a:t>1</a:t>
            </a:r>
            <a:r>
              <a:rPr lang="zh-CN" altLang="en-US" sz="2000" b="1" dirty="0">
                <a:solidFill>
                  <a:schemeClr val="tx1"/>
                </a:solidFill>
                <a:latin typeface="Arial" panose="020B0604020202020204" pitchFamily="34" charset="0"/>
                <a:ea typeface="宋体" panose="02010600030101010101" pitchFamily="2" charset="-122"/>
              </a:rPr>
              <a:t>吨以上，但货量不足整机的货物，相对于整包机，比较灵活。不足之处在于各国政府为了保护本国航空公司的利益，在申请入境、通过领空、降落地点等设置复杂的审批手续，造成营运成本较大。目前部分包机主要在西欧</a:t>
            </a:r>
            <a:r>
              <a:rPr lang="zh-CN" altLang="zh-CN" sz="2000" b="1" dirty="0">
                <a:solidFill>
                  <a:schemeClr val="tx1"/>
                </a:solidFill>
                <a:latin typeface="Arial" panose="020B0604020202020204" pitchFamily="34" charset="0"/>
                <a:ea typeface="宋体" panose="02010600030101010101" pitchFamily="2" charset="-122"/>
              </a:rPr>
              <a:t>——</a:t>
            </a:r>
            <a:r>
              <a:rPr lang="zh-CN" altLang="en-US" sz="2000" b="1" dirty="0">
                <a:solidFill>
                  <a:schemeClr val="tx1"/>
                </a:solidFill>
                <a:latin typeface="Arial" panose="020B0604020202020204" pitchFamily="34" charset="0"/>
                <a:ea typeface="宋体" panose="02010600030101010101" pitchFamily="2" charset="-122"/>
              </a:rPr>
              <a:t>香港方向。</a:t>
            </a:r>
            <a:endParaRPr lang="zh-CN" altLang="en-US" sz="2000" b="1" dirty="0">
              <a:solidFill>
                <a:schemeClr val="tx1"/>
              </a:solidFill>
              <a:latin typeface="Arial" panose="020B0604020202020204" pitchFamily="34" charset="0"/>
              <a:ea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658">
                                            <p:txEl>
                                              <p:charRg st="0"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06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066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066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06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8" grpId="0" build="p"/>
      <p:bldP spid="70659" grpId="0" animBg="1"/>
      <p:bldP spid="70660" grpId="0"/>
      <p:bldP spid="70661" grpId="0"/>
      <p:bldP spid="70662"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Rectangle 2"/>
          <p:cNvSpPr>
            <a:spLocks noGrp="1"/>
          </p:cNvSpPr>
          <p:nvPr>
            <p:ph type="title"/>
          </p:nvPr>
        </p:nvSpPr>
        <p:spPr>
          <a:xfrm>
            <a:off x="685800" y="304800"/>
            <a:ext cx="7416800" cy="490538"/>
          </a:xfrm>
          <a:ln/>
        </p:spPr>
        <p:txBody>
          <a:bodyPr vert="horz" wrap="square" lIns="91440" tIns="45720" rIns="91440" bIns="45720" anchor="ctr"/>
          <a:p>
            <a:pPr algn="l" eaLnBrk="1" hangingPunct="1"/>
            <a:r>
              <a:rPr lang="zh-CN" altLang="en-US" b="1" dirty="0">
                <a:solidFill>
                  <a:schemeClr val="tx1"/>
                </a:solidFill>
                <a:ea typeface="宋体" panose="02010600030101010101" pitchFamily="2" charset="-122"/>
              </a:rPr>
              <a:t>（二）航空货运的组织形式</a:t>
            </a:r>
            <a:endParaRPr lang="zh-CN" altLang="en-US" b="1" dirty="0">
              <a:solidFill>
                <a:schemeClr val="tx1"/>
              </a:solidFill>
              <a:ea typeface="宋体" panose="02010600030101010101" pitchFamily="2" charset="-122"/>
            </a:endParaRPr>
          </a:p>
        </p:txBody>
      </p:sp>
      <p:sp>
        <p:nvSpPr>
          <p:cNvPr id="66563" name="Rectangle 3"/>
          <p:cNvSpPr>
            <a:spLocks noGrp="1"/>
          </p:cNvSpPr>
          <p:nvPr>
            <p:ph idx="1"/>
          </p:nvPr>
        </p:nvSpPr>
        <p:spPr>
          <a:xfrm>
            <a:off x="304800" y="1295400"/>
            <a:ext cx="8839200" cy="4572000"/>
          </a:xfrm>
          <a:ln/>
        </p:spPr>
        <p:txBody>
          <a:bodyPr vert="horz" wrap="square" lIns="91440" tIns="45720" rIns="91440" bIns="45720" anchor="t"/>
          <a:p>
            <a:pPr eaLnBrk="1" hangingPunct="1">
              <a:buNone/>
            </a:pPr>
            <a:r>
              <a:rPr lang="zh-CN" altLang="en-US" b="1" dirty="0"/>
              <a:t>      1、集中托运(Consolidation) ：</a:t>
            </a:r>
            <a:endParaRPr lang="zh-CN" altLang="en-US" b="1" dirty="0"/>
          </a:p>
          <a:p>
            <a:pPr eaLnBrk="1" hangingPunct="1">
              <a:buNone/>
            </a:pPr>
            <a:r>
              <a:rPr lang="zh-CN" altLang="en-US" b="1" dirty="0"/>
              <a:t>          是指航空货运代理人(也称集中托运人)将若干批单独发往同一方向的货物，组成一整批，填写一份主运单，发到同一目的站，并由集中托运人在目的站的指定代理人(也称分拨代理人)收货、报关，再根据集中托运人签发的航空分运单将货物分拨给各实际收货人的航空货运组织方法。</a:t>
            </a:r>
            <a:r>
              <a:rPr lang="zh-TW" altLang="en-US" dirty="0">
                <a:ea typeface="PMingLiU" panose="02020500000000000000" pitchFamily="18" charset="-120"/>
              </a:rPr>
              <a:t> </a:t>
            </a:r>
            <a:endParaRPr lang="zh-TW" altLang="en-US" dirty="0">
              <a:ea typeface="PMingLiU" panose="02020500000000000000" pitchFamily="18" charset="-120"/>
            </a:endParaRPr>
          </a:p>
          <a:p>
            <a:pPr eaLnBrk="1" hangingPunct="1"/>
            <a:endParaRPr lang="zh-CN" altLang="en-US" dirty="0"/>
          </a:p>
        </p:txBody>
      </p:sp>
    </p:spTree>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Rectangle 2"/>
          <p:cNvSpPr/>
          <p:nvPr>
            <p:ph idx="1"/>
          </p:nvPr>
        </p:nvSpPr>
        <p:spPr>
          <a:xfrm>
            <a:off x="73025" y="304800"/>
            <a:ext cx="9036050" cy="5821363"/>
          </a:xfrm>
          <a:ln/>
        </p:spPr>
        <p:txBody>
          <a:bodyPr vert="horz" wrap="square" lIns="91440" tIns="45720" rIns="91440" bIns="45720" anchor="t"/>
          <a:p>
            <a:pPr eaLnBrk="1" hangingPunct="1">
              <a:buNone/>
            </a:pPr>
            <a:r>
              <a:rPr lang="zh-CN" altLang="zh-CN" b="1" dirty="0">
                <a:ea typeface="宋体" panose="02010600030101010101" pitchFamily="2" charset="-122"/>
              </a:rPr>
              <a:t>         </a:t>
            </a:r>
            <a:r>
              <a:rPr lang="zh-CN" altLang="en-US" b="1" dirty="0">
                <a:ea typeface="宋体" panose="02010600030101010101" pitchFamily="2" charset="-122"/>
              </a:rPr>
              <a:t>（</a:t>
            </a:r>
            <a:r>
              <a:rPr lang="zh-CN" altLang="zh-CN" b="1" dirty="0">
                <a:ea typeface="宋体" panose="02010600030101010101" pitchFamily="2" charset="-122"/>
              </a:rPr>
              <a:t>1</a:t>
            </a:r>
            <a:r>
              <a:rPr lang="zh-CN" altLang="en-US" b="1" dirty="0">
                <a:ea typeface="宋体" panose="02010600030101010101" pitchFamily="2" charset="-122"/>
              </a:rPr>
              <a:t>）集中托运的具体做法</a:t>
            </a:r>
            <a:endParaRPr lang="zh-CN" altLang="en-US" b="1" dirty="0">
              <a:ea typeface="宋体" panose="02010600030101010101" pitchFamily="2" charset="-122"/>
            </a:endParaRPr>
          </a:p>
          <a:p>
            <a:pPr eaLnBrk="1" hangingPunct="1">
              <a:buNone/>
            </a:pPr>
            <a:r>
              <a:rPr lang="zh-CN" altLang="zh-CN" b="1" dirty="0">
                <a:ea typeface="宋体" panose="02010600030101010101" pitchFamily="2" charset="-122"/>
              </a:rPr>
              <a:t>     ①</a:t>
            </a:r>
            <a:r>
              <a:rPr lang="zh-CN" altLang="en-US" b="1" dirty="0">
                <a:ea typeface="宋体" panose="02010600030101010101" pitchFamily="2" charset="-122"/>
              </a:rPr>
              <a:t>将每一票货物分别制定航空运输分运单，即出具货运代理的运单</a:t>
            </a:r>
            <a:r>
              <a:rPr lang="zh-CN" altLang="zh-CN" b="1" dirty="0">
                <a:ea typeface="宋体" panose="02010600030101010101" pitchFamily="2" charset="-122"/>
              </a:rPr>
              <a:t>HAWB</a:t>
            </a:r>
            <a:r>
              <a:rPr lang="zh-CN" altLang="en-US" b="1" dirty="0">
                <a:ea typeface="宋体" panose="02010600030101010101" pitchFamily="2" charset="-122"/>
              </a:rPr>
              <a:t>。</a:t>
            </a:r>
            <a:endParaRPr lang="zh-CN" altLang="en-US" b="1" dirty="0">
              <a:ea typeface="宋体" panose="02010600030101010101" pitchFamily="2" charset="-122"/>
            </a:endParaRPr>
          </a:p>
          <a:p>
            <a:pPr eaLnBrk="1" hangingPunct="1">
              <a:buNone/>
            </a:pPr>
            <a:r>
              <a:rPr lang="zh-CN" altLang="zh-CN" b="1" dirty="0">
                <a:ea typeface="宋体" panose="02010600030101010101" pitchFamily="2" charset="-122"/>
              </a:rPr>
              <a:t>     ②</a:t>
            </a:r>
            <a:r>
              <a:rPr lang="zh-CN" altLang="en-US" b="1" dirty="0">
                <a:ea typeface="宋体" panose="02010600030101010101" pitchFamily="2" charset="-122"/>
              </a:rPr>
              <a:t>将所有货物区分方向，按照其目的地相同的同一国家、同一城市来集中，向航空公司托运，与航空公司签订总运单</a:t>
            </a:r>
            <a:r>
              <a:rPr lang="zh-CN" altLang="zh-CN" b="1" dirty="0">
                <a:ea typeface="宋体" panose="02010600030101010101" pitchFamily="2" charset="-122"/>
              </a:rPr>
              <a:t>MAWB</a:t>
            </a:r>
            <a:r>
              <a:rPr lang="zh-CN" altLang="en-US" b="1" dirty="0">
                <a:ea typeface="宋体" panose="02010600030101010101" pitchFamily="2" charset="-122"/>
              </a:rPr>
              <a:t>。</a:t>
            </a:r>
            <a:endParaRPr lang="zh-CN" altLang="en-US" b="1" dirty="0">
              <a:ea typeface="宋体" panose="02010600030101010101" pitchFamily="2" charset="-122"/>
            </a:endParaRPr>
          </a:p>
          <a:p>
            <a:pPr eaLnBrk="1" hangingPunct="1">
              <a:buNone/>
            </a:pPr>
            <a:r>
              <a:rPr lang="zh-CN" altLang="zh-CN" b="1" dirty="0">
                <a:ea typeface="宋体" panose="02010600030101010101" pitchFamily="2" charset="-122"/>
              </a:rPr>
              <a:t>     ③</a:t>
            </a:r>
            <a:r>
              <a:rPr lang="zh-CN" altLang="en-US" b="1" dirty="0">
                <a:ea typeface="宋体" panose="02010600030101010101" pitchFamily="2" charset="-122"/>
              </a:rPr>
              <a:t>打出该总运单项下的货运清单。 </a:t>
            </a:r>
            <a:endParaRPr lang="zh-CN" altLang="en-US" b="1" dirty="0">
              <a:ea typeface="宋体" panose="02010600030101010101" pitchFamily="2" charset="-122"/>
            </a:endParaRPr>
          </a:p>
          <a:p>
            <a:pPr eaLnBrk="1" hangingPunct="1">
              <a:buNone/>
            </a:pPr>
            <a:r>
              <a:rPr lang="zh-CN" altLang="zh-CN" b="1" dirty="0">
                <a:ea typeface="宋体" panose="02010600030101010101" pitchFamily="2" charset="-122"/>
              </a:rPr>
              <a:t>     ④</a:t>
            </a:r>
            <a:r>
              <a:rPr lang="zh-CN" altLang="en-US" b="1" dirty="0">
                <a:ea typeface="宋体" panose="02010600030101010101" pitchFamily="2" charset="-122"/>
              </a:rPr>
              <a:t>把该总运单和货运清单作为一整票货物交给航空公司。</a:t>
            </a:r>
            <a:endParaRPr lang="zh-CN" altLang="en-US" b="1" dirty="0">
              <a:ea typeface="宋体" panose="02010600030101010101" pitchFamily="2" charset="-122"/>
            </a:endParaRPr>
          </a:p>
          <a:p>
            <a:pPr eaLnBrk="1" hangingPunct="1">
              <a:buNone/>
            </a:pPr>
            <a:r>
              <a:rPr lang="zh-CN" altLang="zh-CN" b="1" dirty="0">
                <a:ea typeface="宋体" panose="02010600030101010101" pitchFamily="2" charset="-122"/>
              </a:rPr>
              <a:t>     ⑤</a:t>
            </a:r>
            <a:r>
              <a:rPr lang="zh-CN" altLang="en-US" b="1" dirty="0">
                <a:ea typeface="宋体" panose="02010600030101010101" pitchFamily="2" charset="-122"/>
              </a:rPr>
              <a:t>货物到达目的地站机场后，当地的货运代理公司作为总运单的收货人负责接货、分拨，按不同的分运单制定各自的报关单据并代为报关、为实际收货人办理有关接货交货事宜。</a:t>
            </a:r>
            <a:endParaRPr lang="zh-CN" altLang="en-US" b="1" dirty="0">
              <a:ea typeface="宋体" panose="02010600030101010101" pitchFamily="2" charset="-122"/>
            </a:endParaRPr>
          </a:p>
          <a:p>
            <a:pPr eaLnBrk="1" hangingPunct="1">
              <a:buNone/>
            </a:pPr>
            <a:r>
              <a:rPr lang="zh-CN" altLang="zh-CN" b="1" dirty="0">
                <a:ea typeface="宋体" panose="02010600030101010101" pitchFamily="2" charset="-122"/>
              </a:rPr>
              <a:t>     ⑥</a:t>
            </a:r>
            <a:r>
              <a:rPr lang="zh-CN" altLang="en-US" b="1" dirty="0">
                <a:ea typeface="宋体" panose="02010600030101010101" pitchFamily="2" charset="-122"/>
              </a:rPr>
              <a:t>实际收货人在分运单上签收以后，目的站货运代理公司以此向发货的货运代理公司反馈到货信息。</a:t>
            </a:r>
            <a:endParaRPr lang="zh-CN" altLang="en-US" b="1" dirty="0">
              <a:ea typeface="宋体" panose="02010600030101010101" pitchFamily="2" charset="-122"/>
            </a:endParaRPr>
          </a:p>
          <a:p>
            <a:pPr eaLnBrk="1" hangingPunct="1">
              <a:spcBef>
                <a:spcPct val="0"/>
              </a:spcBef>
              <a:buNone/>
            </a:pPr>
            <a:endParaRPr lang="zh-CN" altLang="zh-CN" sz="2000" b="1" dirty="0">
              <a:latin typeface="黑体" panose="02010609060101010101" pitchFamily="2" charset="-122"/>
              <a:ea typeface="黑体" panose="02010609060101010101" pitchFamily="2" charset="-122"/>
            </a:endParaRPr>
          </a:p>
          <a:p>
            <a:pPr eaLnBrk="1" hangingPunct="1">
              <a:spcBef>
                <a:spcPct val="0"/>
              </a:spcBef>
              <a:buNone/>
            </a:pPr>
            <a:r>
              <a:rPr lang="zh-CN" altLang="zh-CN" sz="2000" b="1" dirty="0">
                <a:latin typeface="黑体" panose="02010609060101010101" pitchFamily="2" charset="-122"/>
                <a:ea typeface="黑体" panose="02010609060101010101" pitchFamily="2" charset="-122"/>
              </a:rPr>
              <a:t>    </a:t>
            </a:r>
            <a:endParaRPr lang="zh-CN" altLang="zh-CN" sz="2000" b="1" dirty="0">
              <a:latin typeface="黑体" panose="02010609060101010101" pitchFamily="2" charset="-122"/>
              <a:ea typeface="黑体" panose="02010609060101010101" pitchFamily="2" charset="-122"/>
            </a:endParaRPr>
          </a:p>
        </p:txBody>
      </p:sp>
    </p:spTree>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Rectangle 2"/>
          <p:cNvSpPr>
            <a:spLocks noGrp="1"/>
          </p:cNvSpPr>
          <p:nvPr>
            <p:ph type="title"/>
          </p:nvPr>
        </p:nvSpPr>
        <p:spPr>
          <a:xfrm>
            <a:off x="838200" y="609600"/>
            <a:ext cx="7416800" cy="490538"/>
          </a:xfrm>
          <a:ln/>
        </p:spPr>
        <p:txBody>
          <a:bodyPr vert="horz" wrap="square" lIns="91440" tIns="45720" rIns="91440" bIns="45720" anchor="ctr"/>
          <a:p>
            <a:pPr algn="l" eaLnBrk="1" hangingPunct="1"/>
            <a:r>
              <a:rPr lang="zh-CN" altLang="en-US" b="1" dirty="0">
                <a:solidFill>
                  <a:schemeClr val="tx1"/>
                </a:solidFill>
                <a:latin typeface="黑体" panose="02010609060101010101" pitchFamily="2" charset="-122"/>
                <a:ea typeface="黑体" panose="02010609060101010101" pitchFamily="2" charset="-122"/>
              </a:rPr>
              <a:t>集中托运涉及当事人较多，责任如何划分？</a:t>
            </a:r>
            <a:br>
              <a:rPr lang="zh-CN" altLang="en-US" sz="1800" b="1" dirty="0">
                <a:solidFill>
                  <a:schemeClr val="tx1"/>
                </a:solidFill>
                <a:latin typeface="黑体" panose="02010609060101010101" pitchFamily="2" charset="-122"/>
                <a:ea typeface="黑体" panose="02010609060101010101" pitchFamily="2" charset="-122"/>
              </a:rPr>
            </a:br>
            <a:endParaRPr lang="zh-CN" altLang="en-US" sz="1800" b="1" dirty="0">
              <a:solidFill>
                <a:schemeClr val="tx1"/>
              </a:solidFill>
              <a:latin typeface="黑体" panose="02010609060101010101" pitchFamily="2" charset="-122"/>
              <a:ea typeface="黑体" panose="02010609060101010101" pitchFamily="2" charset="-122"/>
            </a:endParaRPr>
          </a:p>
        </p:txBody>
      </p:sp>
      <p:pic>
        <p:nvPicPr>
          <p:cNvPr id="68611" name="图片 32" descr="QQ截图20131122085744.png"/>
          <p:cNvPicPr>
            <a:picLocks noChangeAspect="1"/>
          </p:cNvPicPr>
          <p:nvPr/>
        </p:nvPicPr>
        <p:blipFill>
          <a:blip r:embed="rId1"/>
          <a:stretch>
            <a:fillRect/>
          </a:stretch>
        </p:blipFill>
        <p:spPr>
          <a:xfrm>
            <a:off x="685800" y="1981200"/>
            <a:ext cx="7780338" cy="3038475"/>
          </a:xfrm>
          <a:prstGeom prst="rect">
            <a:avLst/>
          </a:prstGeom>
          <a:noFill/>
          <a:ln w="9525">
            <a:noFill/>
          </a:ln>
        </p:spPr>
      </p:pic>
    </p:spTree>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Rectangle 2"/>
          <p:cNvSpPr/>
          <p:nvPr>
            <p:ph idx="1"/>
          </p:nvPr>
        </p:nvSpPr>
        <p:spPr>
          <a:xfrm>
            <a:off x="107950" y="304800"/>
            <a:ext cx="9036050" cy="5289550"/>
          </a:xfrm>
          <a:ln/>
        </p:spPr>
        <p:txBody>
          <a:bodyPr vert="horz" wrap="square" lIns="91440" tIns="45720" rIns="91440" bIns="45720" anchor="t"/>
          <a:p>
            <a:pPr eaLnBrk="1" hangingPunct="1">
              <a:buNone/>
            </a:pPr>
            <a:r>
              <a:rPr lang="zh-CN" altLang="en-US" b="1" dirty="0">
                <a:ea typeface="宋体" panose="02010600030101010101" pitchFamily="2" charset="-122"/>
              </a:rPr>
              <a:t>（</a:t>
            </a:r>
            <a:r>
              <a:rPr lang="zh-CN" altLang="zh-CN" b="1" dirty="0">
                <a:ea typeface="宋体" panose="02010600030101010101" pitchFamily="2" charset="-122"/>
              </a:rPr>
              <a:t>2</a:t>
            </a:r>
            <a:r>
              <a:rPr lang="zh-CN" altLang="en-US" b="1" dirty="0">
                <a:ea typeface="宋体" panose="02010600030101010101" pitchFamily="2" charset="-122"/>
              </a:rPr>
              <a:t>）集中托运的限制</a:t>
            </a:r>
            <a:endParaRPr lang="zh-CN" altLang="en-US" b="1" dirty="0">
              <a:ea typeface="宋体" panose="02010600030101010101" pitchFamily="2" charset="-122"/>
            </a:endParaRPr>
          </a:p>
          <a:p>
            <a:pPr eaLnBrk="1" hangingPunct="1">
              <a:buNone/>
            </a:pPr>
            <a:r>
              <a:rPr lang="zh-CN" altLang="zh-CN" b="1" dirty="0">
                <a:ea typeface="宋体" panose="02010600030101010101" pitchFamily="2" charset="-122"/>
              </a:rPr>
              <a:t>     ①</a:t>
            </a:r>
            <a:r>
              <a:rPr lang="zh-CN" altLang="en-US" b="1" dirty="0">
                <a:ea typeface="宋体" panose="02010600030101010101" pitchFamily="2" charset="-122"/>
              </a:rPr>
              <a:t>集中托运只适合办理普通货物，  贵重物品、危险物品、活动物及文物等不可办理集中托运。</a:t>
            </a:r>
            <a:endParaRPr lang="zh-CN" altLang="en-US" b="1" dirty="0">
              <a:ea typeface="宋体" panose="02010600030101010101" pitchFamily="2" charset="-122"/>
            </a:endParaRPr>
          </a:p>
          <a:p>
            <a:pPr eaLnBrk="1" hangingPunct="1">
              <a:buNone/>
            </a:pPr>
            <a:r>
              <a:rPr lang="zh-CN" altLang="zh-CN" b="1" dirty="0">
                <a:ea typeface="宋体" panose="02010600030101010101" pitchFamily="2" charset="-122"/>
              </a:rPr>
              <a:t>    ②</a:t>
            </a:r>
            <a:r>
              <a:rPr lang="zh-CN" altLang="en-US" b="1" dirty="0">
                <a:ea typeface="宋体" panose="02010600030101010101" pitchFamily="2" charset="-122"/>
              </a:rPr>
              <a:t>目的地相同或临近的可以办理</a:t>
            </a:r>
            <a:endParaRPr lang="zh-CN" altLang="en-US" b="1" dirty="0">
              <a:ea typeface="宋体" panose="02010600030101010101" pitchFamily="2" charset="-122"/>
            </a:endParaRPr>
          </a:p>
        </p:txBody>
      </p:sp>
      <p:sp>
        <p:nvSpPr>
          <p:cNvPr id="69635" name="Rectangle 3"/>
          <p:cNvSpPr/>
          <p:nvPr/>
        </p:nvSpPr>
        <p:spPr>
          <a:xfrm>
            <a:off x="304800" y="2514600"/>
            <a:ext cx="8305800" cy="1917700"/>
          </a:xfrm>
          <a:prstGeom prst="rect">
            <a:avLst/>
          </a:prstGeom>
          <a:noFill/>
          <a:ln w="9525">
            <a:noFill/>
          </a:ln>
        </p:spPr>
        <p:txBody>
          <a:bodyPr>
            <a:spAutoFit/>
          </a:bodyPr>
          <a:p>
            <a:pPr algn="l"/>
            <a:r>
              <a:rPr lang="zh-CN" altLang="en-US" sz="2400" b="1" dirty="0">
                <a:solidFill>
                  <a:schemeClr val="tx1"/>
                </a:solidFill>
                <a:latin typeface="黑体" panose="02010609060101010101" pitchFamily="2" charset="-122"/>
              </a:rPr>
              <a:t>（</a:t>
            </a:r>
            <a:r>
              <a:rPr lang="zh-CN" altLang="zh-CN" sz="2400" b="1" dirty="0">
                <a:solidFill>
                  <a:schemeClr val="tx1"/>
                </a:solidFill>
                <a:latin typeface="Arial" panose="020B0604020202020204" pitchFamily="34" charset="0"/>
                <a:ea typeface="宋体" panose="02010600030101010101" pitchFamily="2" charset="-122"/>
              </a:rPr>
              <a:t>3</a:t>
            </a:r>
            <a:r>
              <a:rPr lang="zh-CN" altLang="en-US" sz="2400" b="1" dirty="0">
                <a:solidFill>
                  <a:schemeClr val="tx1"/>
                </a:solidFill>
                <a:latin typeface="Arial" panose="020B0604020202020204" pitchFamily="34" charset="0"/>
                <a:ea typeface="宋体" panose="02010600030101010101" pitchFamily="2" charset="-122"/>
              </a:rPr>
              <a:t>）集中托运的特点</a:t>
            </a:r>
            <a:endParaRPr lang="zh-CN" altLang="en-US" sz="2400" b="1" dirty="0">
              <a:solidFill>
                <a:schemeClr val="tx1"/>
              </a:solidFill>
              <a:latin typeface="Arial" panose="020B0604020202020204" pitchFamily="34" charset="0"/>
              <a:ea typeface="宋体" panose="02010600030101010101" pitchFamily="2" charset="-122"/>
            </a:endParaRPr>
          </a:p>
          <a:p>
            <a:pPr algn="l"/>
            <a:endParaRPr lang="zh-CN" altLang="zh-CN" sz="2400" b="1" dirty="0">
              <a:solidFill>
                <a:schemeClr val="tx1"/>
              </a:solidFill>
              <a:latin typeface="Arial" panose="020B0604020202020204" pitchFamily="34" charset="0"/>
              <a:ea typeface="宋体" panose="02010600030101010101" pitchFamily="2" charset="-122"/>
            </a:endParaRPr>
          </a:p>
          <a:p>
            <a:pPr algn="l"/>
            <a:r>
              <a:rPr lang="zh-CN" altLang="zh-CN" sz="2400" b="1" dirty="0">
                <a:solidFill>
                  <a:schemeClr val="tx1"/>
                </a:solidFill>
                <a:latin typeface="Arial" panose="020B0604020202020204" pitchFamily="34" charset="0"/>
                <a:ea typeface="宋体" panose="02010600030101010101" pitchFamily="2" charset="-122"/>
              </a:rPr>
              <a:t>  ①</a:t>
            </a:r>
            <a:r>
              <a:rPr lang="zh-CN" altLang="en-US" sz="2400" b="1" dirty="0">
                <a:solidFill>
                  <a:schemeClr val="tx1"/>
                </a:solidFill>
                <a:latin typeface="Arial" panose="020B0604020202020204" pitchFamily="34" charset="0"/>
                <a:ea typeface="宋体" panose="02010600030101010101" pitchFamily="2" charset="-122"/>
              </a:rPr>
              <a:t>节省运费，货物越多，费率越低。</a:t>
            </a:r>
            <a:endParaRPr lang="zh-CN" altLang="en-US" sz="2400" b="1" dirty="0">
              <a:solidFill>
                <a:schemeClr val="tx1"/>
              </a:solidFill>
              <a:latin typeface="Arial" panose="020B0604020202020204" pitchFamily="34" charset="0"/>
              <a:ea typeface="宋体" panose="02010600030101010101" pitchFamily="2" charset="-122"/>
            </a:endParaRPr>
          </a:p>
          <a:p>
            <a:pPr algn="l"/>
            <a:r>
              <a:rPr lang="zh-CN" altLang="zh-CN" sz="2400" b="1" dirty="0">
                <a:solidFill>
                  <a:schemeClr val="tx1"/>
                </a:solidFill>
                <a:latin typeface="Arial" panose="020B0604020202020204" pitchFamily="34" charset="0"/>
                <a:ea typeface="宋体" panose="02010600030101010101" pitchFamily="2" charset="-122"/>
              </a:rPr>
              <a:t>  ②</a:t>
            </a:r>
            <a:r>
              <a:rPr lang="zh-CN" altLang="en-US" sz="2400" b="1" dirty="0">
                <a:solidFill>
                  <a:schemeClr val="tx1"/>
                </a:solidFill>
                <a:latin typeface="Arial" panose="020B0604020202020204" pitchFamily="34" charset="0"/>
                <a:ea typeface="宋体" panose="02010600030101010101" pitchFamily="2" charset="-122"/>
              </a:rPr>
              <a:t>提供方便，专业化，节约成本</a:t>
            </a:r>
            <a:endParaRPr lang="zh-CN" altLang="en-US" sz="2400" b="1" dirty="0">
              <a:solidFill>
                <a:schemeClr val="tx1"/>
              </a:solidFill>
              <a:latin typeface="Arial" panose="020B0604020202020204" pitchFamily="34" charset="0"/>
              <a:ea typeface="宋体" panose="02010600030101010101" pitchFamily="2" charset="-122"/>
            </a:endParaRPr>
          </a:p>
          <a:p>
            <a:pPr algn="l"/>
            <a:r>
              <a:rPr lang="zh-CN" altLang="zh-CN" sz="2400" b="1" dirty="0">
                <a:solidFill>
                  <a:schemeClr val="tx1"/>
                </a:solidFill>
                <a:latin typeface="Arial" panose="020B0604020202020204" pitchFamily="34" charset="0"/>
                <a:ea typeface="宋体" panose="02010600030101010101" pitchFamily="2" charset="-122"/>
              </a:rPr>
              <a:t>  ③</a:t>
            </a:r>
            <a:r>
              <a:rPr lang="zh-CN" altLang="en-US" sz="2400" b="1" dirty="0">
                <a:solidFill>
                  <a:schemeClr val="tx1"/>
                </a:solidFill>
                <a:latin typeface="Arial" panose="020B0604020202020204" pitchFamily="34" charset="0"/>
                <a:ea typeface="宋体" panose="02010600030101010101" pitchFamily="2" charset="-122"/>
              </a:rPr>
              <a:t>提早结汇，货物分运单和总运单具有相同的法律效率</a:t>
            </a:r>
            <a:r>
              <a:rPr lang="zh-CN" altLang="en-US" sz="2000" b="1" dirty="0">
                <a:solidFill>
                  <a:schemeClr val="tx1"/>
                </a:solidFill>
                <a:latin typeface="黑体" panose="02010609060101010101" pitchFamily="2" charset="-122"/>
              </a:rPr>
              <a:t>。</a:t>
            </a:r>
            <a:endParaRPr lang="zh-CN" altLang="en-US" sz="2000" b="1" dirty="0">
              <a:solidFill>
                <a:schemeClr val="tx1"/>
              </a:solidFill>
              <a:latin typeface="黑体" panose="02010609060101010101" pitchFamily="2" charset="-122"/>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2"/>
          <p:cNvSpPr>
            <a:spLocks noGrp="1"/>
          </p:cNvSpPr>
          <p:nvPr>
            <p:ph idx="1"/>
          </p:nvPr>
        </p:nvSpPr>
        <p:spPr>
          <a:ln/>
        </p:spPr>
        <p:txBody>
          <a:bodyPr vert="horz" wrap="square" lIns="91440" tIns="45720" rIns="91440" bIns="45720" anchor="t"/>
          <a:p>
            <a:pPr eaLnBrk="1" hangingPunct="1"/>
            <a:r>
              <a:rPr lang="zh-CN" altLang="zh-CN" dirty="0">
                <a:ea typeface="宋体" panose="02010600030101010101" pitchFamily="2" charset="-122"/>
              </a:rPr>
              <a:t>       </a:t>
            </a:r>
            <a:r>
              <a:rPr lang="zh-CN" altLang="en-US" dirty="0">
                <a:ea typeface="宋体" panose="02010600030101010101" pitchFamily="2" charset="-122"/>
              </a:rPr>
              <a:t>第四阶段：</a:t>
            </a:r>
            <a:r>
              <a:rPr lang="zh-CN" altLang="zh-CN" dirty="0">
                <a:ea typeface="宋体" panose="02010600030101010101" pitchFamily="2" charset="-122"/>
              </a:rPr>
              <a:t>2002</a:t>
            </a:r>
            <a:r>
              <a:rPr lang="zh-CN" altLang="en-US" dirty="0">
                <a:ea typeface="宋体" panose="02010600030101010101" pitchFamily="2" charset="-122"/>
              </a:rPr>
              <a:t>年至今。</a:t>
            </a:r>
            <a:r>
              <a:rPr lang="zh-CN" altLang="zh-CN" dirty="0">
                <a:ea typeface="宋体" panose="02010600030101010101" pitchFamily="2" charset="-122"/>
              </a:rPr>
              <a:t>2002</a:t>
            </a:r>
            <a:r>
              <a:rPr lang="zh-CN" altLang="en-US" dirty="0">
                <a:ea typeface="宋体" panose="02010600030101010101" pitchFamily="2" charset="-122"/>
              </a:rPr>
              <a:t>年</a:t>
            </a:r>
            <a:r>
              <a:rPr lang="zh-CN" altLang="zh-CN" dirty="0">
                <a:ea typeface="宋体" panose="02010600030101010101" pitchFamily="2" charset="-122"/>
              </a:rPr>
              <a:t>3</a:t>
            </a:r>
            <a:r>
              <a:rPr lang="zh-CN" altLang="en-US" dirty="0">
                <a:ea typeface="宋体" panose="02010600030101010101" pitchFamily="2" charset="-122"/>
              </a:rPr>
              <a:t>月，中国政府决定对中国民航业再次进行重组。组成为六大集团公司，分别是：中国航空集团公司、东方航空集团公司、南方航空集团公司、中国民航信息集团公司、中国航空油料集团公司、中国航空器材进出口集团公司。此外，对</a:t>
            </a:r>
            <a:r>
              <a:rPr lang="zh-CN" altLang="zh-CN" dirty="0">
                <a:ea typeface="宋体" panose="02010600030101010101" pitchFamily="2" charset="-122"/>
              </a:rPr>
              <a:t>90</a:t>
            </a:r>
            <a:r>
              <a:rPr lang="zh-CN" altLang="en-US" dirty="0">
                <a:ea typeface="宋体" panose="02010600030101010101" pitchFamily="2" charset="-122"/>
              </a:rPr>
              <a:t>个机场进行了属地化管理改革，民航总局直接管理的机场下放所在省（区、市）管理。</a:t>
            </a:r>
            <a:endParaRPr lang="zh-CN" altLang="en-US" dirty="0">
              <a:ea typeface="宋体" panose="02010600030101010101" pitchFamily="2" charset="-122"/>
            </a:endParaRPr>
          </a:p>
          <a:p>
            <a:pPr eaLnBrk="1" hangingPunct="1"/>
            <a:r>
              <a:rPr lang="zh-CN" altLang="zh-CN" dirty="0">
                <a:ea typeface="宋体" panose="02010600030101010101" pitchFamily="2" charset="-122"/>
              </a:rPr>
              <a:t>      </a:t>
            </a:r>
            <a:r>
              <a:rPr lang="zh-CN" altLang="en-US" dirty="0">
                <a:ea typeface="宋体" panose="02010600030101010101" pitchFamily="2" charset="-122"/>
              </a:rPr>
              <a:t>到</a:t>
            </a:r>
            <a:r>
              <a:rPr lang="zh-CN" altLang="zh-CN" dirty="0">
                <a:ea typeface="宋体" panose="02010600030101010101" pitchFamily="2" charset="-122"/>
              </a:rPr>
              <a:t>2008</a:t>
            </a:r>
            <a:r>
              <a:rPr lang="zh-CN" altLang="en-US" dirty="0">
                <a:ea typeface="宋体" panose="02010600030101010101" pitchFamily="2" charset="-122"/>
              </a:rPr>
              <a:t>年年底中国民航已经通航</a:t>
            </a:r>
            <a:r>
              <a:rPr lang="zh-CN" altLang="zh-CN" dirty="0">
                <a:ea typeface="宋体" panose="02010600030101010101" pitchFamily="2" charset="-122"/>
              </a:rPr>
              <a:t>33</a:t>
            </a:r>
            <a:r>
              <a:rPr lang="zh-CN" altLang="en-US" dirty="0">
                <a:ea typeface="宋体" panose="02010600030101010101" pitchFamily="2" charset="-122"/>
              </a:rPr>
              <a:t>个国家</a:t>
            </a:r>
            <a:r>
              <a:rPr lang="zh-CN" altLang="zh-CN" dirty="0">
                <a:ea typeface="宋体" panose="02010600030101010101" pitchFamily="2" charset="-122"/>
              </a:rPr>
              <a:t>75</a:t>
            </a:r>
            <a:r>
              <a:rPr lang="zh-CN" altLang="en-US" dirty="0">
                <a:ea typeface="宋体" panose="02010600030101010101" pitchFamily="2" charset="-122"/>
              </a:rPr>
              <a:t>个城市，国际航线达到</a:t>
            </a:r>
            <a:r>
              <a:rPr lang="zh-CN" altLang="zh-CN" dirty="0">
                <a:ea typeface="宋体" panose="02010600030101010101" pitchFamily="2" charset="-122"/>
              </a:rPr>
              <a:t>233</a:t>
            </a:r>
            <a:r>
              <a:rPr lang="zh-CN" altLang="en-US" dirty="0">
                <a:ea typeface="宋体" panose="02010600030101010101" pitchFamily="2" charset="-122"/>
              </a:rPr>
              <a:t>条，在国内通航</a:t>
            </a:r>
            <a:r>
              <a:rPr lang="zh-CN" altLang="zh-CN" dirty="0">
                <a:ea typeface="宋体" panose="02010600030101010101" pitchFamily="2" charset="-122"/>
              </a:rPr>
              <a:t>132</a:t>
            </a:r>
            <a:r>
              <a:rPr lang="zh-CN" altLang="en-US" dirty="0">
                <a:ea typeface="宋体" panose="02010600030101010101" pitchFamily="2" charset="-122"/>
              </a:rPr>
              <a:t>个城市，一共</a:t>
            </a:r>
            <a:r>
              <a:rPr lang="zh-CN" altLang="zh-CN" dirty="0">
                <a:ea typeface="宋体" panose="02010600030101010101" pitchFamily="2" charset="-122"/>
              </a:rPr>
              <a:t>1024</a:t>
            </a:r>
            <a:r>
              <a:rPr lang="zh-CN" altLang="en-US" dirty="0">
                <a:ea typeface="宋体" panose="02010600030101010101" pitchFamily="2" charset="-122"/>
              </a:rPr>
              <a:t>条，包括香港、澳门两个特别行政区，运输机队规模不断扩大。我国航空运输总周转量在民航国际缔约国中的地位由第</a:t>
            </a:r>
            <a:r>
              <a:rPr lang="zh-CN" altLang="zh-CN" dirty="0">
                <a:ea typeface="宋体" panose="02010600030101010101" pitchFamily="2" charset="-122"/>
              </a:rPr>
              <a:t>9</a:t>
            </a:r>
            <a:r>
              <a:rPr lang="zh-CN" altLang="en-US" dirty="0">
                <a:ea typeface="宋体" panose="02010600030101010101" pitchFamily="2" charset="-122"/>
              </a:rPr>
              <a:t>位提高到第</a:t>
            </a:r>
            <a:r>
              <a:rPr lang="zh-CN" altLang="zh-CN" dirty="0">
                <a:ea typeface="宋体" panose="02010600030101010101" pitchFamily="2" charset="-122"/>
              </a:rPr>
              <a:t>2</a:t>
            </a:r>
            <a:r>
              <a:rPr lang="zh-CN" altLang="en-US" dirty="0">
                <a:ea typeface="宋体" panose="02010600030101010101" pitchFamily="2" charset="-122"/>
              </a:rPr>
              <a:t>位 。 </a:t>
            </a:r>
            <a:endParaRPr lang="zh-CN" altLang="en-US" dirty="0">
              <a:ea typeface="宋体" panose="02010600030101010101" pitchFamily="2" charset="-122"/>
            </a:endParaRPr>
          </a:p>
        </p:txBody>
      </p:sp>
      <p:sp>
        <p:nvSpPr>
          <p:cNvPr id="8195" name="Rectangle 3"/>
          <p:cNvSpPr>
            <a:spLocks noGrp="1"/>
          </p:cNvSpPr>
          <p:nvPr>
            <p:ph type="title"/>
          </p:nvPr>
        </p:nvSpPr>
        <p:spPr>
          <a:xfrm>
            <a:off x="685800" y="228600"/>
            <a:ext cx="7416800" cy="490538"/>
          </a:xfrm>
          <a:ln/>
        </p:spPr>
        <p:txBody>
          <a:bodyPr vert="horz" wrap="square" lIns="91440" tIns="45720" rIns="91440" bIns="45720" anchor="ctr"/>
          <a:p>
            <a:pPr algn="l" eaLnBrk="1" hangingPunct="1"/>
            <a:r>
              <a:rPr lang="zh-CN" altLang="en-US" sz="2800" dirty="0">
                <a:solidFill>
                  <a:schemeClr val="tx1"/>
                </a:solidFill>
                <a:ea typeface="宋体" panose="02010600030101010101" pitchFamily="2" charset="-122"/>
              </a:rPr>
              <a:t>一、航空运输的历史</a:t>
            </a:r>
            <a:endParaRPr lang="zh-CN" altLang="en-US" sz="2800" dirty="0">
              <a:solidFill>
                <a:schemeClr val="tx1"/>
              </a:solidFill>
              <a:ea typeface="宋体" panose="02010600030101010101" pitchFamily="2" charset="-122"/>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2"/>
          <p:cNvSpPr>
            <a:spLocks noGrp="1"/>
          </p:cNvSpPr>
          <p:nvPr>
            <p:ph type="title"/>
          </p:nvPr>
        </p:nvSpPr>
        <p:spPr>
          <a:xfrm>
            <a:off x="1066800" y="381000"/>
            <a:ext cx="7416800" cy="490538"/>
          </a:xfrm>
          <a:ln/>
        </p:spPr>
        <p:txBody>
          <a:bodyPr vert="horz" wrap="square" lIns="91440" tIns="45720" rIns="91440" bIns="45720" anchor="ctr"/>
          <a:p>
            <a:pPr algn="ctr" eaLnBrk="1" hangingPunct="1"/>
            <a:r>
              <a:rPr lang="zh-CN" altLang="en-US" dirty="0">
                <a:solidFill>
                  <a:schemeClr val="tx1"/>
                </a:solidFill>
                <a:ea typeface="宋体" panose="02010600030101010101" pitchFamily="2" charset="-122"/>
              </a:rPr>
              <a:t>国内主要的航空公司标志</a:t>
            </a:r>
            <a:r>
              <a:rPr lang="zh-CN" altLang="en-US" dirty="0">
                <a:ea typeface="宋体" panose="02010600030101010101" pitchFamily="2" charset="-122"/>
              </a:rPr>
              <a:t> </a:t>
            </a:r>
            <a:endParaRPr lang="zh-CN" altLang="en-US" dirty="0">
              <a:ea typeface="宋体" panose="02010600030101010101" pitchFamily="2" charset="-122"/>
            </a:endParaRPr>
          </a:p>
        </p:txBody>
      </p:sp>
      <p:sp>
        <p:nvSpPr>
          <p:cNvPr id="9219" name="Rectangle 3"/>
          <p:cNvSpPr/>
          <p:nvPr/>
        </p:nvSpPr>
        <p:spPr>
          <a:xfrm>
            <a:off x="1963738" y="2625725"/>
            <a:ext cx="1325562" cy="0"/>
          </a:xfrm>
          <a:prstGeom prst="rect">
            <a:avLst/>
          </a:prstGeom>
          <a:noFill/>
          <a:ln w="9525">
            <a:noFill/>
          </a:ln>
        </p:spPr>
        <p:txBody>
          <a:bodyPr wrap="none">
            <a:spAutoFit/>
          </a:bodyPr>
          <a:p>
            <a:endParaRPr lang="zh-CN" altLang="en-US" dirty="0">
              <a:latin typeface="Times New Roman" panose="02020603050405020304" pitchFamily="18" charset="0"/>
            </a:endParaRPr>
          </a:p>
        </p:txBody>
      </p:sp>
      <p:sp>
        <p:nvSpPr>
          <p:cNvPr id="9220" name="Rectangle 4"/>
          <p:cNvSpPr/>
          <p:nvPr/>
        </p:nvSpPr>
        <p:spPr>
          <a:xfrm>
            <a:off x="1963738" y="2625725"/>
            <a:ext cx="1257300" cy="0"/>
          </a:xfrm>
          <a:prstGeom prst="rect">
            <a:avLst/>
          </a:prstGeom>
          <a:noFill/>
          <a:ln w="9525">
            <a:noFill/>
          </a:ln>
        </p:spPr>
        <p:txBody>
          <a:bodyPr wrap="none">
            <a:spAutoFit/>
          </a:bodyPr>
          <a:p>
            <a:endParaRPr lang="zh-CN" altLang="en-US" dirty="0">
              <a:latin typeface="Times New Roman" panose="02020603050405020304" pitchFamily="18" charset="0"/>
            </a:endParaRPr>
          </a:p>
        </p:txBody>
      </p:sp>
      <p:sp>
        <p:nvSpPr>
          <p:cNvPr id="9221" name="Rectangle 5"/>
          <p:cNvSpPr/>
          <p:nvPr/>
        </p:nvSpPr>
        <p:spPr>
          <a:xfrm>
            <a:off x="1963738" y="2625725"/>
            <a:ext cx="1384300" cy="0"/>
          </a:xfrm>
          <a:prstGeom prst="rect">
            <a:avLst/>
          </a:prstGeom>
          <a:noFill/>
          <a:ln w="9525">
            <a:noFill/>
          </a:ln>
        </p:spPr>
        <p:txBody>
          <a:bodyPr wrap="none">
            <a:spAutoFit/>
          </a:bodyPr>
          <a:p>
            <a:endParaRPr lang="zh-CN" altLang="en-US" dirty="0">
              <a:latin typeface="Times New Roman" panose="02020603050405020304" pitchFamily="18" charset="0"/>
            </a:endParaRPr>
          </a:p>
        </p:txBody>
      </p:sp>
      <p:sp>
        <p:nvSpPr>
          <p:cNvPr id="9222" name="Rectangle 6"/>
          <p:cNvSpPr/>
          <p:nvPr/>
        </p:nvSpPr>
        <p:spPr>
          <a:xfrm>
            <a:off x="1963738" y="2625725"/>
            <a:ext cx="1250950" cy="0"/>
          </a:xfrm>
          <a:prstGeom prst="rect">
            <a:avLst/>
          </a:prstGeom>
          <a:noFill/>
          <a:ln w="9525">
            <a:noFill/>
          </a:ln>
        </p:spPr>
        <p:txBody>
          <a:bodyPr wrap="none">
            <a:spAutoFit/>
          </a:bodyPr>
          <a:p>
            <a:endParaRPr lang="zh-CN" altLang="en-US" dirty="0">
              <a:latin typeface="Times New Roman" panose="02020603050405020304" pitchFamily="18" charset="0"/>
            </a:endParaRPr>
          </a:p>
        </p:txBody>
      </p:sp>
      <p:sp>
        <p:nvSpPr>
          <p:cNvPr id="9223" name="Rectangle 7"/>
          <p:cNvSpPr/>
          <p:nvPr/>
        </p:nvSpPr>
        <p:spPr>
          <a:xfrm>
            <a:off x="1963738" y="2625725"/>
            <a:ext cx="1325562" cy="0"/>
          </a:xfrm>
          <a:prstGeom prst="rect">
            <a:avLst/>
          </a:prstGeom>
          <a:noFill/>
          <a:ln w="9525">
            <a:noFill/>
          </a:ln>
        </p:spPr>
        <p:txBody>
          <a:bodyPr wrap="none">
            <a:spAutoFit/>
          </a:bodyPr>
          <a:p>
            <a:endParaRPr lang="zh-CN" altLang="en-US" dirty="0">
              <a:latin typeface="Times New Roman" panose="02020603050405020304" pitchFamily="18" charset="0"/>
            </a:endParaRPr>
          </a:p>
        </p:txBody>
      </p:sp>
      <p:sp>
        <p:nvSpPr>
          <p:cNvPr id="9224" name="Rectangle 8"/>
          <p:cNvSpPr/>
          <p:nvPr/>
        </p:nvSpPr>
        <p:spPr>
          <a:xfrm>
            <a:off x="1963738" y="2625725"/>
            <a:ext cx="1257300" cy="0"/>
          </a:xfrm>
          <a:prstGeom prst="rect">
            <a:avLst/>
          </a:prstGeom>
          <a:noFill/>
          <a:ln w="9525">
            <a:noFill/>
          </a:ln>
        </p:spPr>
        <p:txBody>
          <a:bodyPr wrap="none">
            <a:spAutoFit/>
          </a:bodyPr>
          <a:p>
            <a:endParaRPr lang="zh-CN" altLang="en-US" dirty="0">
              <a:latin typeface="Times New Roman" panose="02020603050405020304" pitchFamily="18" charset="0"/>
            </a:endParaRPr>
          </a:p>
        </p:txBody>
      </p:sp>
      <p:pic>
        <p:nvPicPr>
          <p:cNvPr id="9225" name="Picture 9" descr="中国国际航空股份有限公司"/>
          <p:cNvPicPr>
            <a:picLocks noChangeAspect="1"/>
          </p:cNvPicPr>
          <p:nvPr/>
        </p:nvPicPr>
        <p:blipFill>
          <a:blip r:embed="rId1"/>
          <a:stretch>
            <a:fillRect/>
          </a:stretch>
        </p:blipFill>
        <p:spPr>
          <a:xfrm>
            <a:off x="2286000" y="1600200"/>
            <a:ext cx="1028700" cy="1041400"/>
          </a:xfrm>
          <a:prstGeom prst="rect">
            <a:avLst/>
          </a:prstGeom>
          <a:noFill/>
          <a:ln w="9525">
            <a:noFill/>
          </a:ln>
        </p:spPr>
      </p:pic>
      <p:pic>
        <p:nvPicPr>
          <p:cNvPr id="9226" name="Picture 10" descr="http:/www.mapwindows.com/Free/FreeImage/AirCor/dongfang_sm.jpg"/>
          <p:cNvPicPr>
            <a:picLocks noChangeAspect="1"/>
          </p:cNvPicPr>
          <p:nvPr/>
        </p:nvPicPr>
        <p:blipFill>
          <a:blip r:embed="rId2" r:link="rId3"/>
          <a:stretch>
            <a:fillRect/>
          </a:stretch>
        </p:blipFill>
        <p:spPr>
          <a:xfrm>
            <a:off x="3886200" y="1676400"/>
            <a:ext cx="962025" cy="1038225"/>
          </a:xfrm>
          <a:prstGeom prst="rect">
            <a:avLst/>
          </a:prstGeom>
          <a:noFill/>
          <a:ln w="9525">
            <a:noFill/>
          </a:ln>
        </p:spPr>
      </p:pic>
      <p:pic>
        <p:nvPicPr>
          <p:cNvPr id="9227" name="Picture 11" descr="南方"/>
          <p:cNvPicPr>
            <a:picLocks noChangeAspect="1"/>
          </p:cNvPicPr>
          <p:nvPr/>
        </p:nvPicPr>
        <p:blipFill>
          <a:blip r:embed="rId4"/>
          <a:stretch>
            <a:fillRect/>
          </a:stretch>
        </p:blipFill>
        <p:spPr>
          <a:xfrm>
            <a:off x="5410200" y="1600200"/>
            <a:ext cx="1076325" cy="1076325"/>
          </a:xfrm>
          <a:prstGeom prst="rect">
            <a:avLst/>
          </a:prstGeom>
          <a:noFill/>
          <a:ln w="9525">
            <a:noFill/>
          </a:ln>
        </p:spPr>
      </p:pic>
      <p:pic>
        <p:nvPicPr>
          <p:cNvPr id="9228" name="Picture 12" descr="http:/www.mapwindows.com/Free/FreeImage/AirCor/xinan_sm.jpg"/>
          <p:cNvPicPr>
            <a:picLocks noChangeAspect="1"/>
          </p:cNvPicPr>
          <p:nvPr/>
        </p:nvPicPr>
        <p:blipFill>
          <a:blip r:embed="rId5" r:link="rId6"/>
          <a:stretch>
            <a:fillRect/>
          </a:stretch>
        </p:blipFill>
        <p:spPr>
          <a:xfrm>
            <a:off x="6934200" y="1600200"/>
            <a:ext cx="1114425" cy="1162050"/>
          </a:xfrm>
          <a:prstGeom prst="rect">
            <a:avLst/>
          </a:prstGeom>
          <a:noFill/>
          <a:ln w="9525">
            <a:noFill/>
          </a:ln>
        </p:spPr>
      </p:pic>
      <p:pic>
        <p:nvPicPr>
          <p:cNvPr id="9229" name="Picture 13" descr="http:/www.mapwindows.com/Free/FreeImage/AirCor/xibei_sm.jpg"/>
          <p:cNvPicPr>
            <a:picLocks noChangeAspect="1"/>
          </p:cNvPicPr>
          <p:nvPr/>
        </p:nvPicPr>
        <p:blipFill>
          <a:blip r:embed="rId7" r:link="rId8"/>
          <a:stretch>
            <a:fillRect/>
          </a:stretch>
        </p:blipFill>
        <p:spPr>
          <a:xfrm>
            <a:off x="2209800" y="3505200"/>
            <a:ext cx="1152525" cy="1047750"/>
          </a:xfrm>
          <a:prstGeom prst="rect">
            <a:avLst/>
          </a:prstGeom>
          <a:noFill/>
          <a:ln w="9525">
            <a:noFill/>
          </a:ln>
        </p:spPr>
      </p:pic>
      <p:pic>
        <p:nvPicPr>
          <p:cNvPr id="9230" name="Picture 14" descr="http:/www.mapwindows.com/Free/FreeImage/AirCor/beifang_sm.jpg"/>
          <p:cNvPicPr>
            <a:picLocks noChangeAspect="1"/>
          </p:cNvPicPr>
          <p:nvPr/>
        </p:nvPicPr>
        <p:blipFill>
          <a:blip r:embed="rId9" r:link="rId10"/>
          <a:stretch>
            <a:fillRect/>
          </a:stretch>
        </p:blipFill>
        <p:spPr>
          <a:xfrm>
            <a:off x="5334000" y="3505200"/>
            <a:ext cx="952500" cy="1047750"/>
          </a:xfrm>
          <a:prstGeom prst="rect">
            <a:avLst/>
          </a:prstGeom>
          <a:noFill/>
          <a:ln w="9525">
            <a:noFill/>
          </a:ln>
        </p:spPr>
      </p:pic>
      <p:pic>
        <p:nvPicPr>
          <p:cNvPr id="9231" name="Picture 15" descr="http:/www.mapwindows.com/Free/FreeImage/AirCor/tongyong_sm.jpg"/>
          <p:cNvPicPr>
            <a:picLocks noChangeAspect="1"/>
          </p:cNvPicPr>
          <p:nvPr/>
        </p:nvPicPr>
        <p:blipFill>
          <a:blip r:embed="rId11" r:link="rId12"/>
          <a:stretch>
            <a:fillRect/>
          </a:stretch>
        </p:blipFill>
        <p:spPr>
          <a:xfrm>
            <a:off x="3886200" y="3505200"/>
            <a:ext cx="1076325" cy="1038225"/>
          </a:xfrm>
          <a:prstGeom prst="rect">
            <a:avLst/>
          </a:prstGeom>
          <a:noFill/>
          <a:ln w="9525">
            <a:noFill/>
          </a:ln>
        </p:spPr>
      </p:pic>
      <p:sp>
        <p:nvSpPr>
          <p:cNvPr id="9232" name="Rectangle 16"/>
          <p:cNvSpPr/>
          <p:nvPr/>
        </p:nvSpPr>
        <p:spPr>
          <a:xfrm>
            <a:off x="1963738" y="2625725"/>
            <a:ext cx="1325562" cy="0"/>
          </a:xfrm>
          <a:prstGeom prst="rect">
            <a:avLst/>
          </a:prstGeom>
          <a:noFill/>
          <a:ln w="9525">
            <a:noFill/>
          </a:ln>
        </p:spPr>
        <p:txBody>
          <a:bodyPr wrap="none">
            <a:spAutoFit/>
          </a:bodyPr>
          <a:p>
            <a:endParaRPr lang="zh-CN" altLang="en-US" dirty="0">
              <a:latin typeface="Times New Roman" panose="02020603050405020304" pitchFamily="18" charset="0"/>
            </a:endParaRPr>
          </a:p>
        </p:txBody>
      </p:sp>
      <p:sp>
        <p:nvSpPr>
          <p:cNvPr id="9233" name="Rectangle 17"/>
          <p:cNvSpPr/>
          <p:nvPr/>
        </p:nvSpPr>
        <p:spPr>
          <a:xfrm>
            <a:off x="1963738" y="2625725"/>
            <a:ext cx="1257300" cy="0"/>
          </a:xfrm>
          <a:prstGeom prst="rect">
            <a:avLst/>
          </a:prstGeom>
          <a:noFill/>
          <a:ln w="9525">
            <a:noFill/>
          </a:ln>
        </p:spPr>
        <p:txBody>
          <a:bodyPr wrap="none">
            <a:spAutoFit/>
          </a:bodyPr>
          <a:p>
            <a:endParaRPr lang="zh-CN" altLang="en-US" dirty="0">
              <a:latin typeface="Times New Roman" panose="02020603050405020304" pitchFamily="18" charset="0"/>
            </a:endParaRPr>
          </a:p>
        </p:txBody>
      </p:sp>
      <p:sp>
        <p:nvSpPr>
          <p:cNvPr id="9234" name="Rectangle 18"/>
          <p:cNvSpPr/>
          <p:nvPr/>
        </p:nvSpPr>
        <p:spPr>
          <a:xfrm>
            <a:off x="1963738" y="2625725"/>
            <a:ext cx="1384300" cy="0"/>
          </a:xfrm>
          <a:prstGeom prst="rect">
            <a:avLst/>
          </a:prstGeom>
          <a:noFill/>
          <a:ln w="9525">
            <a:noFill/>
          </a:ln>
        </p:spPr>
        <p:txBody>
          <a:bodyPr wrap="none">
            <a:spAutoFit/>
          </a:bodyPr>
          <a:p>
            <a:endParaRPr lang="zh-CN" altLang="en-US" dirty="0">
              <a:latin typeface="Times New Roman" panose="02020603050405020304" pitchFamily="18" charset="0"/>
            </a:endParaRPr>
          </a:p>
        </p:txBody>
      </p:sp>
      <p:sp>
        <p:nvSpPr>
          <p:cNvPr id="9235" name="Rectangle 19"/>
          <p:cNvSpPr/>
          <p:nvPr/>
        </p:nvSpPr>
        <p:spPr>
          <a:xfrm>
            <a:off x="1963738" y="2625725"/>
            <a:ext cx="1250950" cy="0"/>
          </a:xfrm>
          <a:prstGeom prst="rect">
            <a:avLst/>
          </a:prstGeom>
          <a:noFill/>
          <a:ln w="9525">
            <a:noFill/>
          </a:ln>
        </p:spPr>
        <p:txBody>
          <a:bodyPr wrap="none">
            <a:spAutoFit/>
          </a:bodyPr>
          <a:p>
            <a:endParaRPr lang="zh-CN" altLang="en-US" dirty="0">
              <a:latin typeface="Times New Roman" panose="02020603050405020304" pitchFamily="18" charset="0"/>
            </a:endParaRPr>
          </a:p>
        </p:txBody>
      </p:sp>
      <p:sp>
        <p:nvSpPr>
          <p:cNvPr id="9236" name="Rectangle 20"/>
          <p:cNvSpPr/>
          <p:nvPr/>
        </p:nvSpPr>
        <p:spPr>
          <a:xfrm>
            <a:off x="1963738" y="2625725"/>
            <a:ext cx="1325562" cy="0"/>
          </a:xfrm>
          <a:prstGeom prst="rect">
            <a:avLst/>
          </a:prstGeom>
          <a:noFill/>
          <a:ln w="9525">
            <a:noFill/>
          </a:ln>
        </p:spPr>
        <p:txBody>
          <a:bodyPr wrap="none">
            <a:spAutoFit/>
          </a:bodyPr>
          <a:p>
            <a:endParaRPr lang="zh-CN" altLang="en-US" dirty="0">
              <a:latin typeface="Times New Roman" panose="02020603050405020304" pitchFamily="18" charset="0"/>
            </a:endParaRPr>
          </a:p>
        </p:txBody>
      </p:sp>
      <p:sp>
        <p:nvSpPr>
          <p:cNvPr id="9237" name="Rectangle 21"/>
          <p:cNvSpPr/>
          <p:nvPr/>
        </p:nvSpPr>
        <p:spPr>
          <a:xfrm>
            <a:off x="1963738" y="2625725"/>
            <a:ext cx="1257300" cy="0"/>
          </a:xfrm>
          <a:prstGeom prst="rect">
            <a:avLst/>
          </a:prstGeom>
          <a:noFill/>
          <a:ln w="9525">
            <a:noFill/>
          </a:ln>
        </p:spPr>
        <p:txBody>
          <a:bodyPr wrap="none">
            <a:spAutoFit/>
          </a:bodyPr>
          <a:p>
            <a:endParaRPr lang="zh-CN" altLang="en-US" dirty="0">
              <a:latin typeface="Times New Roman" panose="02020603050405020304" pitchFamily="18" charset="0"/>
            </a:endParaRPr>
          </a:p>
        </p:txBody>
      </p:sp>
      <p:sp>
        <p:nvSpPr>
          <p:cNvPr id="9238" name="Rectangle 22"/>
          <p:cNvSpPr/>
          <p:nvPr/>
        </p:nvSpPr>
        <p:spPr>
          <a:xfrm>
            <a:off x="1963738" y="2625725"/>
            <a:ext cx="1384300" cy="0"/>
          </a:xfrm>
          <a:prstGeom prst="rect">
            <a:avLst/>
          </a:prstGeom>
          <a:noFill/>
          <a:ln w="9525">
            <a:noFill/>
          </a:ln>
        </p:spPr>
        <p:txBody>
          <a:bodyPr wrap="none">
            <a:spAutoFit/>
          </a:bodyPr>
          <a:p>
            <a:endParaRPr lang="zh-CN" altLang="en-US" dirty="0">
              <a:latin typeface="Times New Roman" panose="02020603050405020304" pitchFamily="18" charset="0"/>
            </a:endParaRPr>
          </a:p>
        </p:txBody>
      </p:sp>
      <p:graphicFrame>
        <p:nvGraphicFramePr>
          <p:cNvPr id="10263" name="Group 23"/>
          <p:cNvGraphicFramePr>
            <a:graphicFrameLocks noGrp="1"/>
          </p:cNvGraphicFramePr>
          <p:nvPr/>
        </p:nvGraphicFramePr>
        <p:xfrm>
          <a:off x="1981200" y="1371600"/>
          <a:ext cx="6248400" cy="4038600"/>
        </p:xfrm>
        <a:graphic>
          <a:graphicData uri="http://schemas.openxmlformats.org/drawingml/2006/table">
            <a:tbl>
              <a:tblPr/>
              <a:tblGrid>
                <a:gridCol w="1587500"/>
                <a:gridCol w="1504950"/>
                <a:gridCol w="1657350"/>
                <a:gridCol w="1498600"/>
              </a:tblGrid>
              <a:tr h="1387475">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20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3660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sz="1800" b="0" i="0" u="none" strike="noStrike" cap="none" normalizeH="0" baseline="0" smtClean="0">
                          <a:ln>
                            <a:noFill/>
                          </a:ln>
                          <a:solidFill>
                            <a:srgbClr val="000000"/>
                          </a:solidFill>
                          <a:effectLst/>
                          <a:latin typeface="Times New Roman" panose="02020603050405020304" pitchFamily="18" charset="0"/>
                          <a:ea typeface="华文中宋" panose="02010600040101010101" pitchFamily="2" charset="-122"/>
                        </a:rPr>
                        <a:t>中</a:t>
                      </a:r>
                      <a:r>
                        <a:rPr kumimoji="0" lang="zh-CN" sz="18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国国际</a:t>
                      </a:r>
                      <a:r>
                        <a:rPr kumimoji="0" lang="zh-CN" sz="1800" b="0" i="0" u="none" strike="noStrike" cap="none" normalizeH="0" baseline="0" smtClean="0">
                          <a:ln>
                            <a:noFill/>
                          </a:ln>
                          <a:solidFill>
                            <a:srgbClr val="000000"/>
                          </a:solidFill>
                          <a:effectLst/>
                          <a:latin typeface="Times New Roman" panose="02020603050405020304" pitchFamily="18" charset="0"/>
                          <a:ea typeface="Dotum" panose="020B0600000101010101" pitchFamily="34" charset="-127"/>
                        </a:rPr>
                        <a:t>航空公司</a:t>
                      </a:r>
                      <a:endParaRPr kumimoji="0" 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sz="1800" b="0" i="0" u="none" strike="noStrike" cap="none" normalizeH="0" baseline="0" smtClean="0">
                          <a:ln>
                            <a:noFill/>
                          </a:ln>
                          <a:solidFill>
                            <a:srgbClr val="000000"/>
                          </a:solidFill>
                          <a:effectLst/>
                          <a:latin typeface="Times New Roman" panose="02020603050405020304" pitchFamily="18" charset="0"/>
                          <a:ea typeface="华文中宋" panose="02010600040101010101" pitchFamily="2" charset="-122"/>
                        </a:rPr>
                        <a:t>中</a:t>
                      </a:r>
                      <a:r>
                        <a:rPr kumimoji="0" lang="zh-CN" sz="18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国东</a:t>
                      </a:r>
                      <a:r>
                        <a:rPr kumimoji="0" lang="zh-CN" sz="1800" b="0" i="0" u="none" strike="noStrike" cap="none" normalizeH="0" baseline="0" smtClean="0">
                          <a:ln>
                            <a:noFill/>
                          </a:ln>
                          <a:solidFill>
                            <a:srgbClr val="000000"/>
                          </a:solidFill>
                          <a:effectLst/>
                          <a:latin typeface="Times New Roman" panose="02020603050405020304" pitchFamily="18" charset="0"/>
                          <a:ea typeface="Dotum" panose="020B0600000101010101" pitchFamily="34" charset="-127"/>
                        </a:rPr>
                        <a:t>方航空公司</a:t>
                      </a:r>
                      <a:endParaRPr kumimoji="0" 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sz="1800" b="0" i="0" u="none" strike="noStrike" cap="none" normalizeH="0" baseline="0" smtClean="0">
                          <a:ln>
                            <a:noFill/>
                          </a:ln>
                          <a:solidFill>
                            <a:srgbClr val="000000"/>
                          </a:solidFill>
                          <a:effectLst/>
                          <a:latin typeface="Times New Roman" panose="02020603050405020304" pitchFamily="18" charset="0"/>
                          <a:ea typeface="华文中宋" panose="02010600040101010101" pitchFamily="2" charset="-122"/>
                        </a:rPr>
                        <a:t>中</a:t>
                      </a:r>
                      <a:r>
                        <a:rPr kumimoji="0" lang="zh-CN" sz="18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国</a:t>
                      </a:r>
                      <a:r>
                        <a:rPr kumimoji="0" lang="zh-CN" sz="1800" b="0" i="0" u="none" strike="noStrike" cap="none" normalizeH="0" baseline="0" smtClean="0">
                          <a:ln>
                            <a:noFill/>
                          </a:ln>
                          <a:solidFill>
                            <a:srgbClr val="000000"/>
                          </a:solidFill>
                          <a:effectLst/>
                          <a:latin typeface="Times New Roman" panose="02020603050405020304" pitchFamily="18" charset="0"/>
                          <a:ea typeface="Dotum" panose="020B0600000101010101" pitchFamily="34" charset="-127"/>
                        </a:rPr>
                        <a:t>南方航空公司</a:t>
                      </a:r>
                      <a:endParaRPr kumimoji="0" 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sz="1800" b="0" i="0" u="none" strike="noStrike" cap="none" normalizeH="0" baseline="0" smtClean="0">
                          <a:ln>
                            <a:noFill/>
                          </a:ln>
                          <a:solidFill>
                            <a:srgbClr val="000000"/>
                          </a:solidFill>
                          <a:effectLst/>
                          <a:latin typeface="Times New Roman" panose="02020603050405020304" pitchFamily="18" charset="0"/>
                          <a:ea typeface="华文中宋" panose="02010600040101010101" pitchFamily="2" charset="-122"/>
                        </a:rPr>
                        <a:t>中</a:t>
                      </a:r>
                      <a:r>
                        <a:rPr kumimoji="0" lang="zh-CN" sz="18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国</a:t>
                      </a:r>
                      <a:r>
                        <a:rPr kumimoji="0" lang="zh-CN" sz="1800" b="0" i="0" u="none" strike="noStrike" cap="none" normalizeH="0" baseline="0" smtClean="0">
                          <a:ln>
                            <a:noFill/>
                          </a:ln>
                          <a:solidFill>
                            <a:srgbClr val="000000"/>
                          </a:solidFill>
                          <a:effectLst/>
                          <a:latin typeface="Times New Roman" panose="02020603050405020304" pitchFamily="18" charset="0"/>
                          <a:ea typeface="Dotum" panose="020B0600000101010101" pitchFamily="34" charset="-127"/>
                        </a:rPr>
                        <a:t>西南航空公司</a:t>
                      </a:r>
                      <a:endParaRPr kumimoji="0" 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57263">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5726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sz="1800" b="0" i="0" u="none" strike="noStrike" cap="none" normalizeH="0" baseline="0" smtClean="0">
                          <a:ln>
                            <a:noFill/>
                          </a:ln>
                          <a:solidFill>
                            <a:srgbClr val="000000"/>
                          </a:solidFill>
                          <a:effectLst/>
                          <a:latin typeface="Times New Roman" panose="02020603050405020304" pitchFamily="18" charset="0"/>
                          <a:ea typeface="华文中宋" panose="02010600040101010101" pitchFamily="2" charset="-122"/>
                        </a:rPr>
                        <a:t>中</a:t>
                      </a:r>
                      <a:r>
                        <a:rPr kumimoji="0" lang="zh-CN" sz="18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国</a:t>
                      </a:r>
                      <a:r>
                        <a:rPr kumimoji="0" lang="zh-CN" sz="1800" b="0" i="0" u="none" strike="noStrike" cap="none" normalizeH="0" baseline="0" smtClean="0">
                          <a:ln>
                            <a:noFill/>
                          </a:ln>
                          <a:solidFill>
                            <a:srgbClr val="000000"/>
                          </a:solidFill>
                          <a:effectLst/>
                          <a:latin typeface="Times New Roman" panose="02020603050405020304" pitchFamily="18" charset="0"/>
                          <a:ea typeface="Dotum" panose="020B0600000101010101" pitchFamily="34" charset="-127"/>
                        </a:rPr>
                        <a:t>西北航空公司</a:t>
                      </a:r>
                      <a:endParaRPr kumimoji="0" 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sz="1800" b="0" i="0" u="none" strike="noStrike" cap="none" normalizeH="0" baseline="0" smtClean="0">
                          <a:ln>
                            <a:noFill/>
                          </a:ln>
                          <a:solidFill>
                            <a:srgbClr val="000000"/>
                          </a:solidFill>
                          <a:effectLst/>
                          <a:latin typeface="Times New Roman" panose="02020603050405020304" pitchFamily="18" charset="0"/>
                          <a:ea typeface="华文中宋" panose="02010600040101010101" pitchFamily="2" charset="-122"/>
                        </a:rPr>
                        <a:t>中</a:t>
                      </a:r>
                      <a:r>
                        <a:rPr kumimoji="0" lang="zh-CN" sz="18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国</a:t>
                      </a:r>
                      <a:r>
                        <a:rPr kumimoji="0" lang="zh-CN" sz="1800" b="0" i="0" u="none" strike="noStrike" cap="none" normalizeH="0" baseline="0" smtClean="0">
                          <a:ln>
                            <a:noFill/>
                          </a:ln>
                          <a:solidFill>
                            <a:srgbClr val="000000"/>
                          </a:solidFill>
                          <a:effectLst/>
                          <a:latin typeface="Times New Roman" panose="02020603050405020304" pitchFamily="18" charset="0"/>
                          <a:ea typeface="Dotum" panose="020B0600000101010101" pitchFamily="34" charset="-127"/>
                        </a:rPr>
                        <a:t>北方航空公司</a:t>
                      </a:r>
                      <a:endParaRPr kumimoji="0" 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sz="1800" b="0" i="0" u="none" strike="noStrike" cap="none" normalizeH="0" baseline="0" smtClean="0">
                          <a:ln>
                            <a:noFill/>
                          </a:ln>
                          <a:solidFill>
                            <a:srgbClr val="000000"/>
                          </a:solidFill>
                          <a:effectLst/>
                          <a:latin typeface="Times New Roman" panose="02020603050405020304" pitchFamily="18" charset="0"/>
                          <a:ea typeface="华文中宋" panose="02010600040101010101" pitchFamily="2" charset="-122"/>
                        </a:rPr>
                        <a:t>中</a:t>
                      </a:r>
                      <a:r>
                        <a:rPr kumimoji="0" lang="zh-CN" sz="18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国</a:t>
                      </a:r>
                      <a:r>
                        <a:rPr kumimoji="0" lang="zh-CN" sz="1800" b="0" i="0" u="none" strike="noStrike" cap="none" normalizeH="0" baseline="0" smtClean="0">
                          <a:ln>
                            <a:noFill/>
                          </a:ln>
                          <a:solidFill>
                            <a:srgbClr val="000000"/>
                          </a:solidFill>
                          <a:effectLst/>
                          <a:latin typeface="Times New Roman" panose="02020603050405020304" pitchFamily="18" charset="0"/>
                          <a:ea typeface="Dotum" panose="020B0600000101010101" pitchFamily="34" charset="-127"/>
                        </a:rPr>
                        <a:t>通用航空公司</a:t>
                      </a:r>
                      <a:endParaRPr kumimoji="0" 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zh-CN" sz="18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2"/>
          <p:cNvSpPr>
            <a:spLocks noGrp="1"/>
          </p:cNvSpPr>
          <p:nvPr>
            <p:ph idx="1"/>
          </p:nvPr>
        </p:nvSpPr>
        <p:spPr>
          <a:xfrm>
            <a:off x="304800" y="762000"/>
            <a:ext cx="8610600" cy="5334000"/>
          </a:xfrm>
          <a:ln/>
        </p:spPr>
        <p:txBody>
          <a:bodyPr vert="horz" wrap="square" lIns="91440" tIns="45720" rIns="91440" bIns="45720" anchor="t"/>
          <a:p>
            <a:pPr eaLnBrk="1" hangingPunct="1">
              <a:lnSpc>
                <a:spcPct val="80000"/>
              </a:lnSpc>
              <a:buNone/>
            </a:pPr>
            <a:r>
              <a:rPr lang="zh-CN" altLang="en-US" sz="2000" dirty="0">
                <a:ea typeface="宋体" panose="02010600030101010101" pitchFamily="2" charset="-122"/>
              </a:rPr>
              <a:t>（三）航空运输的相关组织</a:t>
            </a:r>
            <a:endParaRPr lang="zh-CN" altLang="en-US" sz="2000" dirty="0">
              <a:ea typeface="宋体" panose="02010600030101010101" pitchFamily="2" charset="-122"/>
            </a:endParaRPr>
          </a:p>
          <a:p>
            <a:pPr eaLnBrk="1" hangingPunct="1">
              <a:lnSpc>
                <a:spcPct val="80000"/>
              </a:lnSpc>
            </a:pPr>
            <a:r>
              <a:rPr lang="zh-CN" altLang="en-US" sz="2000" dirty="0">
                <a:ea typeface="宋体" panose="02010600030101010101" pitchFamily="2" charset="-122"/>
              </a:rPr>
              <a:t>航空运输发展至今，在世界上主要形成了三大航空运输组织，其有关当事人也有所增加。</a:t>
            </a:r>
            <a:endParaRPr lang="zh-CN" altLang="en-US" sz="2000" dirty="0">
              <a:ea typeface="宋体" panose="02010600030101010101" pitchFamily="2" charset="-122"/>
            </a:endParaRPr>
          </a:p>
          <a:p>
            <a:pPr eaLnBrk="1" hangingPunct="1">
              <a:lnSpc>
                <a:spcPct val="80000"/>
              </a:lnSpc>
            </a:pPr>
            <a:r>
              <a:rPr lang="zh-CN" altLang="zh-CN" sz="2000" dirty="0">
                <a:ea typeface="宋体" panose="02010600030101010101" pitchFamily="2" charset="-122"/>
              </a:rPr>
              <a:t>1.</a:t>
            </a:r>
            <a:r>
              <a:rPr lang="zh-CN" altLang="en-US" sz="2000" dirty="0">
                <a:ea typeface="宋体" panose="02010600030101010101" pitchFamily="2" charset="-122"/>
              </a:rPr>
              <a:t>国际民用航空组织（</a:t>
            </a:r>
            <a:r>
              <a:rPr lang="zh-CN" altLang="zh-CN" sz="2000" dirty="0">
                <a:ea typeface="宋体" panose="02010600030101010101" pitchFamily="2" charset="-122"/>
              </a:rPr>
              <a:t>International Civil Aviation Organization,ICAO</a:t>
            </a:r>
            <a:r>
              <a:rPr lang="zh-CN" altLang="en-US" sz="2000" dirty="0">
                <a:ea typeface="宋体" panose="02010600030101010101" pitchFamily="2" charset="-122"/>
              </a:rPr>
              <a:t>）</a:t>
            </a:r>
            <a:endParaRPr lang="zh-CN" altLang="en-US" sz="2000" dirty="0">
              <a:ea typeface="宋体" panose="02010600030101010101" pitchFamily="2" charset="-122"/>
            </a:endParaRPr>
          </a:p>
          <a:p>
            <a:pPr eaLnBrk="1" hangingPunct="1">
              <a:lnSpc>
                <a:spcPct val="80000"/>
              </a:lnSpc>
            </a:pPr>
            <a:r>
              <a:rPr lang="zh-CN" altLang="en-US" sz="2000" dirty="0">
                <a:ea typeface="宋体" panose="02010600030101010101" pitchFamily="2" charset="-122"/>
              </a:rPr>
              <a:t>国际民用航空组织成立于</a:t>
            </a:r>
            <a:r>
              <a:rPr lang="zh-CN" altLang="zh-CN" sz="2000" dirty="0">
                <a:ea typeface="宋体" panose="02010600030101010101" pitchFamily="2" charset="-122"/>
              </a:rPr>
              <a:t>1947</a:t>
            </a:r>
            <a:r>
              <a:rPr lang="zh-CN" altLang="en-US" sz="2000" dirty="0">
                <a:ea typeface="宋体" panose="02010600030101010101" pitchFamily="2" charset="-122"/>
              </a:rPr>
              <a:t>年</a:t>
            </a:r>
            <a:r>
              <a:rPr lang="zh-CN" altLang="zh-CN" sz="2000" dirty="0">
                <a:ea typeface="宋体" panose="02010600030101010101" pitchFamily="2" charset="-122"/>
              </a:rPr>
              <a:t>5</a:t>
            </a:r>
            <a:r>
              <a:rPr lang="zh-CN" altLang="en-US" sz="2000" dirty="0">
                <a:ea typeface="宋体" panose="02010600030101010101" pitchFamily="2" charset="-122"/>
              </a:rPr>
              <a:t>月</a:t>
            </a:r>
            <a:r>
              <a:rPr lang="zh-CN" altLang="zh-CN" sz="2000" dirty="0">
                <a:ea typeface="宋体" panose="02010600030101010101" pitchFamily="2" charset="-122"/>
              </a:rPr>
              <a:t>13</a:t>
            </a:r>
            <a:r>
              <a:rPr lang="zh-CN" altLang="en-US" sz="2000" dirty="0">
                <a:ea typeface="宋体" panose="02010600030101010101" pitchFamily="2" charset="-122"/>
              </a:rPr>
              <a:t>日。它是联合国所属专门机构之一，也是政府间的国际航空机构。它是根据</a:t>
            </a:r>
            <a:r>
              <a:rPr lang="zh-CN" altLang="zh-CN" sz="2000" dirty="0">
                <a:ea typeface="宋体" panose="02010600030101010101" pitchFamily="2" charset="-122"/>
              </a:rPr>
              <a:t>1944</a:t>
            </a:r>
            <a:r>
              <a:rPr lang="zh-CN" altLang="en-US" sz="2000" dirty="0">
                <a:ea typeface="宋体" panose="02010600030101010101" pitchFamily="2" charset="-122"/>
              </a:rPr>
              <a:t>年芝加哥</a:t>
            </a:r>
            <a:r>
              <a:rPr lang="zh-CN" altLang="zh-CN" sz="2000" dirty="0">
                <a:ea typeface="宋体" panose="02010600030101010101" pitchFamily="2" charset="-122"/>
              </a:rPr>
              <a:t>《</a:t>
            </a:r>
            <a:r>
              <a:rPr lang="zh-CN" altLang="en-US" sz="2000" dirty="0">
                <a:ea typeface="宋体" panose="02010600030101010101" pitchFamily="2" charset="-122"/>
              </a:rPr>
              <a:t>国际民用航空公约</a:t>
            </a:r>
            <a:r>
              <a:rPr lang="zh-CN" altLang="zh-CN" sz="2000" dirty="0">
                <a:ea typeface="宋体" panose="02010600030101010101" pitchFamily="2" charset="-122"/>
              </a:rPr>
              <a:t>》</a:t>
            </a:r>
            <a:r>
              <a:rPr lang="zh-CN" altLang="en-US" sz="2000" dirty="0">
                <a:ea typeface="宋体" panose="02010600030101010101" pitchFamily="2" charset="-122"/>
              </a:rPr>
              <a:t>（又称</a:t>
            </a:r>
            <a:r>
              <a:rPr lang="zh-CN" altLang="zh-CN" sz="2000" dirty="0">
                <a:ea typeface="宋体" panose="02010600030101010101" pitchFamily="2" charset="-122"/>
              </a:rPr>
              <a:t>《</a:t>
            </a:r>
            <a:r>
              <a:rPr lang="zh-CN" altLang="en-US" sz="2000" dirty="0">
                <a:ea typeface="宋体" panose="02010600030101010101" pitchFamily="2" charset="-122"/>
              </a:rPr>
              <a:t>芝加哥公约</a:t>
            </a:r>
            <a:r>
              <a:rPr lang="zh-CN" altLang="zh-CN" sz="2000" dirty="0">
                <a:ea typeface="宋体" panose="02010600030101010101" pitchFamily="2" charset="-122"/>
              </a:rPr>
              <a:t>》</a:t>
            </a:r>
            <a:r>
              <a:rPr lang="zh-CN" altLang="en-US" sz="2000" dirty="0">
                <a:ea typeface="宋体" panose="02010600030101010101" pitchFamily="2" charset="-122"/>
              </a:rPr>
              <a:t>）设立的。总部设在加拿大的蒙特利尔，现在成员国有</a:t>
            </a:r>
            <a:r>
              <a:rPr lang="zh-CN" altLang="zh-CN" sz="2000" dirty="0">
                <a:ea typeface="宋体" panose="02010600030101010101" pitchFamily="2" charset="-122"/>
              </a:rPr>
              <a:t>185</a:t>
            </a:r>
            <a:r>
              <a:rPr lang="zh-CN" altLang="en-US" sz="2000" dirty="0">
                <a:ea typeface="宋体" panose="02010600030101010101" pitchFamily="2" charset="-122"/>
              </a:rPr>
              <a:t>个。中国在</a:t>
            </a:r>
            <a:r>
              <a:rPr lang="zh-CN" altLang="zh-CN" sz="2000" dirty="0">
                <a:ea typeface="宋体" panose="02010600030101010101" pitchFamily="2" charset="-122"/>
              </a:rPr>
              <a:t>1977</a:t>
            </a:r>
            <a:r>
              <a:rPr lang="zh-CN" altLang="en-US" sz="2000" dirty="0">
                <a:ea typeface="宋体" panose="02010600030101010101" pitchFamily="2" charset="-122"/>
              </a:rPr>
              <a:t>年起，正式加入该组织成为其成员国。</a:t>
            </a:r>
            <a:endParaRPr lang="zh-CN" altLang="en-US" sz="2000" dirty="0">
              <a:ea typeface="宋体" panose="02010600030101010101" pitchFamily="2" charset="-122"/>
            </a:endParaRPr>
          </a:p>
          <a:p>
            <a:pPr eaLnBrk="1" hangingPunct="1">
              <a:lnSpc>
                <a:spcPct val="80000"/>
              </a:lnSpc>
            </a:pPr>
            <a:r>
              <a:rPr lang="zh-CN" altLang="zh-CN" sz="2000" dirty="0">
                <a:ea typeface="宋体" panose="02010600030101010101" pitchFamily="2" charset="-122"/>
              </a:rPr>
              <a:t>2.</a:t>
            </a:r>
            <a:r>
              <a:rPr lang="zh-CN" altLang="en-US" sz="2000" dirty="0">
                <a:ea typeface="宋体" panose="02010600030101010101" pitchFamily="2" charset="-122"/>
              </a:rPr>
              <a:t>国际航空运输协会（</a:t>
            </a:r>
            <a:r>
              <a:rPr lang="zh-CN" altLang="zh-CN" sz="2000" dirty="0">
                <a:ea typeface="宋体" panose="02010600030101010101" pitchFamily="2" charset="-122"/>
              </a:rPr>
              <a:t>International Air Transport Association,IATA</a:t>
            </a:r>
            <a:r>
              <a:rPr lang="zh-CN" altLang="en-US" sz="2000" dirty="0">
                <a:ea typeface="宋体" panose="02010600030101010101" pitchFamily="2" charset="-122"/>
              </a:rPr>
              <a:t>）</a:t>
            </a:r>
            <a:endParaRPr lang="zh-CN" altLang="en-US" sz="2000" dirty="0">
              <a:ea typeface="宋体" panose="02010600030101010101" pitchFamily="2" charset="-122"/>
            </a:endParaRPr>
          </a:p>
          <a:p>
            <a:pPr eaLnBrk="1" hangingPunct="1">
              <a:lnSpc>
                <a:spcPct val="80000"/>
              </a:lnSpc>
            </a:pPr>
            <a:r>
              <a:rPr lang="zh-CN" altLang="en-US" sz="2000" dirty="0">
                <a:ea typeface="宋体" panose="02010600030101010101" pitchFamily="2" charset="-122"/>
              </a:rPr>
              <a:t>国际航空运输协会是各国航空运输企业之间的联合组织，会员必须是国际民用航空组织成员国的空运企业。参加国际航空运输协会的航空公司的所属国一般都是联合国成员。协会于</a:t>
            </a:r>
            <a:r>
              <a:rPr lang="zh-CN" altLang="zh-CN" sz="2000" dirty="0">
                <a:ea typeface="宋体" panose="02010600030101010101" pitchFamily="2" charset="-122"/>
              </a:rPr>
              <a:t>1945</a:t>
            </a:r>
            <a:r>
              <a:rPr lang="zh-CN" altLang="en-US" sz="2000" dirty="0">
                <a:ea typeface="宋体" panose="02010600030101010101" pitchFamily="2" charset="-122"/>
              </a:rPr>
              <a:t>年</a:t>
            </a:r>
            <a:r>
              <a:rPr lang="zh-CN" altLang="zh-CN" sz="2000" dirty="0">
                <a:ea typeface="宋体" panose="02010600030101010101" pitchFamily="2" charset="-122"/>
              </a:rPr>
              <a:t>4</a:t>
            </a:r>
            <a:r>
              <a:rPr lang="zh-CN" altLang="en-US" sz="2000" dirty="0">
                <a:ea typeface="宋体" panose="02010600030101010101" pitchFamily="2" charset="-122"/>
              </a:rPr>
              <a:t>月</a:t>
            </a:r>
            <a:r>
              <a:rPr lang="zh-CN" altLang="zh-CN" sz="2000" dirty="0">
                <a:ea typeface="宋体" panose="02010600030101010101" pitchFamily="2" charset="-122"/>
              </a:rPr>
              <a:t>16</a:t>
            </a:r>
            <a:r>
              <a:rPr lang="zh-CN" altLang="en-US" sz="2000" dirty="0">
                <a:ea typeface="宋体" panose="02010600030101010101" pitchFamily="2" charset="-122"/>
              </a:rPr>
              <a:t>日在古巴哈瓦那成立。</a:t>
            </a:r>
            <a:endParaRPr lang="zh-CN" altLang="en-US" sz="2000" dirty="0">
              <a:ea typeface="宋体" panose="02010600030101010101" pitchFamily="2" charset="-122"/>
            </a:endParaRPr>
          </a:p>
          <a:p>
            <a:pPr eaLnBrk="1" hangingPunct="1">
              <a:lnSpc>
                <a:spcPct val="80000"/>
              </a:lnSpc>
            </a:pPr>
            <a:r>
              <a:rPr lang="zh-CN" altLang="zh-CN" sz="2000" dirty="0">
                <a:ea typeface="宋体" panose="02010600030101010101" pitchFamily="2" charset="-122"/>
              </a:rPr>
              <a:t>3.</a:t>
            </a:r>
            <a:r>
              <a:rPr lang="zh-CN" altLang="en-US" sz="2000" dirty="0">
                <a:ea typeface="宋体" panose="02010600030101010101" pitchFamily="2" charset="-122"/>
              </a:rPr>
              <a:t>国际货物运输代理协会（</a:t>
            </a:r>
            <a:r>
              <a:rPr lang="zh-CN" altLang="zh-CN" sz="2000" dirty="0">
                <a:ea typeface="宋体" panose="02010600030101010101" pitchFamily="2" charset="-122"/>
              </a:rPr>
              <a:t>International Federation of Freight Forwarders Association,FIATA</a:t>
            </a:r>
            <a:r>
              <a:rPr lang="zh-CN" altLang="en-US" sz="2000" dirty="0">
                <a:ea typeface="宋体" panose="02010600030101010101" pitchFamily="2" charset="-122"/>
              </a:rPr>
              <a:t>）</a:t>
            </a:r>
            <a:endParaRPr lang="zh-CN" altLang="en-US" sz="2000" dirty="0">
              <a:ea typeface="宋体" panose="02010600030101010101" pitchFamily="2" charset="-122"/>
            </a:endParaRPr>
          </a:p>
          <a:p>
            <a:pPr eaLnBrk="1" hangingPunct="1">
              <a:lnSpc>
                <a:spcPct val="80000"/>
              </a:lnSpc>
            </a:pPr>
            <a:r>
              <a:rPr lang="zh-CN" altLang="en-US" sz="2000" dirty="0">
                <a:ea typeface="宋体" panose="02010600030101010101" pitchFamily="2" charset="-122"/>
              </a:rPr>
              <a:t>国际货物运输代理协会是国际发货人协会和世界上私人发运公司的组织。它是世界范围内运输领域中最大的非政府和非盈利性质的组织。</a:t>
            </a:r>
            <a:endParaRPr lang="zh-CN" altLang="en-US" sz="2000" dirty="0">
              <a:ea typeface="宋体" panose="02010600030101010101" pitchFamily="2" charset="-122"/>
            </a:endParaRPr>
          </a:p>
        </p:txBody>
      </p:sp>
      <p:sp>
        <p:nvSpPr>
          <p:cNvPr id="10243" name="Rectangle 3"/>
          <p:cNvSpPr>
            <a:spLocks noGrp="1"/>
          </p:cNvSpPr>
          <p:nvPr>
            <p:ph type="title"/>
          </p:nvPr>
        </p:nvSpPr>
        <p:spPr>
          <a:xfrm>
            <a:off x="685800" y="304800"/>
            <a:ext cx="7416800" cy="490538"/>
          </a:xfrm>
          <a:ln/>
        </p:spPr>
        <p:txBody>
          <a:bodyPr vert="horz" wrap="square" lIns="91440" tIns="45720" rIns="91440" bIns="45720" anchor="ctr"/>
          <a:p>
            <a:pPr algn="l" eaLnBrk="1" hangingPunct="1"/>
            <a:r>
              <a:rPr lang="zh-CN" altLang="en-US" sz="2800" dirty="0">
                <a:solidFill>
                  <a:schemeClr val="tx1"/>
                </a:solidFill>
                <a:ea typeface="宋体" panose="02010600030101010101" pitchFamily="2" charset="-122"/>
              </a:rPr>
              <a:t>一、航空运输的历史</a:t>
            </a:r>
            <a:endParaRPr lang="zh-CN" altLang="en-US" sz="2800" dirty="0">
              <a:solidFill>
                <a:schemeClr val="tx1"/>
              </a:solidFill>
              <a:ea typeface="宋体" panose="02010600030101010101" pitchFamily="2" charset="-122"/>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2"/>
          <p:cNvSpPr>
            <a:spLocks noGrp="1"/>
          </p:cNvSpPr>
          <p:nvPr>
            <p:ph type="title"/>
          </p:nvPr>
        </p:nvSpPr>
        <p:spPr>
          <a:xfrm>
            <a:off x="304800" y="228600"/>
            <a:ext cx="7416800" cy="533400"/>
          </a:xfrm>
          <a:ln/>
        </p:spPr>
        <p:txBody>
          <a:bodyPr vert="horz" wrap="square" lIns="91440" tIns="45720" rIns="91440" bIns="45720" anchor="ctr"/>
          <a:p>
            <a:pPr algn="l" eaLnBrk="1" hangingPunct="1"/>
            <a:r>
              <a:rPr lang="zh-CN" altLang="en-US" dirty="0">
                <a:solidFill>
                  <a:schemeClr val="tx1"/>
                </a:solidFill>
                <a:ea typeface="宋体" panose="02010600030101010101" pitchFamily="2" charset="-122"/>
              </a:rPr>
              <a:t>二、航空运输设备</a:t>
            </a:r>
            <a:endParaRPr lang="zh-CN" altLang="en-US" dirty="0">
              <a:solidFill>
                <a:schemeClr val="tx1"/>
              </a:solidFill>
              <a:ea typeface="宋体" panose="02010600030101010101" pitchFamily="2" charset="-122"/>
            </a:endParaRPr>
          </a:p>
        </p:txBody>
      </p:sp>
      <p:sp>
        <p:nvSpPr>
          <p:cNvPr id="11267" name="Rectangle 3"/>
          <p:cNvSpPr>
            <a:spLocks noGrp="1"/>
          </p:cNvSpPr>
          <p:nvPr>
            <p:ph idx="1"/>
          </p:nvPr>
        </p:nvSpPr>
        <p:spPr>
          <a:xfrm>
            <a:off x="1219200" y="1143000"/>
            <a:ext cx="7889875" cy="4983163"/>
          </a:xfrm>
          <a:ln/>
        </p:spPr>
        <p:txBody>
          <a:bodyPr vert="horz" wrap="square" lIns="91440" tIns="45720" rIns="91440" bIns="45720" anchor="t"/>
          <a:p>
            <a:pPr eaLnBrk="1" hangingPunct="1">
              <a:lnSpc>
                <a:spcPct val="110000"/>
              </a:lnSpc>
              <a:buClr>
                <a:schemeClr val="accent1"/>
              </a:buClr>
              <a:buNone/>
            </a:pPr>
            <a:r>
              <a:rPr lang="zh-CN" altLang="en-US" dirty="0">
                <a:ea typeface="宋体" panose="02010600030101010101" pitchFamily="2" charset="-122"/>
              </a:rPr>
              <a:t>航空运输设备体系包括：</a:t>
            </a:r>
            <a:endParaRPr lang="zh-CN" altLang="en-US" dirty="0">
              <a:ea typeface="宋体" panose="02010600030101010101" pitchFamily="2" charset="-122"/>
            </a:endParaRPr>
          </a:p>
          <a:p>
            <a:pPr eaLnBrk="1" hangingPunct="1">
              <a:lnSpc>
                <a:spcPct val="110000"/>
              </a:lnSpc>
              <a:buClr>
                <a:schemeClr val="accent1"/>
              </a:buClr>
            </a:pPr>
            <a:r>
              <a:rPr lang="zh-CN" altLang="en-US" dirty="0">
                <a:ea typeface="宋体" panose="02010600030101010101" pitchFamily="2" charset="-122"/>
              </a:rPr>
              <a:t>飞机</a:t>
            </a:r>
            <a:endParaRPr lang="zh-CN" altLang="en-US" dirty="0">
              <a:ea typeface="宋体" panose="02010600030101010101" pitchFamily="2" charset="-122"/>
            </a:endParaRPr>
          </a:p>
          <a:p>
            <a:pPr eaLnBrk="1" hangingPunct="1">
              <a:lnSpc>
                <a:spcPct val="110000"/>
              </a:lnSpc>
              <a:buClr>
                <a:schemeClr val="accent1"/>
              </a:buClr>
            </a:pPr>
            <a:r>
              <a:rPr lang="zh-CN" altLang="en-US" dirty="0">
                <a:ea typeface="宋体" panose="02010600030101010101" pitchFamily="2" charset="-122"/>
              </a:rPr>
              <a:t>机场（航空港）</a:t>
            </a:r>
            <a:endParaRPr lang="zh-CN" altLang="en-US" dirty="0">
              <a:ea typeface="宋体" panose="02010600030101010101" pitchFamily="2" charset="-122"/>
            </a:endParaRPr>
          </a:p>
          <a:p>
            <a:pPr eaLnBrk="1" hangingPunct="1">
              <a:lnSpc>
                <a:spcPct val="110000"/>
              </a:lnSpc>
              <a:buClr>
                <a:schemeClr val="accent1"/>
              </a:buClr>
            </a:pPr>
            <a:r>
              <a:rPr lang="zh-CN" altLang="en-US" dirty="0">
                <a:ea typeface="宋体" panose="02010600030101010101" pitchFamily="2" charset="-122"/>
              </a:rPr>
              <a:t>空中交通管理系统</a:t>
            </a:r>
            <a:endParaRPr lang="zh-CN" altLang="en-US" dirty="0">
              <a:ea typeface="宋体" panose="02010600030101010101" pitchFamily="2" charset="-122"/>
            </a:endParaRPr>
          </a:p>
          <a:p>
            <a:pPr eaLnBrk="1" hangingPunct="1">
              <a:lnSpc>
                <a:spcPct val="110000"/>
              </a:lnSpc>
              <a:buClr>
                <a:schemeClr val="accent1"/>
              </a:buClr>
            </a:pPr>
            <a:r>
              <a:rPr lang="zh-CN" altLang="en-US" dirty="0">
                <a:ea typeface="宋体" panose="02010600030101010101" pitchFamily="2" charset="-122"/>
              </a:rPr>
              <a:t>飞行航线</a:t>
            </a:r>
            <a:endParaRPr lang="zh-CN" altLang="en-US" dirty="0">
              <a:ea typeface="宋体" panose="02010600030101010101" pitchFamily="2" charset="-122"/>
            </a:endParaRPr>
          </a:p>
        </p:txBody>
      </p:sp>
    </p:spTree>
  </p:cSld>
  <p:clrMapOvr>
    <a:masterClrMapping/>
  </p:clrMapOvr>
  <p:transition>
    <p:fade/>
  </p:transition>
</p:sld>
</file>

<file path=ppt/theme/theme1.xml><?xml version="1.0" encoding="utf-8"?>
<a:theme xmlns:a="http://schemas.openxmlformats.org/drawingml/2006/main" name="american-logistics">
  <a:themeElements>
    <a:clrScheme name="american-logistics 13">
      <a:dk1>
        <a:srgbClr val="061F5B"/>
      </a:dk1>
      <a:lt1>
        <a:srgbClr val="FFFFFF"/>
      </a:lt1>
      <a:dk2>
        <a:srgbClr val="FFFFFF"/>
      </a:dk2>
      <a:lt2>
        <a:srgbClr val="808080"/>
      </a:lt2>
      <a:accent1>
        <a:srgbClr val="061F5B"/>
      </a:accent1>
      <a:accent2>
        <a:srgbClr val="6E95C8"/>
      </a:accent2>
      <a:accent3>
        <a:srgbClr val="FFFFFF"/>
      </a:accent3>
      <a:accent4>
        <a:srgbClr val="04194C"/>
      </a:accent4>
      <a:accent5>
        <a:srgbClr val="AAABB5"/>
      </a:accent5>
      <a:accent6>
        <a:srgbClr val="6387B5"/>
      </a:accent6>
      <a:hlink>
        <a:srgbClr val="0074BF"/>
      </a:hlink>
      <a:folHlink>
        <a:srgbClr val="AED3EA"/>
      </a:folHlink>
    </a:clrScheme>
    <a:fontScheme name="american-logistic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bg1"/>
            </a:solidFill>
            <a:effectLst/>
            <a:latin typeface="Times New Roman" panose="02020603050405020304" pitchFamily="18" charset="0"/>
            <a:ea typeface="黑体" panose="0201060906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bg1"/>
            </a:solidFill>
            <a:effectLst/>
            <a:latin typeface="Times New Roman" panose="02020603050405020304" pitchFamily="18" charset="0"/>
            <a:ea typeface="黑体" panose="02010609060101010101" pitchFamily="2" charset="-122"/>
          </a:defRPr>
        </a:defPPr>
      </a:lstStyle>
    </a:lnDef>
  </a:objectDefaults>
  <a:extraClrSchemeLst>
    <a:extraClrScheme>
      <a:clrScheme name="american-logistic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merican-logistic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merican-logistic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merican-logistic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merican-logistic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merican-logistic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merican-logistic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merican-logistic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merican-logistic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merican-logistic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merican-logistic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merican-logistic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american-logistics 13">
        <a:dk1>
          <a:srgbClr val="061F5B"/>
        </a:dk1>
        <a:lt1>
          <a:srgbClr val="FFFFFF"/>
        </a:lt1>
        <a:dk2>
          <a:srgbClr val="FFFFFF"/>
        </a:dk2>
        <a:lt2>
          <a:srgbClr val="808080"/>
        </a:lt2>
        <a:accent1>
          <a:srgbClr val="061F5B"/>
        </a:accent1>
        <a:accent2>
          <a:srgbClr val="6E95C8"/>
        </a:accent2>
        <a:accent3>
          <a:srgbClr val="FFFFFF"/>
        </a:accent3>
        <a:accent4>
          <a:srgbClr val="04194C"/>
        </a:accent4>
        <a:accent5>
          <a:srgbClr val="AAABB5"/>
        </a:accent5>
        <a:accent6>
          <a:srgbClr val="6387B5"/>
        </a:accent6>
        <a:hlink>
          <a:srgbClr val="0074BF"/>
        </a:hlink>
        <a:folHlink>
          <a:srgbClr val="AED3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汽车运输</Template>
  <TotalTime>0</TotalTime>
  <Words>6189</Words>
  <Application>WPS 演示</Application>
  <PresentationFormat>全屏显示(4:3)</PresentationFormat>
  <Paragraphs>454</Paragraphs>
  <Slides>59</Slides>
  <Notes>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59</vt:i4>
      </vt:variant>
    </vt:vector>
  </HeadingPairs>
  <TitlesOfParts>
    <vt:vector size="70" baseType="lpstr">
      <vt:lpstr>Arial</vt:lpstr>
      <vt:lpstr>宋体</vt:lpstr>
      <vt:lpstr>Wingdings</vt:lpstr>
      <vt:lpstr>Times New Roman</vt:lpstr>
      <vt:lpstr>黑体</vt:lpstr>
      <vt:lpstr>华文中宋</vt:lpstr>
      <vt:lpstr>Dotum</vt:lpstr>
      <vt:lpstr>PMingLiU</vt:lpstr>
      <vt:lpstr>微软雅黑</vt:lpstr>
      <vt:lpstr>Arial Unicode MS</vt:lpstr>
      <vt:lpstr>american-logistics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acer</dc:creator>
  <cp:lastModifiedBy>asus</cp:lastModifiedBy>
  <cp:revision>48</cp:revision>
  <dcterms:created xsi:type="dcterms:W3CDTF">2011-11-03T11:42:06Z</dcterms:created>
  <dcterms:modified xsi:type="dcterms:W3CDTF">2019-12-01T07:17:49Z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2052-11.1.0.7989</vt:lpwstr>
  </property>
</Properties>
</file>