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8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12,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0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501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0" i="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csdn.net/qq_42028241/article/details/10901103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466120-BC4C-4C8C-BA4F-98DF30B5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06" y="3188625"/>
            <a:ext cx="6429915" cy="1056804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夏令营面试经验分享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58AD4959-B69D-4D11-BD7A-837FDEEA1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3" r="6863" b="1"/>
          <a:stretch/>
        </p:blipFill>
        <p:spPr>
          <a:xfrm>
            <a:off x="6685721" y="1417408"/>
            <a:ext cx="5049079" cy="40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8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13EB-CE4C-4B0A-892A-FDE3B181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828"/>
            <a:ext cx="10033000" cy="918972"/>
          </a:xfrm>
        </p:spPr>
        <p:txBody>
          <a:bodyPr/>
          <a:lstStyle/>
          <a:p>
            <a:r>
              <a:rPr lang="zh-CN" altLang="en-US"/>
              <a:t>不要错过报名时间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4B74B1-7FBB-42A7-B41E-EECC55349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84" y="1417447"/>
            <a:ext cx="4930816" cy="450910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929C2-45AD-4034-8999-8646BD0A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7447"/>
            <a:ext cx="53340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1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13EB-CE4C-4B0A-892A-FDE3B181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828"/>
            <a:ext cx="10033000" cy="918972"/>
          </a:xfrm>
        </p:spPr>
        <p:txBody>
          <a:bodyPr/>
          <a:lstStyle/>
          <a:p>
            <a:r>
              <a:rPr lang="zh-CN" altLang="en-US" dirty="0"/>
              <a:t>时间上不要冲突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8360E-A5AA-44EB-AEA9-D90018E7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460500"/>
            <a:ext cx="10952480" cy="4611116"/>
          </a:xfrm>
        </p:spPr>
        <p:txBody>
          <a:bodyPr/>
          <a:lstStyle/>
          <a:p>
            <a:r>
              <a:rPr lang="zh-CN" altLang="en-US" dirty="0"/>
              <a:t>今年多数学校还是会采取线上的形式</a:t>
            </a:r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可以多投，但时间上千万不要冲突！！！</a:t>
            </a:r>
          </a:p>
        </p:txBody>
      </p:sp>
    </p:spTree>
    <p:extLst>
      <p:ext uri="{BB962C8B-B14F-4D97-AF65-F5344CB8AC3E}">
        <p14:creationId xmlns:p14="http://schemas.microsoft.com/office/powerpoint/2010/main" val="241603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13EB-CE4C-4B0A-892A-FDE3B181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828"/>
            <a:ext cx="10033000" cy="918972"/>
          </a:xfrm>
        </p:spPr>
        <p:txBody>
          <a:bodyPr/>
          <a:lstStyle/>
          <a:p>
            <a:r>
              <a:rPr lang="zh-CN" altLang="en-US" dirty="0"/>
              <a:t>面试经历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160F433-1F1F-4F3F-AF27-A583D670F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0" y="1282700"/>
                <a:ext cx="10782300" cy="4788916"/>
              </a:xfrm>
            </p:spPr>
            <p:txBody>
              <a:bodyPr/>
              <a:lstStyle/>
              <a:p>
                <a:r>
                  <a:rPr lang="zh-CN" altLang="en-US" dirty="0"/>
                  <a:t>第一天：专业方向介绍，晚上填写志愿</a:t>
                </a:r>
                <a:endParaRPr lang="en-US" altLang="zh-CN" dirty="0"/>
              </a:p>
              <a:p>
                <a:r>
                  <a:rPr lang="zh-CN" altLang="en-US" dirty="0"/>
                  <a:t>第二天上午：机考</a:t>
                </a:r>
                <a:r>
                  <a:rPr lang="en-US" altLang="zh-CN" dirty="0">
                    <a:hlinkClick r:id="rId2"/>
                  </a:rPr>
                  <a:t>2020</a:t>
                </a:r>
                <a:r>
                  <a:rPr lang="zh-CN" altLang="en-US" dirty="0">
                    <a:hlinkClick r:id="rId2"/>
                  </a:rPr>
                  <a:t>复旦大学计算机夏令营机试题</a:t>
                </a:r>
                <a:r>
                  <a:rPr lang="en-US" altLang="zh-CN" dirty="0">
                    <a:hlinkClick r:id="rId2"/>
                  </a:rPr>
                  <a:t>_taylor13</a:t>
                </a:r>
                <a:r>
                  <a:rPr lang="zh-CN" altLang="en-US" dirty="0">
                    <a:hlinkClick r:id="rId2"/>
                  </a:rPr>
                  <a:t>的博客</a:t>
                </a:r>
                <a:r>
                  <a:rPr lang="en-US" altLang="zh-CN" dirty="0">
                    <a:hlinkClick r:id="rId2"/>
                  </a:rPr>
                  <a:t>-CSDN</a:t>
                </a:r>
                <a:r>
                  <a:rPr lang="zh-CN" altLang="en-US" dirty="0">
                    <a:hlinkClick r:id="rId2"/>
                  </a:rPr>
                  <a:t>博客</a:t>
                </a:r>
                <a:endParaRPr lang="en-US" altLang="zh-CN" dirty="0"/>
              </a:p>
              <a:p>
                <a:r>
                  <a:rPr lang="zh-CN" altLang="en-US" dirty="0"/>
                  <a:t>第二天下午：英语面试，</a:t>
                </a:r>
                <a:r>
                  <a:rPr lang="en-US" altLang="zh-CN" dirty="0"/>
                  <a:t>5min</a:t>
                </a:r>
                <a:r>
                  <a:rPr lang="zh-CN" altLang="en-US" dirty="0"/>
                  <a:t>自我介绍、</a:t>
                </a:r>
                <a:r>
                  <a:rPr lang="en-US" altLang="zh-CN" dirty="0"/>
                  <a:t>KNN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K-Means</a:t>
                </a:r>
                <a:r>
                  <a:rPr lang="zh-CN" altLang="en-US" dirty="0"/>
                  <a:t>的原理的区别</a:t>
                </a:r>
                <a:endParaRPr lang="en-US" altLang="zh-CN" dirty="0"/>
              </a:p>
              <a:p>
                <a:r>
                  <a:rPr lang="zh-CN" altLang="en-US" dirty="0"/>
                  <a:t>第三天：专业面试</a:t>
                </a:r>
                <a:endParaRPr lang="en-US" altLang="zh-CN" dirty="0"/>
              </a:p>
              <a:p>
                <a:r>
                  <a:rPr lang="zh-CN" altLang="en-US" dirty="0"/>
                  <a:t>数据结构：红黑树、</a:t>
                </a:r>
                <a:r>
                  <a:rPr lang="en-US" altLang="zh-CN" dirty="0"/>
                  <a:t>Tried</a:t>
                </a:r>
                <a:r>
                  <a:rPr lang="zh-CN" altLang="en-US" dirty="0"/>
                  <a:t>树、大根堆和小根堆</a:t>
                </a:r>
                <a:endParaRPr lang="en-US" altLang="zh-CN" dirty="0"/>
              </a:p>
              <a:p>
                <a:r>
                  <a:rPr lang="zh-CN" altLang="en-US" dirty="0"/>
                  <a:t>概率论：大数定律、用一枚均匀硬币构造期望为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的随机变量</a:t>
                </a:r>
                <a:endParaRPr lang="en-US" altLang="zh-CN" dirty="0"/>
              </a:p>
              <a:p>
                <a:r>
                  <a:rPr lang="zh-CN" altLang="en-US" dirty="0"/>
                  <a:t>线性代数：线性空间和线性相关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160F433-1F1F-4F3F-AF27-A583D670F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282700"/>
                <a:ext cx="10782300" cy="4788916"/>
              </a:xfr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0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13EB-CE4C-4B0A-892A-FDE3B181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828"/>
            <a:ext cx="10033000" cy="918972"/>
          </a:xfrm>
        </p:spPr>
        <p:txBody>
          <a:bodyPr/>
          <a:lstStyle/>
          <a:p>
            <a:r>
              <a:rPr lang="zh-CN" altLang="en-US" dirty="0"/>
              <a:t>关于给导师发邮件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8360E-A5AA-44EB-AEA9-D90018E7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460500"/>
            <a:ext cx="10952480" cy="4611116"/>
          </a:xfrm>
        </p:spPr>
        <p:txBody>
          <a:bodyPr/>
          <a:lstStyle/>
          <a:p>
            <a:r>
              <a:rPr lang="zh-CN" altLang="en-US" dirty="0"/>
              <a:t>建议入营后给意向老师发邮件，没入营老师也不会给太明确的回复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6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13EB-CE4C-4B0A-892A-FDE3B181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0" y="2768600"/>
            <a:ext cx="4775200" cy="1320800"/>
          </a:xfrm>
        </p:spPr>
        <p:txBody>
          <a:bodyPr/>
          <a:lstStyle/>
          <a:p>
            <a:r>
              <a:rPr lang="en-US" altLang="zh-CN" sz="8000" dirty="0"/>
              <a:t>Best Luck</a:t>
            </a:r>
            <a:r>
              <a:rPr lang="zh-CN" altLang="en-US" sz="8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0369466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145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Arial</vt:lpstr>
      <vt:lpstr>Cambria Math</vt:lpstr>
      <vt:lpstr>GradientRiseVTI</vt:lpstr>
      <vt:lpstr>夏令营面试经验分享</vt:lpstr>
      <vt:lpstr>不要错过报名时间</vt:lpstr>
      <vt:lpstr>时间上不要冲突</vt:lpstr>
      <vt:lpstr>面试经历</vt:lpstr>
      <vt:lpstr>关于给导师发邮件</vt:lpstr>
      <vt:lpstr>Best Luck！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夏令营面试经验分享</dc:title>
  <dc:creator>印 张悦</dc:creator>
  <cp:lastModifiedBy>印 张悦</cp:lastModifiedBy>
  <cp:revision>2</cp:revision>
  <dcterms:created xsi:type="dcterms:W3CDTF">2021-05-11T16:02:52Z</dcterms:created>
  <dcterms:modified xsi:type="dcterms:W3CDTF">2021-05-11T16:15:53Z</dcterms:modified>
</cp:coreProperties>
</file>