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-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72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799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64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78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1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6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28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17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42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4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50E2B-C279-4E4A-879F-EAC907EAC62C}" type="datetimeFigureOut">
              <a:rPr lang="zh-CN" altLang="en-US" smtClean="0"/>
              <a:t>2020/7/30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21FCA-7244-4CC8-833F-168BAA0A9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27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1437" y="4176214"/>
            <a:ext cx="5759355" cy="8461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硬件系统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811436" y="3084393"/>
            <a:ext cx="5759355" cy="8461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VMM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811437" y="1992572"/>
            <a:ext cx="1405722" cy="8461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65069" y="1992572"/>
            <a:ext cx="1405722" cy="846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r>
              <a:rPr lang="en-US" altLang="zh-CN" dirty="0" smtClean="0"/>
              <a:t>2</a:t>
            </a:r>
          </a:p>
        </p:txBody>
      </p:sp>
      <p:sp>
        <p:nvSpPr>
          <p:cNvPr id="9" name="矩形 8"/>
          <p:cNvSpPr/>
          <p:nvPr/>
        </p:nvSpPr>
        <p:spPr>
          <a:xfrm>
            <a:off x="4988253" y="1992572"/>
            <a:ext cx="1405722" cy="846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19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70243" y="4640238"/>
            <a:ext cx="5759355" cy="8461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硬件系统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470242" y="3548417"/>
            <a:ext cx="5759355" cy="8461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r>
              <a:rPr lang="zh-CN" altLang="en-US" dirty="0" smtClean="0"/>
              <a:t>操作系统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70243" y="1364775"/>
            <a:ext cx="1405722" cy="846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823875" y="1364775"/>
            <a:ext cx="1405722" cy="846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r>
              <a:rPr lang="en-US" altLang="zh-CN" dirty="0"/>
              <a:t>3</a:t>
            </a:r>
            <a:endParaRPr lang="en-US" altLang="zh-CN" dirty="0" smtClean="0"/>
          </a:p>
        </p:txBody>
      </p:sp>
      <p:sp>
        <p:nvSpPr>
          <p:cNvPr id="9" name="矩形 8"/>
          <p:cNvSpPr/>
          <p:nvPr/>
        </p:nvSpPr>
        <p:spPr>
          <a:xfrm>
            <a:off x="4647059" y="1364775"/>
            <a:ext cx="1405722" cy="846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虚拟机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470242" y="2456596"/>
            <a:ext cx="5759355" cy="8461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VMM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058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11437" y="4176214"/>
            <a:ext cx="5759355" cy="84616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硬件系统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2811436" y="3084393"/>
            <a:ext cx="5759355" cy="8461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  <a:r>
              <a:rPr lang="zh-CN" altLang="en-US" dirty="0" smtClean="0"/>
              <a:t>操作系统</a:t>
            </a:r>
            <a:r>
              <a:rPr lang="en-US" altLang="zh-CN" dirty="0" smtClean="0"/>
              <a:t>(</a:t>
            </a:r>
            <a:r>
              <a:rPr lang="en-US" altLang="zh-CN" dirty="0" smtClean="0"/>
              <a:t>Linux kernel)			                                             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575802" y="1731320"/>
            <a:ext cx="994987" cy="846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Guest VM 3</a:t>
            </a:r>
            <a:endParaRPr lang="en-US" altLang="zh-CN" dirty="0" smtClean="0"/>
          </a:p>
        </p:txBody>
      </p:sp>
      <p:sp>
        <p:nvSpPr>
          <p:cNvPr id="10" name="矩形 9"/>
          <p:cNvSpPr/>
          <p:nvPr/>
        </p:nvSpPr>
        <p:spPr>
          <a:xfrm>
            <a:off x="5193619" y="1735440"/>
            <a:ext cx="994987" cy="846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Guest VM 1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327901" y="3246216"/>
            <a:ext cx="2119413" cy="52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VMM</a:t>
            </a:r>
            <a:r>
              <a:rPr lang="en-US" altLang="zh-CN" dirty="0" smtClean="0"/>
              <a:t>(</a:t>
            </a:r>
            <a:r>
              <a:rPr lang="zh-CN" altLang="en-US" dirty="0" smtClean="0"/>
              <a:t> </a:t>
            </a:r>
            <a:r>
              <a:rPr lang="en-US" altLang="zh-CN" dirty="0"/>
              <a:t>KVM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811436" y="1731320"/>
            <a:ext cx="994987" cy="1107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</a:p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84710" y="1731320"/>
            <a:ext cx="994987" cy="846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Guest VM 2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000491" y="1731320"/>
            <a:ext cx="994987" cy="11074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Host</a:t>
            </a:r>
          </a:p>
          <a:p>
            <a:pPr algn="ctr"/>
            <a:r>
              <a:rPr lang="en-US" altLang="zh-CN" dirty="0" smtClean="0"/>
              <a:t>User</a:t>
            </a:r>
          </a:p>
          <a:p>
            <a:pPr algn="ctr"/>
            <a:r>
              <a:rPr lang="en-US" altLang="zh-CN" dirty="0" smtClean="0"/>
              <a:t>Process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189546" y="2577482"/>
            <a:ext cx="994987" cy="261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Qemu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393115" y="2561889"/>
            <a:ext cx="994987" cy="261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Qemu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578097" y="2577482"/>
            <a:ext cx="994987" cy="2612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Qemu</a:t>
            </a:r>
            <a:endParaRPr lang="zh-CN" altLang="en-US" dirty="0"/>
          </a:p>
        </p:txBody>
      </p:sp>
      <p:cxnSp>
        <p:nvCxnSpPr>
          <p:cNvPr id="24" name="直接箭头连接符 23"/>
          <p:cNvCxnSpPr>
            <a:stCxn id="16" idx="2"/>
          </p:cNvCxnSpPr>
          <p:nvPr/>
        </p:nvCxnSpPr>
        <p:spPr>
          <a:xfrm>
            <a:off x="5687040" y="2838734"/>
            <a:ext cx="1018560" cy="4074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7" idx="2"/>
            <a:endCxn id="2" idx="0"/>
          </p:cNvCxnSpPr>
          <p:nvPr/>
        </p:nvCxnSpPr>
        <p:spPr>
          <a:xfrm>
            <a:off x="6890609" y="2823141"/>
            <a:ext cx="496999" cy="4230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8" idx="2"/>
          </p:cNvCxnSpPr>
          <p:nvPr/>
        </p:nvCxnSpPr>
        <p:spPr>
          <a:xfrm flipH="1">
            <a:off x="7871082" y="2838734"/>
            <a:ext cx="204509" cy="4074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3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50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Moose</dc:creator>
  <cp:lastModifiedBy>Moose</cp:lastModifiedBy>
  <cp:revision>5</cp:revision>
  <dcterms:created xsi:type="dcterms:W3CDTF">2020-07-30T01:48:47Z</dcterms:created>
  <dcterms:modified xsi:type="dcterms:W3CDTF">2020-07-30T07:52:57Z</dcterms:modified>
</cp:coreProperties>
</file>