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25"/>
  </p:notesMasterIdLst>
  <p:handoutMasterIdLst>
    <p:handoutMasterId r:id="rId26"/>
  </p:handoutMasterIdLst>
  <p:sldIdLst>
    <p:sldId id="256" r:id="rId3"/>
    <p:sldId id="292" r:id="rId4"/>
    <p:sldId id="262" r:id="rId5"/>
    <p:sldId id="267" r:id="rId6"/>
    <p:sldId id="306" r:id="rId7"/>
    <p:sldId id="296" r:id="rId8"/>
    <p:sldId id="332" r:id="rId9"/>
    <p:sldId id="335" r:id="rId10"/>
    <p:sldId id="336" r:id="rId11"/>
    <p:sldId id="337" r:id="rId12"/>
    <p:sldId id="338" r:id="rId13"/>
    <p:sldId id="340" r:id="rId14"/>
    <p:sldId id="333" r:id="rId15"/>
    <p:sldId id="339" r:id="rId16"/>
    <p:sldId id="341" r:id="rId17"/>
    <p:sldId id="342" r:id="rId18"/>
    <p:sldId id="343" r:id="rId19"/>
    <p:sldId id="344" r:id="rId20"/>
    <p:sldId id="345" r:id="rId21"/>
    <p:sldId id="297" r:id="rId22"/>
    <p:sldId id="334" r:id="rId23"/>
    <p:sldId id="261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3530"/>
    <a:srgbClr val="EC771B"/>
    <a:srgbClr val="F9AA4C"/>
    <a:srgbClr val="2A8663"/>
    <a:srgbClr val="FE51C2"/>
    <a:srgbClr val="FF62BC"/>
    <a:srgbClr val="FFF500"/>
    <a:srgbClr val="E663E2"/>
    <a:srgbClr val="E6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65" autoAdjust="0"/>
    <p:restoredTop sz="94660"/>
  </p:normalViewPr>
  <p:slideViewPr>
    <p:cSldViewPr>
      <p:cViewPr varScale="1">
        <p:scale>
          <a:sx n="111" d="100"/>
          <a:sy n="111" d="100"/>
        </p:scale>
        <p:origin x="-658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B9240E-B9A8-4BA3-B804-E524406FC644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245858A0-1EEE-40B1-AE2B-66E9BB1C2AA2}">
      <dgm:prSet phldrT="[文字]" custT="1"/>
      <dgm:spPr/>
      <dgm:t>
        <a:bodyPr/>
        <a:lstStyle/>
        <a:p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多餘的註解</a:t>
          </a:r>
          <a:endParaRPr lang="zh-TW" altLang="en-US" sz="2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778614A-2110-4611-98F9-D91BBDD5D027}" type="parTrans" cxnId="{0D09280B-23E8-4EB8-A219-62CED68A8DCD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7AB4036-1935-42D0-9F81-44606A78B281}" type="sibTrans" cxnId="{0D09280B-23E8-4EB8-A219-62CED68A8DCD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218E63D-8147-4AAC-B040-FB2718076B58}">
      <dgm:prSet phldrT="[文字]" custT="1"/>
      <dgm:spPr/>
      <dgm:t>
        <a:bodyPr/>
        <a:lstStyle/>
        <a:p>
          <a:r>
            <a:rPr lang="zh-TW" altLang="en-US" sz="1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喃喃自語</a:t>
          </a: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CDEF0D6-BB75-4A73-884D-02CE96DBD103}" type="parTrans" cxnId="{A4C6482F-E1A1-4045-8D15-550A5D43DCBE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E72BCC8-D019-4672-A990-763360F4E83C}" type="sibTrans" cxnId="{A4C6482F-E1A1-4045-8D15-550A5D43DCBE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A8FC4C1-A5F4-4D31-8E3A-AB4D6BA07E92}">
      <dgm:prSet phldrT="[文字]" custT="1"/>
      <dgm:spPr/>
      <dgm:t>
        <a:bodyPr/>
        <a:lstStyle/>
        <a:p>
          <a:r>
            <a:rPr lang="zh-TW" altLang="en-US" sz="1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規定型註解      </a:t>
          </a:r>
          <a:r>
            <a: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(ex. Javadoc)</a:t>
          </a: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A0D9655-053A-489C-AE77-CE03B0A3834E}" type="parTrans" cxnId="{CE336B24-F0DD-49CE-843D-BD813A67B157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B802575-C5C0-402F-9F34-C36E02D27EEB}" type="sibTrans" cxnId="{CE336B24-F0DD-49CE-843D-BD813A67B157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C83C6E1-422A-4D91-8385-A474687CF3C5}">
      <dgm:prSet phldrT="[文字]" custT="1"/>
      <dgm:spPr/>
      <dgm:t>
        <a:bodyPr/>
        <a:lstStyle/>
        <a:p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誤導型註解</a:t>
          </a:r>
          <a:endParaRPr lang="zh-TW" altLang="en-US" sz="2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5071D34-F2A8-4952-9F14-62978B49C48A}" type="parTrans" cxnId="{FFAFD9C0-8287-4DB8-B110-3B48897DF8C9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79E2C73-1419-42B7-930A-797CD2C0D411}" type="sibTrans" cxnId="{FFAFD9C0-8287-4DB8-B110-3B48897DF8C9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C937626-2152-4486-BC66-5F265A7A2797}">
      <dgm:prSet phldrT="[文字]" custT="1"/>
      <dgm:spPr/>
      <dgm:t>
        <a:bodyPr/>
        <a:lstStyle/>
        <a:p>
          <a:r>
            <a:rPr lang="zh-TW" altLang="en-US" sz="1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被註解的程式碼</a:t>
          </a: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9641766-A12D-42B2-90C4-5569AF5A6B53}" type="parTrans" cxnId="{9C6E6B35-3037-4274-97FF-0F475567EF8C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4D90673-126D-4442-B881-3E2FDC47053E}" type="sibTrans" cxnId="{9C6E6B35-3037-4274-97FF-0F475567EF8C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B4FAA62-B1D8-4F8D-9D32-076BD6FCA561}">
      <dgm:prSet phldrT="[文字]" custT="1"/>
      <dgm:spPr/>
      <dgm:t>
        <a:bodyPr/>
        <a:lstStyle/>
        <a:p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過多的註解</a:t>
          </a:r>
          <a:endParaRPr lang="zh-TW" altLang="en-US" sz="2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3B1B3BE-342E-4BBD-9168-D43211D14623}" type="parTrans" cxnId="{265A77DD-3948-40B7-A7F6-455B9D0E317A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5166827-AAA6-4502-86E6-EEE8C8074432}" type="sibTrans" cxnId="{265A77DD-3948-40B7-A7F6-455B9D0E317A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B7ED3EE-FB09-4A3A-B924-F6DCB6965562}">
      <dgm:prSet phldrT="[文字]" custT="1"/>
      <dgm:spPr/>
      <dgm:t>
        <a:bodyPr/>
        <a:lstStyle/>
        <a:p>
          <a:r>
            <a:rPr lang="en-US" altLang="zh-TW" sz="16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HTML</a:t>
          </a:r>
          <a:r>
            <a:rPr lang="zh-TW" altLang="en-US" sz="16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型的</a:t>
          </a:r>
          <a:r>
            <a:rPr lang="zh-TW" altLang="en-US" sz="1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註解</a:t>
          </a: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BAD1769-C24E-4AE9-A8E4-B3D2A2ADCC14}" type="parTrans" cxnId="{EC9B95B4-017C-4372-96E2-C6A70E5801D7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368B3F5-3A3E-416A-AB23-86F440F830A6}" type="sibTrans" cxnId="{EC9B95B4-017C-4372-96E2-C6A70E5801D7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9D7FF57-6B5D-4805-9DD1-5EC4D2595734}">
      <dgm:prSet phldrT="[文字]" custT="1"/>
      <dgm:spPr/>
      <dgm:t>
        <a:bodyPr/>
        <a:lstStyle/>
        <a:p>
          <a:r>
            <a:rPr lang="zh-TW" altLang="en-US" sz="1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日誌型註解</a:t>
          </a: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FBDCCE5-5F60-42D3-B78F-101FD870AC17}" type="parTrans" cxnId="{35EAA69C-BB2C-4FE2-9CD0-A24941B9CBAF}">
      <dgm:prSet/>
      <dgm:spPr/>
      <dgm:t>
        <a:bodyPr/>
        <a:lstStyle/>
        <a:p>
          <a:endParaRPr lang="zh-TW" altLang="en-US"/>
        </a:p>
      </dgm:t>
    </dgm:pt>
    <dgm:pt modelId="{CC96FFB9-DF38-4DD2-9D89-A0D9F2EEDA1E}" type="sibTrans" cxnId="{35EAA69C-BB2C-4FE2-9CD0-A24941B9CBAF}">
      <dgm:prSet/>
      <dgm:spPr/>
      <dgm:t>
        <a:bodyPr/>
        <a:lstStyle/>
        <a:p>
          <a:endParaRPr lang="zh-TW" altLang="en-US"/>
        </a:p>
      </dgm:t>
    </dgm:pt>
    <dgm:pt modelId="{81D80084-E8D0-408D-BBA6-1FAEFA838154}">
      <dgm:prSet phldrT="[文字]" custT="1"/>
      <dgm:spPr/>
      <dgm:t>
        <a:bodyPr/>
        <a:lstStyle/>
        <a:p>
          <a:r>
            <a:rPr lang="zh-TW" altLang="en-US" sz="1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干擾型註解</a:t>
          </a: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901CC47-841D-41BA-B347-955CAA9154D1}" type="parTrans" cxnId="{690FD2F8-688F-424C-8FA7-966BB1427B0D}">
      <dgm:prSet/>
      <dgm:spPr/>
      <dgm:t>
        <a:bodyPr/>
        <a:lstStyle/>
        <a:p>
          <a:endParaRPr lang="zh-TW" altLang="en-US"/>
        </a:p>
      </dgm:t>
    </dgm:pt>
    <dgm:pt modelId="{43A7ABED-6A7C-4A10-9E69-923BF814453B}" type="sibTrans" cxnId="{690FD2F8-688F-424C-8FA7-966BB1427B0D}">
      <dgm:prSet/>
      <dgm:spPr/>
      <dgm:t>
        <a:bodyPr/>
        <a:lstStyle/>
        <a:p>
          <a:endParaRPr lang="zh-TW" altLang="en-US"/>
        </a:p>
      </dgm:t>
    </dgm:pt>
    <dgm:pt modelId="{6F25BB44-E746-4E16-9EFA-181FC6C96B73}">
      <dgm:prSet phldrT="[文字]" custT="1"/>
      <dgm:spPr/>
      <dgm:t>
        <a:bodyPr/>
        <a:lstStyle/>
        <a:p>
          <a:r>
            <a:rPr lang="zh-TW" altLang="en-US" sz="1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出處及署名</a:t>
          </a: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F7954BE-B8B7-4752-A970-E3B0BAAD6DB1}" type="parTrans" cxnId="{3B0E09E5-E51C-450C-949F-964FFE12F251}">
      <dgm:prSet/>
      <dgm:spPr/>
      <dgm:t>
        <a:bodyPr/>
        <a:lstStyle/>
        <a:p>
          <a:endParaRPr lang="zh-TW" altLang="en-US"/>
        </a:p>
      </dgm:t>
    </dgm:pt>
    <dgm:pt modelId="{B7C34521-F9DF-4885-94FE-5F9892B026ED}" type="sibTrans" cxnId="{3B0E09E5-E51C-450C-949F-964FFE12F251}">
      <dgm:prSet/>
      <dgm:spPr/>
      <dgm:t>
        <a:bodyPr/>
        <a:lstStyle/>
        <a:p>
          <a:endParaRPr lang="zh-TW" altLang="en-US"/>
        </a:p>
      </dgm:t>
    </dgm:pt>
    <dgm:pt modelId="{65FF699E-D7D2-4C91-9D07-D0C180A5FF62}">
      <dgm:prSet phldrT="[文字]" custT="1"/>
      <dgm:spPr/>
      <dgm:t>
        <a:bodyPr/>
        <a:lstStyle/>
        <a:p>
          <a:r>
            <a:rPr lang="zh-TW" altLang="en-US" sz="1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位置的標誌物</a:t>
          </a: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3A7885B-5367-42C5-BF44-3C9B6F09F350}" type="parTrans" cxnId="{43151A66-D4DA-48B3-9B80-019970FE4EAA}">
      <dgm:prSet/>
      <dgm:spPr/>
      <dgm:t>
        <a:bodyPr/>
        <a:lstStyle/>
        <a:p>
          <a:endParaRPr lang="zh-TW" altLang="en-US"/>
        </a:p>
      </dgm:t>
    </dgm:pt>
    <dgm:pt modelId="{4DEE2D07-836F-4E4C-A4E1-91D87916E31E}" type="sibTrans" cxnId="{43151A66-D4DA-48B3-9B80-019970FE4EAA}">
      <dgm:prSet/>
      <dgm:spPr/>
      <dgm:t>
        <a:bodyPr/>
        <a:lstStyle/>
        <a:p>
          <a:endParaRPr lang="zh-TW" altLang="en-US"/>
        </a:p>
      </dgm:t>
    </dgm:pt>
    <dgm:pt modelId="{EED33B5E-3106-48B1-B6B2-1B98E4023037}">
      <dgm:prSet phldrT="[文字]" custT="1"/>
      <dgm:spPr/>
      <dgm:t>
        <a:bodyPr/>
        <a:lstStyle/>
        <a:p>
          <a:r>
            <a:rPr lang="zh-TW" altLang="en-US" sz="1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非區域性的資訊</a:t>
          </a: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3F5F532-16C4-4319-BB08-8A1996EB1F22}" type="parTrans" cxnId="{1A6DAB58-9BC4-4981-B37B-D65287F54732}">
      <dgm:prSet/>
      <dgm:spPr/>
      <dgm:t>
        <a:bodyPr/>
        <a:lstStyle/>
        <a:p>
          <a:endParaRPr lang="zh-TW" altLang="en-US"/>
        </a:p>
      </dgm:t>
    </dgm:pt>
    <dgm:pt modelId="{32465559-BA77-4FA4-B649-E93A572A8140}" type="sibTrans" cxnId="{1A6DAB58-9BC4-4981-B37B-D65287F54732}">
      <dgm:prSet/>
      <dgm:spPr/>
      <dgm:t>
        <a:bodyPr/>
        <a:lstStyle/>
        <a:p>
          <a:endParaRPr lang="zh-TW" altLang="en-US"/>
        </a:p>
      </dgm:t>
    </dgm:pt>
    <dgm:pt modelId="{25D682EF-D237-4D0F-A225-1B9CB7CC943D}">
      <dgm:prSet phldrT="[文字]" custT="1"/>
      <dgm:spPr/>
      <dgm:t>
        <a:bodyPr/>
        <a:lstStyle/>
        <a:p>
          <a:r>
            <a:rPr lang="zh-TW" altLang="en-US" sz="1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過多的資訊</a:t>
          </a: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0AD2FE7-2CE1-4DBD-9E94-A203D83F4F22}" type="parTrans" cxnId="{B8E586F8-4452-4502-AD51-8A2BF5FBF823}">
      <dgm:prSet/>
      <dgm:spPr/>
      <dgm:t>
        <a:bodyPr/>
        <a:lstStyle/>
        <a:p>
          <a:endParaRPr lang="zh-TW" altLang="en-US"/>
        </a:p>
      </dgm:t>
    </dgm:pt>
    <dgm:pt modelId="{4109D6B8-5EAB-46D6-B26B-421024DB8330}" type="sibTrans" cxnId="{B8E586F8-4452-4502-AD51-8A2BF5FBF823}">
      <dgm:prSet/>
      <dgm:spPr/>
      <dgm:t>
        <a:bodyPr/>
        <a:lstStyle/>
        <a:p>
          <a:endParaRPr lang="zh-TW" altLang="en-US"/>
        </a:p>
      </dgm:t>
    </dgm:pt>
    <dgm:pt modelId="{49281275-A8B3-4D24-BB8F-1A6A76E1F68F}">
      <dgm:prSet phldrT="[文字]" custT="1"/>
      <dgm:spPr/>
      <dgm:t>
        <a:bodyPr/>
        <a:lstStyle/>
        <a:p>
          <a:r>
            <a:rPr lang="zh-TW" altLang="en-US" sz="16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不</a:t>
          </a:r>
          <a:r>
            <a:rPr lang="zh-TW" altLang="en-US" sz="1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顯著的關聯</a:t>
          </a: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2C18330-F3BA-4736-9118-3556CD19228A}" type="parTrans" cxnId="{00B64C6A-95AC-4D82-8C53-A86C66531AEE}">
      <dgm:prSet/>
      <dgm:spPr/>
      <dgm:t>
        <a:bodyPr/>
        <a:lstStyle/>
        <a:p>
          <a:endParaRPr lang="zh-TW" altLang="en-US"/>
        </a:p>
      </dgm:t>
    </dgm:pt>
    <dgm:pt modelId="{71FA7042-F77D-4943-81FC-DE4EAE6A9FF1}" type="sibTrans" cxnId="{00B64C6A-95AC-4D82-8C53-A86C66531AEE}">
      <dgm:prSet/>
      <dgm:spPr/>
      <dgm:t>
        <a:bodyPr/>
        <a:lstStyle/>
        <a:p>
          <a:endParaRPr lang="zh-TW" altLang="en-US"/>
        </a:p>
      </dgm:t>
    </dgm:pt>
    <dgm:pt modelId="{6C46D5B6-2342-478F-99FB-F3FDAE577395}" type="pres">
      <dgm:prSet presAssocID="{4BB9240E-B9A8-4BA3-B804-E524406FC64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2C64F44-99DF-4785-9621-CD47ADF876DE}" type="pres">
      <dgm:prSet presAssocID="{245858A0-1EEE-40B1-AE2B-66E9BB1C2AA2}" presName="composite" presStyleCnt="0"/>
      <dgm:spPr/>
    </dgm:pt>
    <dgm:pt modelId="{B62CC1FA-2265-4DCD-818B-6757DB2338A3}" type="pres">
      <dgm:prSet presAssocID="{245858A0-1EEE-40B1-AE2B-66E9BB1C2AA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EF3853-8E27-4AEF-A4FF-2AA6C23A3004}" type="pres">
      <dgm:prSet presAssocID="{245858A0-1EEE-40B1-AE2B-66E9BB1C2AA2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2AD53BC-25D7-4FF9-94A3-90DA04220148}" type="pres">
      <dgm:prSet presAssocID="{97AB4036-1935-42D0-9F81-44606A78B281}" presName="space" presStyleCnt="0"/>
      <dgm:spPr/>
    </dgm:pt>
    <dgm:pt modelId="{E170D245-4BC3-42FE-AE39-4555A4F8D46A}" type="pres">
      <dgm:prSet presAssocID="{7C83C6E1-422A-4D91-8385-A474687CF3C5}" presName="composite" presStyleCnt="0"/>
      <dgm:spPr/>
    </dgm:pt>
    <dgm:pt modelId="{F6872E37-71DF-4A43-BA66-9BB32AB82246}" type="pres">
      <dgm:prSet presAssocID="{7C83C6E1-422A-4D91-8385-A474687CF3C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98E1194-7824-4693-BC35-AD7F65DAAF81}" type="pres">
      <dgm:prSet presAssocID="{7C83C6E1-422A-4D91-8385-A474687CF3C5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0738912-63DB-40B4-899F-FA4E53052E8C}" type="pres">
      <dgm:prSet presAssocID="{979E2C73-1419-42B7-930A-797CD2C0D411}" presName="space" presStyleCnt="0"/>
      <dgm:spPr/>
    </dgm:pt>
    <dgm:pt modelId="{4DD18430-F17A-47B2-9BFE-4797EF195B73}" type="pres">
      <dgm:prSet presAssocID="{6B4FAA62-B1D8-4F8D-9D32-076BD6FCA561}" presName="composite" presStyleCnt="0"/>
      <dgm:spPr/>
    </dgm:pt>
    <dgm:pt modelId="{C739AA27-36A3-4122-BF0B-B88236C85FF0}" type="pres">
      <dgm:prSet presAssocID="{6B4FAA62-B1D8-4F8D-9D32-076BD6FCA56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77EABE3-FBE5-4A36-886A-D42E33421562}" type="pres">
      <dgm:prSet presAssocID="{6B4FAA62-B1D8-4F8D-9D32-076BD6FCA56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8FE0DE3-21D4-4396-BFD2-C7129EC1E7CB}" type="presOf" srcId="{69D7FF57-6B5D-4805-9DD1-5EC4D2595734}" destId="{A1EF3853-8E27-4AEF-A4FF-2AA6C23A3004}" srcOrd="0" destOrd="2" presId="urn:microsoft.com/office/officeart/2005/8/layout/hList1"/>
    <dgm:cxn modelId="{C4ADBD34-8CC8-4FA0-BCEE-E7395280D561}" type="presOf" srcId="{245858A0-1EEE-40B1-AE2B-66E9BB1C2AA2}" destId="{B62CC1FA-2265-4DCD-818B-6757DB2338A3}" srcOrd="0" destOrd="0" presId="urn:microsoft.com/office/officeart/2005/8/layout/hList1"/>
    <dgm:cxn modelId="{CB89D481-5B56-4EEE-A899-287AEF03A8E1}" type="presOf" srcId="{7C937626-2152-4486-BC66-5F265A7A2797}" destId="{A98E1194-7824-4693-BC35-AD7F65DAAF81}" srcOrd="0" destOrd="0" presId="urn:microsoft.com/office/officeart/2005/8/layout/hList1"/>
    <dgm:cxn modelId="{925F5971-CB9B-43BA-8CB0-D991FF3C6BBA}" type="presOf" srcId="{6F25BB44-E746-4E16-9EFA-181FC6C96B73}" destId="{A1EF3853-8E27-4AEF-A4FF-2AA6C23A3004}" srcOrd="0" destOrd="4" presId="urn:microsoft.com/office/officeart/2005/8/layout/hList1"/>
    <dgm:cxn modelId="{B53D77F6-CFAB-4473-BE65-1291C033F4FA}" type="presOf" srcId="{7218E63D-8147-4AAC-B040-FB2718076B58}" destId="{A1EF3853-8E27-4AEF-A4FF-2AA6C23A3004}" srcOrd="0" destOrd="0" presId="urn:microsoft.com/office/officeart/2005/8/layout/hList1"/>
    <dgm:cxn modelId="{66FDD00E-3E07-41D1-BECD-ABDC14C12783}" type="presOf" srcId="{49281275-A8B3-4D24-BB8F-1A6A76E1F68F}" destId="{477EABE3-FBE5-4A36-886A-D42E33421562}" srcOrd="0" destOrd="3" presId="urn:microsoft.com/office/officeart/2005/8/layout/hList1"/>
    <dgm:cxn modelId="{FFAFD9C0-8287-4DB8-B110-3B48897DF8C9}" srcId="{4BB9240E-B9A8-4BA3-B804-E524406FC644}" destId="{7C83C6E1-422A-4D91-8385-A474687CF3C5}" srcOrd="1" destOrd="0" parTransId="{15071D34-F2A8-4952-9F14-62978B49C48A}" sibTransId="{979E2C73-1419-42B7-930A-797CD2C0D411}"/>
    <dgm:cxn modelId="{3B0E09E5-E51C-450C-949F-964FFE12F251}" srcId="{245858A0-1EEE-40B1-AE2B-66E9BB1C2AA2}" destId="{6F25BB44-E746-4E16-9EFA-181FC6C96B73}" srcOrd="4" destOrd="0" parTransId="{CF7954BE-B8B7-4752-A970-E3B0BAAD6DB1}" sibTransId="{B7C34521-F9DF-4885-94FE-5F9892B026ED}"/>
    <dgm:cxn modelId="{DE56EE72-A7F9-4AD3-B927-BE6FC5CB8939}" type="presOf" srcId="{81D80084-E8D0-408D-BBA6-1FAEFA838154}" destId="{A1EF3853-8E27-4AEF-A4FF-2AA6C23A3004}" srcOrd="0" destOrd="3" presId="urn:microsoft.com/office/officeart/2005/8/layout/hList1"/>
    <dgm:cxn modelId="{CE336B24-F0DD-49CE-843D-BD813A67B157}" srcId="{245858A0-1EEE-40B1-AE2B-66E9BB1C2AA2}" destId="{FA8FC4C1-A5F4-4D31-8E3A-AB4D6BA07E92}" srcOrd="1" destOrd="0" parTransId="{3A0D9655-053A-489C-AE77-CE03B0A3834E}" sibTransId="{5B802575-C5C0-402F-9F34-C36E02D27EEB}"/>
    <dgm:cxn modelId="{2D4505C3-7364-4458-9575-655981B0F4EA}" type="presOf" srcId="{6B4FAA62-B1D8-4F8D-9D32-076BD6FCA561}" destId="{C739AA27-36A3-4122-BF0B-B88236C85FF0}" srcOrd="0" destOrd="0" presId="urn:microsoft.com/office/officeart/2005/8/layout/hList1"/>
    <dgm:cxn modelId="{1A6DAB58-9BC4-4981-B37B-D65287F54732}" srcId="{6B4FAA62-B1D8-4F8D-9D32-076BD6FCA561}" destId="{EED33B5E-3106-48B1-B6B2-1B98E4023037}" srcOrd="1" destOrd="0" parTransId="{B3F5F532-16C4-4319-BB08-8A1996EB1F22}" sibTransId="{32465559-BA77-4FA4-B649-E93A572A8140}"/>
    <dgm:cxn modelId="{CBF3946A-45C6-4B81-94AC-01C686C5842C}" type="presOf" srcId="{2B7ED3EE-FB09-4A3A-B924-F6DCB6965562}" destId="{477EABE3-FBE5-4A36-886A-D42E33421562}" srcOrd="0" destOrd="0" presId="urn:microsoft.com/office/officeart/2005/8/layout/hList1"/>
    <dgm:cxn modelId="{9C6E6B35-3037-4274-97FF-0F475567EF8C}" srcId="{7C83C6E1-422A-4D91-8385-A474687CF3C5}" destId="{7C937626-2152-4486-BC66-5F265A7A2797}" srcOrd="0" destOrd="0" parTransId="{09641766-A12D-42B2-90C4-5569AF5A6B53}" sibTransId="{54D90673-126D-4442-B881-3E2FDC47053E}"/>
    <dgm:cxn modelId="{F8D2B977-B548-4FD8-B8E8-B540BAFA8C43}" type="presOf" srcId="{25D682EF-D237-4D0F-A225-1B9CB7CC943D}" destId="{477EABE3-FBE5-4A36-886A-D42E33421562}" srcOrd="0" destOrd="2" presId="urn:microsoft.com/office/officeart/2005/8/layout/hList1"/>
    <dgm:cxn modelId="{B8E586F8-4452-4502-AD51-8A2BF5FBF823}" srcId="{6B4FAA62-B1D8-4F8D-9D32-076BD6FCA561}" destId="{25D682EF-D237-4D0F-A225-1B9CB7CC943D}" srcOrd="2" destOrd="0" parTransId="{C0AD2FE7-2CE1-4DBD-9E94-A203D83F4F22}" sibTransId="{4109D6B8-5EAB-46D6-B26B-421024DB8330}"/>
    <dgm:cxn modelId="{044A66B5-D151-4399-8914-062832E1CDE4}" type="presOf" srcId="{FA8FC4C1-A5F4-4D31-8E3A-AB4D6BA07E92}" destId="{A1EF3853-8E27-4AEF-A4FF-2AA6C23A3004}" srcOrd="0" destOrd="1" presId="urn:microsoft.com/office/officeart/2005/8/layout/hList1"/>
    <dgm:cxn modelId="{A4C6482F-E1A1-4045-8D15-550A5D43DCBE}" srcId="{245858A0-1EEE-40B1-AE2B-66E9BB1C2AA2}" destId="{7218E63D-8147-4AAC-B040-FB2718076B58}" srcOrd="0" destOrd="0" parTransId="{2CDEF0D6-BB75-4A73-884D-02CE96DBD103}" sibTransId="{FE72BCC8-D019-4672-A990-763360F4E83C}"/>
    <dgm:cxn modelId="{43151A66-D4DA-48B3-9B80-019970FE4EAA}" srcId="{245858A0-1EEE-40B1-AE2B-66E9BB1C2AA2}" destId="{65FF699E-D7D2-4C91-9D07-D0C180A5FF62}" srcOrd="5" destOrd="0" parTransId="{B3A7885B-5367-42C5-BF44-3C9B6F09F350}" sibTransId="{4DEE2D07-836F-4E4C-A4E1-91D87916E31E}"/>
    <dgm:cxn modelId="{AA8D72EC-7609-4A75-B541-EFE8FB64636F}" type="presOf" srcId="{7C83C6E1-422A-4D91-8385-A474687CF3C5}" destId="{F6872E37-71DF-4A43-BA66-9BB32AB82246}" srcOrd="0" destOrd="0" presId="urn:microsoft.com/office/officeart/2005/8/layout/hList1"/>
    <dgm:cxn modelId="{2AE42022-87BF-46AB-BEA5-8ED68544A168}" type="presOf" srcId="{4BB9240E-B9A8-4BA3-B804-E524406FC644}" destId="{6C46D5B6-2342-478F-99FB-F3FDAE577395}" srcOrd="0" destOrd="0" presId="urn:microsoft.com/office/officeart/2005/8/layout/hList1"/>
    <dgm:cxn modelId="{1201D527-1A6D-429F-B78D-481CEF541603}" type="presOf" srcId="{EED33B5E-3106-48B1-B6B2-1B98E4023037}" destId="{477EABE3-FBE5-4A36-886A-D42E33421562}" srcOrd="0" destOrd="1" presId="urn:microsoft.com/office/officeart/2005/8/layout/hList1"/>
    <dgm:cxn modelId="{EC9B95B4-017C-4372-96E2-C6A70E5801D7}" srcId="{6B4FAA62-B1D8-4F8D-9D32-076BD6FCA561}" destId="{2B7ED3EE-FB09-4A3A-B924-F6DCB6965562}" srcOrd="0" destOrd="0" parTransId="{6BAD1769-C24E-4AE9-A8E4-B3D2A2ADCC14}" sibTransId="{D368B3F5-3A3E-416A-AB23-86F440F830A6}"/>
    <dgm:cxn modelId="{0D09280B-23E8-4EB8-A219-62CED68A8DCD}" srcId="{4BB9240E-B9A8-4BA3-B804-E524406FC644}" destId="{245858A0-1EEE-40B1-AE2B-66E9BB1C2AA2}" srcOrd="0" destOrd="0" parTransId="{4778614A-2110-4611-98F9-D91BBDD5D027}" sibTransId="{97AB4036-1935-42D0-9F81-44606A78B281}"/>
    <dgm:cxn modelId="{35EAA69C-BB2C-4FE2-9CD0-A24941B9CBAF}" srcId="{245858A0-1EEE-40B1-AE2B-66E9BB1C2AA2}" destId="{69D7FF57-6B5D-4805-9DD1-5EC4D2595734}" srcOrd="2" destOrd="0" parTransId="{1FBDCCE5-5F60-42D3-B78F-101FD870AC17}" sibTransId="{CC96FFB9-DF38-4DD2-9D89-A0D9F2EEDA1E}"/>
    <dgm:cxn modelId="{00B64C6A-95AC-4D82-8C53-A86C66531AEE}" srcId="{6B4FAA62-B1D8-4F8D-9D32-076BD6FCA561}" destId="{49281275-A8B3-4D24-BB8F-1A6A76E1F68F}" srcOrd="3" destOrd="0" parTransId="{E2C18330-F3BA-4736-9118-3556CD19228A}" sibTransId="{71FA7042-F77D-4943-81FC-DE4EAE6A9FF1}"/>
    <dgm:cxn modelId="{690FD2F8-688F-424C-8FA7-966BB1427B0D}" srcId="{245858A0-1EEE-40B1-AE2B-66E9BB1C2AA2}" destId="{81D80084-E8D0-408D-BBA6-1FAEFA838154}" srcOrd="3" destOrd="0" parTransId="{9901CC47-841D-41BA-B347-955CAA9154D1}" sibTransId="{43A7ABED-6A7C-4A10-9E69-923BF814453B}"/>
    <dgm:cxn modelId="{265A77DD-3948-40B7-A7F6-455B9D0E317A}" srcId="{4BB9240E-B9A8-4BA3-B804-E524406FC644}" destId="{6B4FAA62-B1D8-4F8D-9D32-076BD6FCA561}" srcOrd="2" destOrd="0" parTransId="{23B1B3BE-342E-4BBD-9168-D43211D14623}" sibTransId="{15166827-AAA6-4502-86E6-EEE8C8074432}"/>
    <dgm:cxn modelId="{87951B95-842B-4DD9-B946-33245CA25ACB}" type="presOf" srcId="{65FF699E-D7D2-4C91-9D07-D0C180A5FF62}" destId="{A1EF3853-8E27-4AEF-A4FF-2AA6C23A3004}" srcOrd="0" destOrd="5" presId="urn:microsoft.com/office/officeart/2005/8/layout/hList1"/>
    <dgm:cxn modelId="{8C2C6826-9AA3-4A9F-91AA-6A1DF127349F}" type="presParOf" srcId="{6C46D5B6-2342-478F-99FB-F3FDAE577395}" destId="{22C64F44-99DF-4785-9621-CD47ADF876DE}" srcOrd="0" destOrd="0" presId="urn:microsoft.com/office/officeart/2005/8/layout/hList1"/>
    <dgm:cxn modelId="{EF43495A-42F5-434B-8E22-FD26F11B939C}" type="presParOf" srcId="{22C64F44-99DF-4785-9621-CD47ADF876DE}" destId="{B62CC1FA-2265-4DCD-818B-6757DB2338A3}" srcOrd="0" destOrd="0" presId="urn:microsoft.com/office/officeart/2005/8/layout/hList1"/>
    <dgm:cxn modelId="{231F6960-8507-40C0-92CF-F801B4700C6B}" type="presParOf" srcId="{22C64F44-99DF-4785-9621-CD47ADF876DE}" destId="{A1EF3853-8E27-4AEF-A4FF-2AA6C23A3004}" srcOrd="1" destOrd="0" presId="urn:microsoft.com/office/officeart/2005/8/layout/hList1"/>
    <dgm:cxn modelId="{A19E863C-E419-4ADC-B205-1D955173B4F9}" type="presParOf" srcId="{6C46D5B6-2342-478F-99FB-F3FDAE577395}" destId="{F2AD53BC-25D7-4FF9-94A3-90DA04220148}" srcOrd="1" destOrd="0" presId="urn:microsoft.com/office/officeart/2005/8/layout/hList1"/>
    <dgm:cxn modelId="{384D8EB9-9089-4214-A913-2815ACC75D43}" type="presParOf" srcId="{6C46D5B6-2342-478F-99FB-F3FDAE577395}" destId="{E170D245-4BC3-42FE-AE39-4555A4F8D46A}" srcOrd="2" destOrd="0" presId="urn:microsoft.com/office/officeart/2005/8/layout/hList1"/>
    <dgm:cxn modelId="{375D7027-757B-41F9-B774-3FEF87067A3D}" type="presParOf" srcId="{E170D245-4BC3-42FE-AE39-4555A4F8D46A}" destId="{F6872E37-71DF-4A43-BA66-9BB32AB82246}" srcOrd="0" destOrd="0" presId="urn:microsoft.com/office/officeart/2005/8/layout/hList1"/>
    <dgm:cxn modelId="{5BC440F3-00CA-470B-882D-26CA6747E047}" type="presParOf" srcId="{E170D245-4BC3-42FE-AE39-4555A4F8D46A}" destId="{A98E1194-7824-4693-BC35-AD7F65DAAF81}" srcOrd="1" destOrd="0" presId="urn:microsoft.com/office/officeart/2005/8/layout/hList1"/>
    <dgm:cxn modelId="{0FC98F30-4831-4EF9-91BD-C466B9AD80C9}" type="presParOf" srcId="{6C46D5B6-2342-478F-99FB-F3FDAE577395}" destId="{80738912-63DB-40B4-899F-FA4E53052E8C}" srcOrd="3" destOrd="0" presId="urn:microsoft.com/office/officeart/2005/8/layout/hList1"/>
    <dgm:cxn modelId="{17256BE8-9077-4929-BFB6-BA54EC53F85C}" type="presParOf" srcId="{6C46D5B6-2342-478F-99FB-F3FDAE577395}" destId="{4DD18430-F17A-47B2-9BFE-4797EF195B73}" srcOrd="4" destOrd="0" presId="urn:microsoft.com/office/officeart/2005/8/layout/hList1"/>
    <dgm:cxn modelId="{81C5DB9E-53B3-46E4-8E03-4396AA5885D1}" type="presParOf" srcId="{4DD18430-F17A-47B2-9BFE-4797EF195B73}" destId="{C739AA27-36A3-4122-BF0B-B88236C85FF0}" srcOrd="0" destOrd="0" presId="urn:microsoft.com/office/officeart/2005/8/layout/hList1"/>
    <dgm:cxn modelId="{968733F2-AD9B-4AA3-9755-60DD8C20D804}" type="presParOf" srcId="{4DD18430-F17A-47B2-9BFE-4797EF195B73}" destId="{477EABE3-FBE5-4A36-886A-D42E3342156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CC1FA-2265-4DCD-818B-6757DB2338A3}">
      <dsp:nvSpPr>
        <dsp:cNvPr id="0" name=""/>
        <dsp:cNvSpPr/>
      </dsp:nvSpPr>
      <dsp:spPr>
        <a:xfrm>
          <a:off x="2002" y="3561"/>
          <a:ext cx="1952654" cy="6912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多餘的註解</a:t>
          </a:r>
          <a:endParaRPr lang="zh-TW" altLang="en-US" sz="2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002" y="3561"/>
        <a:ext cx="1952654" cy="691200"/>
      </dsp:txXfrm>
    </dsp:sp>
    <dsp:sp modelId="{A1EF3853-8E27-4AEF-A4FF-2AA6C23A3004}">
      <dsp:nvSpPr>
        <dsp:cNvPr id="0" name=""/>
        <dsp:cNvSpPr/>
      </dsp:nvSpPr>
      <dsp:spPr>
        <a:xfrm>
          <a:off x="2002" y="694761"/>
          <a:ext cx="1952654" cy="270108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喃喃自語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規定型註解      </a:t>
          </a:r>
          <a:r>
            <a:rPr lang="en-US" altLang="zh-TW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(ex. Javadoc)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日誌型註解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干擾型註解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出處及署名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位置的標誌物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002" y="694761"/>
        <a:ext cx="1952654" cy="2701080"/>
      </dsp:txXfrm>
    </dsp:sp>
    <dsp:sp modelId="{F6872E37-71DF-4A43-BA66-9BB32AB82246}">
      <dsp:nvSpPr>
        <dsp:cNvPr id="0" name=""/>
        <dsp:cNvSpPr/>
      </dsp:nvSpPr>
      <dsp:spPr>
        <a:xfrm>
          <a:off x="2228028" y="3561"/>
          <a:ext cx="1952654" cy="6912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誤導型註解</a:t>
          </a:r>
          <a:endParaRPr lang="zh-TW" altLang="en-US" sz="2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28028" y="3561"/>
        <a:ext cx="1952654" cy="691200"/>
      </dsp:txXfrm>
    </dsp:sp>
    <dsp:sp modelId="{A98E1194-7824-4693-BC35-AD7F65DAAF81}">
      <dsp:nvSpPr>
        <dsp:cNvPr id="0" name=""/>
        <dsp:cNvSpPr/>
      </dsp:nvSpPr>
      <dsp:spPr>
        <a:xfrm>
          <a:off x="2228028" y="694761"/>
          <a:ext cx="1952654" cy="270108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被註解的程式碼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28028" y="694761"/>
        <a:ext cx="1952654" cy="2701080"/>
      </dsp:txXfrm>
    </dsp:sp>
    <dsp:sp modelId="{C739AA27-36A3-4122-BF0B-B88236C85FF0}">
      <dsp:nvSpPr>
        <dsp:cNvPr id="0" name=""/>
        <dsp:cNvSpPr/>
      </dsp:nvSpPr>
      <dsp:spPr>
        <a:xfrm>
          <a:off x="4454054" y="3561"/>
          <a:ext cx="1952654" cy="6912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過多的註解</a:t>
          </a:r>
          <a:endParaRPr lang="zh-TW" altLang="en-US" sz="2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454054" y="3561"/>
        <a:ext cx="1952654" cy="691200"/>
      </dsp:txXfrm>
    </dsp:sp>
    <dsp:sp modelId="{477EABE3-FBE5-4A36-886A-D42E33421562}">
      <dsp:nvSpPr>
        <dsp:cNvPr id="0" name=""/>
        <dsp:cNvSpPr/>
      </dsp:nvSpPr>
      <dsp:spPr>
        <a:xfrm>
          <a:off x="4454054" y="694761"/>
          <a:ext cx="1952654" cy="270108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HTML</a:t>
          </a:r>
          <a:r>
            <a:rPr lang="zh-TW" altLang="en-US" sz="1600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型的</a:t>
          </a:r>
          <a:r>
            <a:rPr lang="zh-TW" altLang="en-US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註解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非區域性的資訊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過多的資訊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不</a:t>
          </a:r>
          <a:r>
            <a:rPr lang="zh-TW" altLang="en-US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顯著的關聯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454054" y="694761"/>
        <a:ext cx="1952654" cy="2701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C5B2B-31A4-4267-9889-BF59DBBBA7CA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7A768-E1EE-4069-AAC5-49F7F97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248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F717D-5B63-48E7-8E90-E9529790C826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784A3-40D8-48F6-BE9C-B857E15F6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86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E:\002-KIMS BUSINESS\007-02-Fullslidesppt-Contents\20161206\02-\blue-pencil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" y="2859782"/>
            <a:ext cx="3867829" cy="228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3568" y="483518"/>
            <a:ext cx="2592288" cy="122413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1707654"/>
            <a:ext cx="259228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2039" y="1239550"/>
            <a:ext cx="3743959" cy="34359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4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微軟正黑體" panose="020B0604030504040204" pitchFamily="34" charset="-120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9144000" cy="9875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微軟正黑體" panose="020B0604030504040204" pitchFamily="34" charset="-12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147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275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87774"/>
            <a:ext cx="9144000" cy="18516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微軟正黑體" panose="020B0604030504040204" pitchFamily="34" charset="-120"/>
            </a:endParaRPr>
          </a:p>
        </p:txBody>
      </p:sp>
      <p:pic>
        <p:nvPicPr>
          <p:cNvPr id="7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200" y="1239550"/>
            <a:ext cx="4170638" cy="2285250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054196" y="1347614"/>
            <a:ext cx="2767817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538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strike="noStrike" baseline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099" name="Picture 3" descr="D:\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943" y="2427734"/>
            <a:ext cx="2170113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92765" y="2525682"/>
            <a:ext cx="1969901" cy="1342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3" name="Picture 2" descr="E:\002-KIMS BUSINESS\007-02-Fullslidesppt-Contents\20161206\02-\color-pencil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13979"/>
            <a:ext cx="9144000" cy="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879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58804" y="469664"/>
            <a:ext cx="4085196" cy="130999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58804" y="1779662"/>
            <a:ext cx="40851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" y="0"/>
            <a:ext cx="284380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843808" y="0"/>
            <a:ext cx="174699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9988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58804" y="1909824"/>
            <a:ext cx="4085196" cy="130999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499992" cy="253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2605500"/>
            <a:ext cx="4499992" cy="253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98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1826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689176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微軟正黑體" panose="020B0604030504040204" pitchFamily="34" charset="-120"/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002-KIMS BUSINESS\007-02-Fullslidesppt-Contents\20161206\02-\color-penci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55036"/>
            <a:ext cx="9144000" cy="218846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15724"/>
            <a:ext cx="9144000" cy="58696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 Name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140268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139702"/>
            <a:ext cx="45720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15766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101" name="Picture 5" descr="E:\002-KIMS BUSINESS\007-02-Fullslidesppt-Contents\20161206\02-\pencil-p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78021" cy="5143500"/>
          </a:xfrm>
          <a:prstGeom prst="rect">
            <a:avLst/>
          </a:prstGeom>
          <a:solidFill>
            <a:srgbClr val="EC771B"/>
          </a:solidFill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06\02-\color-pencil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13979"/>
            <a:ext cx="9144000" cy="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4546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WIN7\Downloads\color-1305606_1920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50" b="7734"/>
          <a:stretch/>
        </p:blipFill>
        <p:spPr bwMode="auto">
          <a:xfrm>
            <a:off x="0" y="0"/>
            <a:ext cx="9144000" cy="3340100"/>
          </a:xfrm>
          <a:prstGeom prst="rect">
            <a:avLst/>
          </a:prstGeom>
          <a:solidFill>
            <a:srgbClr val="FE51C2"/>
          </a:solidFill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9474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7080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139702"/>
            <a:ext cx="45720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15766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101" name="Picture 5" descr="E:\002-KIMS BUSINESS\007-02-Fullslidesppt-Contents\20161206\02-\pencil-p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78021" cy="5143500"/>
          </a:xfrm>
          <a:prstGeom prst="rect">
            <a:avLst/>
          </a:prstGeom>
          <a:solidFill>
            <a:srgbClr val="EC771B"/>
          </a:solidFill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002-KIMS BUSINESS\007-02-Fullslidesppt-Contents\20161206\02-\color-penci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55036"/>
            <a:ext cx="9144000" cy="218846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15724"/>
            <a:ext cx="9144000" cy="58696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 Name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140268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E:\002-KIMS BUSINESS\007-02-Fullslidesppt-Contents\20161206\02-\blue-pencil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" y="2859782"/>
            <a:ext cx="3867829" cy="228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3568" y="483518"/>
            <a:ext cx="2592288" cy="122413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1707654"/>
            <a:ext cx="259228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06\02-\color-pencil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13979"/>
            <a:ext cx="9144000" cy="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4546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WIN7\Downloads\color-1305606_1920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50" b="7734"/>
          <a:stretch/>
        </p:blipFill>
        <p:spPr bwMode="auto">
          <a:xfrm>
            <a:off x="0" y="0"/>
            <a:ext cx="9144000" cy="3340100"/>
          </a:xfrm>
          <a:prstGeom prst="rect">
            <a:avLst/>
          </a:prstGeom>
          <a:solidFill>
            <a:srgbClr val="FE51C2"/>
          </a:solidFill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9474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7080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002-KIMS BUSINESS\007-02-Fullslidesppt-Contents\20161206\02-\color-penci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55036"/>
            <a:ext cx="9144000" cy="218846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15724"/>
            <a:ext cx="9144000" cy="58696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 Name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140268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E:\002-KIMS BUSINESS\007-02-Fullslidesppt-Contents\20161206\02-\blue-pencil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" y="2859782"/>
            <a:ext cx="3867829" cy="228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3568" y="483518"/>
            <a:ext cx="2592288" cy="122413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1707654"/>
            <a:ext cx="259228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Break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139702"/>
            <a:ext cx="45720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15766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101" name="Picture 5" descr="E:\002-KIMS BUSINESS\007-02-Fullslidesppt-Contents\20161206\02-\pencil-p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78021" cy="5143500"/>
          </a:xfrm>
          <a:prstGeom prst="rect">
            <a:avLst/>
          </a:prstGeom>
          <a:solidFill>
            <a:srgbClr val="EC771B"/>
          </a:solidFill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06\02-\color-pencil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13979"/>
            <a:ext cx="9144000" cy="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45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816606" y="2514208"/>
            <a:ext cx="1296145" cy="2648247"/>
          </a:xfrm>
          <a:custGeom>
            <a:avLst/>
            <a:gdLst>
              <a:gd name="connsiteX0" fmla="*/ 1847850 w 3571875"/>
              <a:gd name="connsiteY0" fmla="*/ 6791325 h 6791325"/>
              <a:gd name="connsiteX1" fmla="*/ 3571875 w 3571875"/>
              <a:gd name="connsiteY1" fmla="*/ 6781800 h 6791325"/>
              <a:gd name="connsiteX2" fmla="*/ 2514600 w 3571875"/>
              <a:gd name="connsiteY2" fmla="*/ 3819525 h 6791325"/>
              <a:gd name="connsiteX3" fmla="*/ 2390775 w 3571875"/>
              <a:gd name="connsiteY3" fmla="*/ 3267075 h 6791325"/>
              <a:gd name="connsiteX4" fmla="*/ 2752725 w 3571875"/>
              <a:gd name="connsiteY4" fmla="*/ 2162175 h 6791325"/>
              <a:gd name="connsiteX5" fmla="*/ 3390900 w 3571875"/>
              <a:gd name="connsiteY5" fmla="*/ 1247775 h 6791325"/>
              <a:gd name="connsiteX6" fmla="*/ 3209925 w 3571875"/>
              <a:gd name="connsiteY6" fmla="*/ 1133475 h 6791325"/>
              <a:gd name="connsiteX7" fmla="*/ 2543175 w 3571875"/>
              <a:gd name="connsiteY7" fmla="*/ 1857375 h 6791325"/>
              <a:gd name="connsiteX8" fmla="*/ 2371725 w 3571875"/>
              <a:gd name="connsiteY8" fmla="*/ 1752600 h 6791325"/>
              <a:gd name="connsiteX9" fmla="*/ 2771775 w 3571875"/>
              <a:gd name="connsiteY9" fmla="*/ 390525 h 6791325"/>
              <a:gd name="connsiteX10" fmla="*/ 2486025 w 3571875"/>
              <a:gd name="connsiteY10" fmla="*/ 295275 h 6791325"/>
              <a:gd name="connsiteX11" fmla="*/ 2124075 w 3571875"/>
              <a:gd name="connsiteY11" fmla="*/ 1609725 h 6791325"/>
              <a:gd name="connsiteX12" fmla="*/ 1971675 w 3571875"/>
              <a:gd name="connsiteY12" fmla="*/ 1495425 h 6791325"/>
              <a:gd name="connsiteX13" fmla="*/ 1990725 w 3571875"/>
              <a:gd name="connsiteY13" fmla="*/ 0 h 6791325"/>
              <a:gd name="connsiteX14" fmla="*/ 1790700 w 3571875"/>
              <a:gd name="connsiteY14" fmla="*/ 66675 h 6791325"/>
              <a:gd name="connsiteX15" fmla="*/ 1724025 w 3571875"/>
              <a:gd name="connsiteY15" fmla="*/ 1514475 h 6791325"/>
              <a:gd name="connsiteX16" fmla="*/ 1524000 w 3571875"/>
              <a:gd name="connsiteY16" fmla="*/ 1504950 h 6791325"/>
              <a:gd name="connsiteX17" fmla="*/ 1352550 w 3571875"/>
              <a:gd name="connsiteY17" fmla="*/ 123825 h 6791325"/>
              <a:gd name="connsiteX18" fmla="*/ 1171575 w 3571875"/>
              <a:gd name="connsiteY18" fmla="*/ 123825 h 6791325"/>
              <a:gd name="connsiteX19" fmla="*/ 1219200 w 3571875"/>
              <a:gd name="connsiteY19" fmla="*/ 1638300 h 6791325"/>
              <a:gd name="connsiteX20" fmla="*/ 1057275 w 3571875"/>
              <a:gd name="connsiteY20" fmla="*/ 2190750 h 6791325"/>
              <a:gd name="connsiteX21" fmla="*/ 800100 w 3571875"/>
              <a:gd name="connsiteY21" fmla="*/ 2247900 h 6791325"/>
              <a:gd name="connsiteX22" fmla="*/ 85725 w 3571875"/>
              <a:gd name="connsiteY22" fmla="*/ 1733550 h 6791325"/>
              <a:gd name="connsiteX23" fmla="*/ 0 w 3571875"/>
              <a:gd name="connsiteY23" fmla="*/ 2038350 h 6791325"/>
              <a:gd name="connsiteX24" fmla="*/ 609600 w 3571875"/>
              <a:gd name="connsiteY24" fmla="*/ 2743200 h 6791325"/>
              <a:gd name="connsiteX25" fmla="*/ 1238250 w 3571875"/>
              <a:gd name="connsiteY25" fmla="*/ 3476625 h 6791325"/>
              <a:gd name="connsiteX26" fmla="*/ 1457325 w 3571875"/>
              <a:gd name="connsiteY26" fmla="*/ 4010025 h 6791325"/>
              <a:gd name="connsiteX27" fmla="*/ 1847850 w 3571875"/>
              <a:gd name="connsiteY27" fmla="*/ 6791325 h 6791325"/>
              <a:gd name="connsiteX0" fmla="*/ 1889034 w 3613059"/>
              <a:gd name="connsiteY0" fmla="*/ 6791325 h 6791325"/>
              <a:gd name="connsiteX1" fmla="*/ 3613059 w 3613059"/>
              <a:gd name="connsiteY1" fmla="*/ 6781800 h 6791325"/>
              <a:gd name="connsiteX2" fmla="*/ 2555784 w 3613059"/>
              <a:gd name="connsiteY2" fmla="*/ 3819525 h 6791325"/>
              <a:gd name="connsiteX3" fmla="*/ 2431959 w 3613059"/>
              <a:gd name="connsiteY3" fmla="*/ 3267075 h 6791325"/>
              <a:gd name="connsiteX4" fmla="*/ 2793909 w 3613059"/>
              <a:gd name="connsiteY4" fmla="*/ 2162175 h 6791325"/>
              <a:gd name="connsiteX5" fmla="*/ 3432084 w 3613059"/>
              <a:gd name="connsiteY5" fmla="*/ 1247775 h 6791325"/>
              <a:gd name="connsiteX6" fmla="*/ 3251109 w 3613059"/>
              <a:gd name="connsiteY6" fmla="*/ 1133475 h 6791325"/>
              <a:gd name="connsiteX7" fmla="*/ 2584359 w 3613059"/>
              <a:gd name="connsiteY7" fmla="*/ 1857375 h 6791325"/>
              <a:gd name="connsiteX8" fmla="*/ 2412909 w 3613059"/>
              <a:gd name="connsiteY8" fmla="*/ 1752600 h 6791325"/>
              <a:gd name="connsiteX9" fmla="*/ 2812959 w 3613059"/>
              <a:gd name="connsiteY9" fmla="*/ 390525 h 6791325"/>
              <a:gd name="connsiteX10" fmla="*/ 2527209 w 3613059"/>
              <a:gd name="connsiteY10" fmla="*/ 295275 h 6791325"/>
              <a:gd name="connsiteX11" fmla="*/ 2165259 w 3613059"/>
              <a:gd name="connsiteY11" fmla="*/ 1609725 h 6791325"/>
              <a:gd name="connsiteX12" fmla="*/ 2012859 w 3613059"/>
              <a:gd name="connsiteY12" fmla="*/ 1495425 h 6791325"/>
              <a:gd name="connsiteX13" fmla="*/ 2031909 w 3613059"/>
              <a:gd name="connsiteY13" fmla="*/ 0 h 6791325"/>
              <a:gd name="connsiteX14" fmla="*/ 1831884 w 3613059"/>
              <a:gd name="connsiteY14" fmla="*/ 66675 h 6791325"/>
              <a:gd name="connsiteX15" fmla="*/ 1765209 w 3613059"/>
              <a:gd name="connsiteY15" fmla="*/ 1514475 h 6791325"/>
              <a:gd name="connsiteX16" fmla="*/ 1565184 w 3613059"/>
              <a:gd name="connsiteY16" fmla="*/ 1504950 h 6791325"/>
              <a:gd name="connsiteX17" fmla="*/ 1393734 w 3613059"/>
              <a:gd name="connsiteY17" fmla="*/ 123825 h 6791325"/>
              <a:gd name="connsiteX18" fmla="*/ 1212759 w 3613059"/>
              <a:gd name="connsiteY18" fmla="*/ 123825 h 6791325"/>
              <a:gd name="connsiteX19" fmla="*/ 1260384 w 3613059"/>
              <a:gd name="connsiteY19" fmla="*/ 1638300 h 6791325"/>
              <a:gd name="connsiteX20" fmla="*/ 1098459 w 3613059"/>
              <a:gd name="connsiteY20" fmla="*/ 2190750 h 6791325"/>
              <a:gd name="connsiteX21" fmla="*/ 841284 w 3613059"/>
              <a:gd name="connsiteY21" fmla="*/ 2247900 h 6791325"/>
              <a:gd name="connsiteX22" fmla="*/ 126909 w 3613059"/>
              <a:gd name="connsiteY22" fmla="*/ 1733550 h 6791325"/>
              <a:gd name="connsiteX23" fmla="*/ 41184 w 3613059"/>
              <a:gd name="connsiteY23" fmla="*/ 2038350 h 6791325"/>
              <a:gd name="connsiteX24" fmla="*/ 650784 w 3613059"/>
              <a:gd name="connsiteY24" fmla="*/ 2743200 h 6791325"/>
              <a:gd name="connsiteX25" fmla="*/ 1279434 w 3613059"/>
              <a:gd name="connsiteY25" fmla="*/ 3476625 h 6791325"/>
              <a:gd name="connsiteX26" fmla="*/ 1498509 w 3613059"/>
              <a:gd name="connsiteY26" fmla="*/ 4010025 h 6791325"/>
              <a:gd name="connsiteX27" fmla="*/ 1889034 w 3613059"/>
              <a:gd name="connsiteY27" fmla="*/ 6791325 h 6791325"/>
              <a:gd name="connsiteX0" fmla="*/ 1872461 w 3596486"/>
              <a:gd name="connsiteY0" fmla="*/ 6791325 h 6791325"/>
              <a:gd name="connsiteX1" fmla="*/ 3596486 w 3596486"/>
              <a:gd name="connsiteY1" fmla="*/ 6781800 h 6791325"/>
              <a:gd name="connsiteX2" fmla="*/ 2539211 w 3596486"/>
              <a:gd name="connsiteY2" fmla="*/ 3819525 h 6791325"/>
              <a:gd name="connsiteX3" fmla="*/ 2415386 w 3596486"/>
              <a:gd name="connsiteY3" fmla="*/ 3267075 h 6791325"/>
              <a:gd name="connsiteX4" fmla="*/ 2777336 w 3596486"/>
              <a:gd name="connsiteY4" fmla="*/ 2162175 h 6791325"/>
              <a:gd name="connsiteX5" fmla="*/ 3415511 w 3596486"/>
              <a:gd name="connsiteY5" fmla="*/ 1247775 h 6791325"/>
              <a:gd name="connsiteX6" fmla="*/ 3234536 w 3596486"/>
              <a:gd name="connsiteY6" fmla="*/ 1133475 h 6791325"/>
              <a:gd name="connsiteX7" fmla="*/ 2567786 w 3596486"/>
              <a:gd name="connsiteY7" fmla="*/ 1857375 h 6791325"/>
              <a:gd name="connsiteX8" fmla="*/ 2396336 w 3596486"/>
              <a:gd name="connsiteY8" fmla="*/ 1752600 h 6791325"/>
              <a:gd name="connsiteX9" fmla="*/ 2796386 w 3596486"/>
              <a:gd name="connsiteY9" fmla="*/ 390525 h 6791325"/>
              <a:gd name="connsiteX10" fmla="*/ 2510636 w 3596486"/>
              <a:gd name="connsiteY10" fmla="*/ 295275 h 6791325"/>
              <a:gd name="connsiteX11" fmla="*/ 2148686 w 3596486"/>
              <a:gd name="connsiteY11" fmla="*/ 1609725 h 6791325"/>
              <a:gd name="connsiteX12" fmla="*/ 1996286 w 3596486"/>
              <a:gd name="connsiteY12" fmla="*/ 1495425 h 6791325"/>
              <a:gd name="connsiteX13" fmla="*/ 2015336 w 3596486"/>
              <a:gd name="connsiteY13" fmla="*/ 0 h 6791325"/>
              <a:gd name="connsiteX14" fmla="*/ 1815311 w 3596486"/>
              <a:gd name="connsiteY14" fmla="*/ 66675 h 6791325"/>
              <a:gd name="connsiteX15" fmla="*/ 1748636 w 3596486"/>
              <a:gd name="connsiteY15" fmla="*/ 1514475 h 6791325"/>
              <a:gd name="connsiteX16" fmla="*/ 1548611 w 3596486"/>
              <a:gd name="connsiteY16" fmla="*/ 1504950 h 6791325"/>
              <a:gd name="connsiteX17" fmla="*/ 1377161 w 3596486"/>
              <a:gd name="connsiteY17" fmla="*/ 123825 h 6791325"/>
              <a:gd name="connsiteX18" fmla="*/ 1196186 w 3596486"/>
              <a:gd name="connsiteY18" fmla="*/ 123825 h 6791325"/>
              <a:gd name="connsiteX19" fmla="*/ 1243811 w 3596486"/>
              <a:gd name="connsiteY19" fmla="*/ 1638300 h 6791325"/>
              <a:gd name="connsiteX20" fmla="*/ 1081886 w 3596486"/>
              <a:gd name="connsiteY20" fmla="*/ 2190750 h 6791325"/>
              <a:gd name="connsiteX21" fmla="*/ 824711 w 3596486"/>
              <a:gd name="connsiteY21" fmla="*/ 2247900 h 6791325"/>
              <a:gd name="connsiteX22" fmla="*/ 110336 w 3596486"/>
              <a:gd name="connsiteY22" fmla="*/ 1733550 h 6791325"/>
              <a:gd name="connsiteX23" fmla="*/ 76998 w 3596486"/>
              <a:gd name="connsiteY23" fmla="*/ 2038350 h 6791325"/>
              <a:gd name="connsiteX24" fmla="*/ 634211 w 3596486"/>
              <a:gd name="connsiteY24" fmla="*/ 2743200 h 6791325"/>
              <a:gd name="connsiteX25" fmla="*/ 1262861 w 3596486"/>
              <a:gd name="connsiteY25" fmla="*/ 3476625 h 6791325"/>
              <a:gd name="connsiteX26" fmla="*/ 1481936 w 3596486"/>
              <a:gd name="connsiteY26" fmla="*/ 4010025 h 6791325"/>
              <a:gd name="connsiteX27" fmla="*/ 1872461 w 3596486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2170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2170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874084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874084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74133 w 3693484"/>
              <a:gd name="connsiteY20" fmla="*/ 19240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74133 w 3693484"/>
              <a:gd name="connsiteY20" fmla="*/ 19240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717047 w 3693484"/>
              <a:gd name="connsiteY16" fmla="*/ 1547812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717047 w 3693484"/>
              <a:gd name="connsiteY16" fmla="*/ 1547812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878971 w 3693484"/>
              <a:gd name="connsiteY14" fmla="*/ 109538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878971 w 3693484"/>
              <a:gd name="connsiteY14" fmla="*/ 109538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093284 w 3693484"/>
              <a:gd name="connsiteY12" fmla="*/ 1395413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093284 w 3693484"/>
              <a:gd name="connsiteY12" fmla="*/ 1395413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93297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814105 h 6814105"/>
              <a:gd name="connsiteX1" fmla="*/ 3693484 w 3693484"/>
              <a:gd name="connsiteY1" fmla="*/ 6804580 h 6814105"/>
              <a:gd name="connsiteX2" fmla="*/ 2636209 w 3693484"/>
              <a:gd name="connsiteY2" fmla="*/ 3842305 h 6814105"/>
              <a:gd name="connsiteX3" fmla="*/ 2512384 w 3693484"/>
              <a:gd name="connsiteY3" fmla="*/ 3289855 h 6814105"/>
              <a:gd name="connsiteX4" fmla="*/ 2874334 w 3693484"/>
              <a:gd name="connsiteY4" fmla="*/ 2184955 h 6814105"/>
              <a:gd name="connsiteX5" fmla="*/ 3512509 w 3693484"/>
              <a:gd name="connsiteY5" fmla="*/ 1270555 h 6814105"/>
              <a:gd name="connsiteX6" fmla="*/ 3331534 w 3693484"/>
              <a:gd name="connsiteY6" fmla="*/ 1156255 h 6814105"/>
              <a:gd name="connsiteX7" fmla="*/ 2664784 w 3693484"/>
              <a:gd name="connsiteY7" fmla="*/ 1880155 h 6814105"/>
              <a:gd name="connsiteX8" fmla="*/ 2493334 w 3693484"/>
              <a:gd name="connsiteY8" fmla="*/ 1775380 h 6814105"/>
              <a:gd name="connsiteX9" fmla="*/ 2893384 w 3693484"/>
              <a:gd name="connsiteY9" fmla="*/ 413305 h 6814105"/>
              <a:gd name="connsiteX10" fmla="*/ 2607634 w 3693484"/>
              <a:gd name="connsiteY10" fmla="*/ 318055 h 6814105"/>
              <a:gd name="connsiteX11" fmla="*/ 2245684 w 3693484"/>
              <a:gd name="connsiteY11" fmla="*/ 1632505 h 6814105"/>
              <a:gd name="connsiteX12" fmla="*/ 2131384 w 3693484"/>
              <a:gd name="connsiteY12" fmla="*/ 1565830 h 6814105"/>
              <a:gd name="connsiteX13" fmla="*/ 2193297 w 3693484"/>
              <a:gd name="connsiteY13" fmla="*/ 122792 h 6814105"/>
              <a:gd name="connsiteX14" fmla="*/ 1878971 w 3693484"/>
              <a:gd name="connsiteY14" fmla="*/ 132318 h 6814105"/>
              <a:gd name="connsiteX15" fmla="*/ 1798009 w 3693484"/>
              <a:gd name="connsiteY15" fmla="*/ 1522968 h 6814105"/>
              <a:gd name="connsiteX16" fmla="*/ 1674184 w 3693484"/>
              <a:gd name="connsiteY16" fmla="*/ 1527729 h 6814105"/>
              <a:gd name="connsiteX17" fmla="*/ 1593221 w 3693484"/>
              <a:gd name="connsiteY17" fmla="*/ 346630 h 6814105"/>
              <a:gd name="connsiteX18" fmla="*/ 1307472 w 3693484"/>
              <a:gd name="connsiteY18" fmla="*/ 337105 h 6814105"/>
              <a:gd name="connsiteX19" fmla="*/ 1312234 w 3693484"/>
              <a:gd name="connsiteY19" fmla="*/ 1603930 h 6814105"/>
              <a:gd name="connsiteX20" fmla="*/ 1259846 w 3693484"/>
              <a:gd name="connsiteY20" fmla="*/ 1994455 h 6814105"/>
              <a:gd name="connsiteX21" fmla="*/ 902659 w 3693484"/>
              <a:gd name="connsiteY21" fmla="*/ 2270680 h 6814105"/>
              <a:gd name="connsiteX22" fmla="*/ 207334 w 3693484"/>
              <a:gd name="connsiteY22" fmla="*/ 1756330 h 6814105"/>
              <a:gd name="connsiteX23" fmla="*/ 173996 w 3693484"/>
              <a:gd name="connsiteY23" fmla="*/ 2061130 h 6814105"/>
              <a:gd name="connsiteX24" fmla="*/ 731209 w 3693484"/>
              <a:gd name="connsiteY24" fmla="*/ 2765980 h 6814105"/>
              <a:gd name="connsiteX25" fmla="*/ 1359859 w 3693484"/>
              <a:gd name="connsiteY25" fmla="*/ 3499405 h 6814105"/>
              <a:gd name="connsiteX26" fmla="*/ 1578934 w 3693484"/>
              <a:gd name="connsiteY26" fmla="*/ 4032805 h 6814105"/>
              <a:gd name="connsiteX27" fmla="*/ 1969459 w 3693484"/>
              <a:gd name="connsiteY27" fmla="*/ 6814105 h 6814105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45684 w 3693484"/>
              <a:gd name="connsiteY11" fmla="*/ 1663910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21922 w 3693484"/>
              <a:gd name="connsiteY10" fmla="*/ 401847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598109 w 3693484"/>
              <a:gd name="connsiteY7" fmla="*/ 1849647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925847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925847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64809 w 3693484"/>
              <a:gd name="connsiteY4" fmla="*/ 219731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83859 w 3693484"/>
              <a:gd name="connsiteY4" fmla="*/ 2092535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21959 w 3693484"/>
              <a:gd name="connsiteY4" fmla="*/ 2097298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69309 w 3693484"/>
              <a:gd name="connsiteY25" fmla="*/ 2802147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69309 w 3693484"/>
              <a:gd name="connsiteY25" fmla="*/ 2802147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59934 w 3693484"/>
              <a:gd name="connsiteY0" fmla="*/ 6707398 h 6835985"/>
              <a:gd name="connsiteX1" fmla="*/ 3693484 w 3693484"/>
              <a:gd name="connsiteY1" fmla="*/ 6835985 h 6835985"/>
              <a:gd name="connsiteX2" fmla="*/ 2640971 w 3693484"/>
              <a:gd name="connsiteY2" fmla="*/ 3878472 h 6835985"/>
              <a:gd name="connsiteX3" fmla="*/ 2517146 w 3693484"/>
              <a:gd name="connsiteY3" fmla="*/ 3345073 h 6835985"/>
              <a:gd name="connsiteX4" fmla="*/ 2755270 w 3693484"/>
              <a:gd name="connsiteY4" fmla="*/ 2811673 h 6835985"/>
              <a:gd name="connsiteX5" fmla="*/ 2864809 w 3693484"/>
              <a:gd name="connsiteY5" fmla="*/ 2192548 h 6835985"/>
              <a:gd name="connsiteX6" fmla="*/ 3512509 w 3693484"/>
              <a:gd name="connsiteY6" fmla="*/ 1301960 h 6835985"/>
              <a:gd name="connsiteX7" fmla="*/ 3298197 w 3693484"/>
              <a:gd name="connsiteY7" fmla="*/ 1178135 h 6835985"/>
              <a:gd name="connsiteX8" fmla="*/ 2607634 w 3693484"/>
              <a:gd name="connsiteY8" fmla="*/ 1878222 h 6835985"/>
              <a:gd name="connsiteX9" fmla="*/ 2531434 w 3693484"/>
              <a:gd name="connsiteY9" fmla="*/ 1821072 h 6835985"/>
              <a:gd name="connsiteX10" fmla="*/ 2874334 w 3693484"/>
              <a:gd name="connsiteY10" fmla="*/ 563772 h 6835985"/>
              <a:gd name="connsiteX11" fmla="*/ 2598109 w 3693484"/>
              <a:gd name="connsiteY11" fmla="*/ 397084 h 6835985"/>
              <a:gd name="connsiteX12" fmla="*/ 2207584 w 3693484"/>
              <a:gd name="connsiteY12" fmla="*/ 1659147 h 6835985"/>
              <a:gd name="connsiteX13" fmla="*/ 2131384 w 3693484"/>
              <a:gd name="connsiteY13" fmla="*/ 1597235 h 6835985"/>
              <a:gd name="connsiteX14" fmla="*/ 2193297 w 3693484"/>
              <a:gd name="connsiteY14" fmla="*/ 154197 h 6835985"/>
              <a:gd name="connsiteX15" fmla="*/ 1878971 w 3693484"/>
              <a:gd name="connsiteY15" fmla="*/ 163723 h 6835985"/>
              <a:gd name="connsiteX16" fmla="*/ 1798009 w 3693484"/>
              <a:gd name="connsiteY16" fmla="*/ 1554373 h 6835985"/>
              <a:gd name="connsiteX17" fmla="*/ 1674184 w 3693484"/>
              <a:gd name="connsiteY17" fmla="*/ 1559134 h 6835985"/>
              <a:gd name="connsiteX18" fmla="*/ 1593221 w 3693484"/>
              <a:gd name="connsiteY18" fmla="*/ 378035 h 6835985"/>
              <a:gd name="connsiteX19" fmla="*/ 1307472 w 3693484"/>
              <a:gd name="connsiteY19" fmla="*/ 368510 h 6835985"/>
              <a:gd name="connsiteX20" fmla="*/ 1312234 w 3693484"/>
              <a:gd name="connsiteY20" fmla="*/ 1635335 h 6835985"/>
              <a:gd name="connsiteX21" fmla="*/ 1259846 w 3693484"/>
              <a:gd name="connsiteY21" fmla="*/ 2025860 h 6835985"/>
              <a:gd name="connsiteX22" fmla="*/ 902659 w 3693484"/>
              <a:gd name="connsiteY22" fmla="*/ 2302085 h 6835985"/>
              <a:gd name="connsiteX23" fmla="*/ 207334 w 3693484"/>
              <a:gd name="connsiteY23" fmla="*/ 1787735 h 6835985"/>
              <a:gd name="connsiteX24" fmla="*/ 173996 w 3693484"/>
              <a:gd name="connsiteY24" fmla="*/ 2092535 h 6835985"/>
              <a:gd name="connsiteX25" fmla="*/ 745496 w 3693484"/>
              <a:gd name="connsiteY25" fmla="*/ 2806910 h 6835985"/>
              <a:gd name="connsiteX26" fmla="*/ 1440822 w 3693484"/>
              <a:gd name="connsiteY26" fmla="*/ 3583198 h 6835985"/>
              <a:gd name="connsiteX27" fmla="*/ 1617034 w 3693484"/>
              <a:gd name="connsiteY27" fmla="*/ 4107073 h 6835985"/>
              <a:gd name="connsiteX28" fmla="*/ 1959934 w 3693484"/>
              <a:gd name="connsiteY28" fmla="*/ 6707398 h 6835985"/>
              <a:gd name="connsiteX0" fmla="*/ 1959934 w 3664909"/>
              <a:gd name="connsiteY0" fmla="*/ 6707398 h 6712160"/>
              <a:gd name="connsiteX1" fmla="*/ 3664909 w 3664909"/>
              <a:gd name="connsiteY1" fmla="*/ 6712160 h 6712160"/>
              <a:gd name="connsiteX2" fmla="*/ 2640971 w 3664909"/>
              <a:gd name="connsiteY2" fmla="*/ 3878472 h 6712160"/>
              <a:gd name="connsiteX3" fmla="*/ 2517146 w 3664909"/>
              <a:gd name="connsiteY3" fmla="*/ 3345073 h 6712160"/>
              <a:gd name="connsiteX4" fmla="*/ 2755270 w 3664909"/>
              <a:gd name="connsiteY4" fmla="*/ 2811673 h 6712160"/>
              <a:gd name="connsiteX5" fmla="*/ 2864809 w 3664909"/>
              <a:gd name="connsiteY5" fmla="*/ 2192548 h 6712160"/>
              <a:gd name="connsiteX6" fmla="*/ 3512509 w 3664909"/>
              <a:gd name="connsiteY6" fmla="*/ 1301960 h 6712160"/>
              <a:gd name="connsiteX7" fmla="*/ 3298197 w 3664909"/>
              <a:gd name="connsiteY7" fmla="*/ 1178135 h 6712160"/>
              <a:gd name="connsiteX8" fmla="*/ 2607634 w 3664909"/>
              <a:gd name="connsiteY8" fmla="*/ 1878222 h 6712160"/>
              <a:gd name="connsiteX9" fmla="*/ 2531434 w 3664909"/>
              <a:gd name="connsiteY9" fmla="*/ 1821072 h 6712160"/>
              <a:gd name="connsiteX10" fmla="*/ 2874334 w 3664909"/>
              <a:gd name="connsiteY10" fmla="*/ 563772 h 6712160"/>
              <a:gd name="connsiteX11" fmla="*/ 2598109 w 3664909"/>
              <a:gd name="connsiteY11" fmla="*/ 397084 h 6712160"/>
              <a:gd name="connsiteX12" fmla="*/ 2207584 w 3664909"/>
              <a:gd name="connsiteY12" fmla="*/ 1659147 h 6712160"/>
              <a:gd name="connsiteX13" fmla="*/ 2131384 w 3664909"/>
              <a:gd name="connsiteY13" fmla="*/ 1597235 h 6712160"/>
              <a:gd name="connsiteX14" fmla="*/ 2193297 w 3664909"/>
              <a:gd name="connsiteY14" fmla="*/ 154197 h 6712160"/>
              <a:gd name="connsiteX15" fmla="*/ 1878971 w 3664909"/>
              <a:gd name="connsiteY15" fmla="*/ 163723 h 6712160"/>
              <a:gd name="connsiteX16" fmla="*/ 1798009 w 3664909"/>
              <a:gd name="connsiteY16" fmla="*/ 1554373 h 6712160"/>
              <a:gd name="connsiteX17" fmla="*/ 1674184 w 3664909"/>
              <a:gd name="connsiteY17" fmla="*/ 1559134 h 6712160"/>
              <a:gd name="connsiteX18" fmla="*/ 1593221 w 3664909"/>
              <a:gd name="connsiteY18" fmla="*/ 378035 h 6712160"/>
              <a:gd name="connsiteX19" fmla="*/ 1307472 w 3664909"/>
              <a:gd name="connsiteY19" fmla="*/ 368510 h 6712160"/>
              <a:gd name="connsiteX20" fmla="*/ 1312234 w 3664909"/>
              <a:gd name="connsiteY20" fmla="*/ 1635335 h 6712160"/>
              <a:gd name="connsiteX21" fmla="*/ 1259846 w 3664909"/>
              <a:gd name="connsiteY21" fmla="*/ 2025860 h 6712160"/>
              <a:gd name="connsiteX22" fmla="*/ 902659 w 3664909"/>
              <a:gd name="connsiteY22" fmla="*/ 2302085 h 6712160"/>
              <a:gd name="connsiteX23" fmla="*/ 207334 w 3664909"/>
              <a:gd name="connsiteY23" fmla="*/ 1787735 h 6712160"/>
              <a:gd name="connsiteX24" fmla="*/ 173996 w 3664909"/>
              <a:gd name="connsiteY24" fmla="*/ 2092535 h 6712160"/>
              <a:gd name="connsiteX25" fmla="*/ 745496 w 3664909"/>
              <a:gd name="connsiteY25" fmla="*/ 2806910 h 6712160"/>
              <a:gd name="connsiteX26" fmla="*/ 1440822 w 3664909"/>
              <a:gd name="connsiteY26" fmla="*/ 3583198 h 6712160"/>
              <a:gd name="connsiteX27" fmla="*/ 1617034 w 3664909"/>
              <a:gd name="connsiteY27" fmla="*/ 4107073 h 6712160"/>
              <a:gd name="connsiteX28" fmla="*/ 1959934 w 3664909"/>
              <a:gd name="connsiteY28" fmla="*/ 6707398 h 6712160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17146 w 3650621"/>
              <a:gd name="connsiteY3" fmla="*/ 3345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424245 w 3650621"/>
              <a:gd name="connsiteY0" fmla="*/ 6728001 h 6728001"/>
              <a:gd name="connsiteX1" fmla="*/ 3650621 w 3650621"/>
              <a:gd name="connsiteY1" fmla="*/ 6702635 h 6728001"/>
              <a:gd name="connsiteX2" fmla="*/ 2640971 w 3650621"/>
              <a:gd name="connsiteY2" fmla="*/ 3878472 h 6728001"/>
              <a:gd name="connsiteX3" fmla="*/ 2539547 w 3650621"/>
              <a:gd name="connsiteY3" fmla="*/ 3373073 h 6728001"/>
              <a:gd name="connsiteX4" fmla="*/ 2755270 w 3650621"/>
              <a:gd name="connsiteY4" fmla="*/ 2811673 h 6728001"/>
              <a:gd name="connsiteX5" fmla="*/ 2864809 w 3650621"/>
              <a:gd name="connsiteY5" fmla="*/ 2192548 h 6728001"/>
              <a:gd name="connsiteX6" fmla="*/ 3512509 w 3650621"/>
              <a:gd name="connsiteY6" fmla="*/ 1301960 h 6728001"/>
              <a:gd name="connsiteX7" fmla="*/ 3298197 w 3650621"/>
              <a:gd name="connsiteY7" fmla="*/ 1178135 h 6728001"/>
              <a:gd name="connsiteX8" fmla="*/ 2607634 w 3650621"/>
              <a:gd name="connsiteY8" fmla="*/ 1878222 h 6728001"/>
              <a:gd name="connsiteX9" fmla="*/ 2531434 w 3650621"/>
              <a:gd name="connsiteY9" fmla="*/ 1821072 h 6728001"/>
              <a:gd name="connsiteX10" fmla="*/ 2874334 w 3650621"/>
              <a:gd name="connsiteY10" fmla="*/ 563772 h 6728001"/>
              <a:gd name="connsiteX11" fmla="*/ 2598109 w 3650621"/>
              <a:gd name="connsiteY11" fmla="*/ 397084 h 6728001"/>
              <a:gd name="connsiteX12" fmla="*/ 2207584 w 3650621"/>
              <a:gd name="connsiteY12" fmla="*/ 1659147 h 6728001"/>
              <a:gd name="connsiteX13" fmla="*/ 2131384 w 3650621"/>
              <a:gd name="connsiteY13" fmla="*/ 1597235 h 6728001"/>
              <a:gd name="connsiteX14" fmla="*/ 2193297 w 3650621"/>
              <a:gd name="connsiteY14" fmla="*/ 154197 h 6728001"/>
              <a:gd name="connsiteX15" fmla="*/ 1878971 w 3650621"/>
              <a:gd name="connsiteY15" fmla="*/ 163723 h 6728001"/>
              <a:gd name="connsiteX16" fmla="*/ 1798009 w 3650621"/>
              <a:gd name="connsiteY16" fmla="*/ 1554373 h 6728001"/>
              <a:gd name="connsiteX17" fmla="*/ 1674184 w 3650621"/>
              <a:gd name="connsiteY17" fmla="*/ 1559134 h 6728001"/>
              <a:gd name="connsiteX18" fmla="*/ 1593221 w 3650621"/>
              <a:gd name="connsiteY18" fmla="*/ 378035 h 6728001"/>
              <a:gd name="connsiteX19" fmla="*/ 1307472 w 3650621"/>
              <a:gd name="connsiteY19" fmla="*/ 368510 h 6728001"/>
              <a:gd name="connsiteX20" fmla="*/ 1312234 w 3650621"/>
              <a:gd name="connsiteY20" fmla="*/ 1635335 h 6728001"/>
              <a:gd name="connsiteX21" fmla="*/ 1259846 w 3650621"/>
              <a:gd name="connsiteY21" fmla="*/ 2025860 h 6728001"/>
              <a:gd name="connsiteX22" fmla="*/ 902659 w 3650621"/>
              <a:gd name="connsiteY22" fmla="*/ 2302085 h 6728001"/>
              <a:gd name="connsiteX23" fmla="*/ 207334 w 3650621"/>
              <a:gd name="connsiteY23" fmla="*/ 1787735 h 6728001"/>
              <a:gd name="connsiteX24" fmla="*/ 173996 w 3650621"/>
              <a:gd name="connsiteY24" fmla="*/ 2092535 h 6728001"/>
              <a:gd name="connsiteX25" fmla="*/ 745496 w 3650621"/>
              <a:gd name="connsiteY25" fmla="*/ 2806910 h 6728001"/>
              <a:gd name="connsiteX26" fmla="*/ 1440822 w 3650621"/>
              <a:gd name="connsiteY26" fmla="*/ 3583198 h 6728001"/>
              <a:gd name="connsiteX27" fmla="*/ 1617034 w 3650621"/>
              <a:gd name="connsiteY27" fmla="*/ 4107073 h 6728001"/>
              <a:gd name="connsiteX28" fmla="*/ 1424245 w 3650621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53283 w 3560733"/>
              <a:gd name="connsiteY3" fmla="*/ 3482959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53283 w 3560733"/>
              <a:gd name="connsiteY3" fmla="*/ 3482959 h 6728001"/>
              <a:gd name="connsiteX4" fmla="*/ 2823948 w 3560733"/>
              <a:gd name="connsiteY4" fmla="*/ 2866616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53283 w 3560733"/>
              <a:gd name="connsiteY3" fmla="*/ 3482959 h 6728001"/>
              <a:gd name="connsiteX4" fmla="*/ 2823948 w 3560733"/>
              <a:gd name="connsiteY4" fmla="*/ 2866616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53283 w 3560733"/>
              <a:gd name="connsiteY3" fmla="*/ 3482959 h 6728001"/>
              <a:gd name="connsiteX4" fmla="*/ 2823948 w 3560733"/>
              <a:gd name="connsiteY4" fmla="*/ 2866616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53283 w 3560733"/>
              <a:gd name="connsiteY3" fmla="*/ 3482959 h 6728001"/>
              <a:gd name="connsiteX4" fmla="*/ 2823948 w 3560733"/>
              <a:gd name="connsiteY4" fmla="*/ 2866616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78205 w 3560733"/>
              <a:gd name="connsiteY22" fmla="*/ 2295217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378326 w 3514814"/>
              <a:gd name="connsiteY0" fmla="*/ 6728001 h 6728001"/>
              <a:gd name="connsiteX1" fmla="*/ 3144559 w 3514814"/>
              <a:gd name="connsiteY1" fmla="*/ 6709503 h 6728001"/>
              <a:gd name="connsiteX2" fmla="*/ 2595052 w 3514814"/>
              <a:gd name="connsiteY2" fmla="*/ 3878472 h 6728001"/>
              <a:gd name="connsiteX3" fmla="*/ 2507364 w 3514814"/>
              <a:gd name="connsiteY3" fmla="*/ 3482959 h 6728001"/>
              <a:gd name="connsiteX4" fmla="*/ 2778029 w 3514814"/>
              <a:gd name="connsiteY4" fmla="*/ 2866616 h 6728001"/>
              <a:gd name="connsiteX5" fmla="*/ 2818890 w 3514814"/>
              <a:gd name="connsiteY5" fmla="*/ 2192548 h 6728001"/>
              <a:gd name="connsiteX6" fmla="*/ 3466590 w 3514814"/>
              <a:gd name="connsiteY6" fmla="*/ 1301960 h 6728001"/>
              <a:gd name="connsiteX7" fmla="*/ 3252278 w 3514814"/>
              <a:gd name="connsiteY7" fmla="*/ 1178135 h 6728001"/>
              <a:gd name="connsiteX8" fmla="*/ 2561715 w 3514814"/>
              <a:gd name="connsiteY8" fmla="*/ 1878222 h 6728001"/>
              <a:gd name="connsiteX9" fmla="*/ 2485515 w 3514814"/>
              <a:gd name="connsiteY9" fmla="*/ 1821072 h 6728001"/>
              <a:gd name="connsiteX10" fmla="*/ 2828415 w 3514814"/>
              <a:gd name="connsiteY10" fmla="*/ 563772 h 6728001"/>
              <a:gd name="connsiteX11" fmla="*/ 2552190 w 3514814"/>
              <a:gd name="connsiteY11" fmla="*/ 397084 h 6728001"/>
              <a:gd name="connsiteX12" fmla="*/ 2161665 w 3514814"/>
              <a:gd name="connsiteY12" fmla="*/ 1659147 h 6728001"/>
              <a:gd name="connsiteX13" fmla="*/ 2085465 w 3514814"/>
              <a:gd name="connsiteY13" fmla="*/ 1597235 h 6728001"/>
              <a:gd name="connsiteX14" fmla="*/ 2147378 w 3514814"/>
              <a:gd name="connsiteY14" fmla="*/ 154197 h 6728001"/>
              <a:gd name="connsiteX15" fmla="*/ 1833052 w 3514814"/>
              <a:gd name="connsiteY15" fmla="*/ 163723 h 6728001"/>
              <a:gd name="connsiteX16" fmla="*/ 1752090 w 3514814"/>
              <a:gd name="connsiteY16" fmla="*/ 1554373 h 6728001"/>
              <a:gd name="connsiteX17" fmla="*/ 1628265 w 3514814"/>
              <a:gd name="connsiteY17" fmla="*/ 1559134 h 6728001"/>
              <a:gd name="connsiteX18" fmla="*/ 1547302 w 3514814"/>
              <a:gd name="connsiteY18" fmla="*/ 378035 h 6728001"/>
              <a:gd name="connsiteX19" fmla="*/ 1261553 w 3514814"/>
              <a:gd name="connsiteY19" fmla="*/ 368510 h 6728001"/>
              <a:gd name="connsiteX20" fmla="*/ 1266315 w 3514814"/>
              <a:gd name="connsiteY20" fmla="*/ 1635335 h 6728001"/>
              <a:gd name="connsiteX21" fmla="*/ 1213927 w 3514814"/>
              <a:gd name="connsiteY21" fmla="*/ 2025860 h 6728001"/>
              <a:gd name="connsiteX22" fmla="*/ 932286 w 3514814"/>
              <a:gd name="connsiteY22" fmla="*/ 2295217 h 6728001"/>
              <a:gd name="connsiteX23" fmla="*/ 291903 w 3514814"/>
              <a:gd name="connsiteY23" fmla="*/ 1822074 h 6728001"/>
              <a:gd name="connsiteX24" fmla="*/ 128077 w 3514814"/>
              <a:gd name="connsiteY24" fmla="*/ 2092535 h 6728001"/>
              <a:gd name="connsiteX25" fmla="*/ 699577 w 3514814"/>
              <a:gd name="connsiteY25" fmla="*/ 2806910 h 6728001"/>
              <a:gd name="connsiteX26" fmla="*/ 1394903 w 3514814"/>
              <a:gd name="connsiteY26" fmla="*/ 3583198 h 6728001"/>
              <a:gd name="connsiteX27" fmla="*/ 1571115 w 3514814"/>
              <a:gd name="connsiteY27" fmla="*/ 4107073 h 6728001"/>
              <a:gd name="connsiteX28" fmla="*/ 1378326 w 3514814"/>
              <a:gd name="connsiteY28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201906 w 3450405"/>
              <a:gd name="connsiteY20" fmla="*/ 1635335 h 6728001"/>
              <a:gd name="connsiteX21" fmla="*/ 1149518 w 3450405"/>
              <a:gd name="connsiteY21" fmla="*/ 2025860 h 6728001"/>
              <a:gd name="connsiteX22" fmla="*/ 867877 w 3450405"/>
              <a:gd name="connsiteY22" fmla="*/ 2295217 h 6728001"/>
              <a:gd name="connsiteX23" fmla="*/ 227494 w 3450405"/>
              <a:gd name="connsiteY23" fmla="*/ 1822074 h 6728001"/>
              <a:gd name="connsiteX24" fmla="*/ 159816 w 3450405"/>
              <a:gd name="connsiteY24" fmla="*/ 2133742 h 6728001"/>
              <a:gd name="connsiteX25" fmla="*/ 635168 w 3450405"/>
              <a:gd name="connsiteY25" fmla="*/ 2806910 h 6728001"/>
              <a:gd name="connsiteX26" fmla="*/ 1330494 w 3450405"/>
              <a:gd name="connsiteY26" fmla="*/ 3583198 h 6728001"/>
              <a:gd name="connsiteX27" fmla="*/ 1506706 w 3450405"/>
              <a:gd name="connsiteY27" fmla="*/ 4107073 h 6728001"/>
              <a:gd name="connsiteX28" fmla="*/ 1313917 w 3450405"/>
              <a:gd name="connsiteY28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201906 w 3450405"/>
              <a:gd name="connsiteY20" fmla="*/ 1635335 h 6728001"/>
              <a:gd name="connsiteX21" fmla="*/ 1149518 w 3450405"/>
              <a:gd name="connsiteY21" fmla="*/ 2025860 h 6728001"/>
              <a:gd name="connsiteX22" fmla="*/ 867877 w 3450405"/>
              <a:gd name="connsiteY22" fmla="*/ 2295217 h 6728001"/>
              <a:gd name="connsiteX23" fmla="*/ 227494 w 3450405"/>
              <a:gd name="connsiteY23" fmla="*/ 1822074 h 6728001"/>
              <a:gd name="connsiteX24" fmla="*/ 159816 w 3450405"/>
              <a:gd name="connsiteY24" fmla="*/ 2133742 h 6728001"/>
              <a:gd name="connsiteX25" fmla="*/ 669507 w 3450405"/>
              <a:gd name="connsiteY25" fmla="*/ 2806910 h 6728001"/>
              <a:gd name="connsiteX26" fmla="*/ 1330494 w 3450405"/>
              <a:gd name="connsiteY26" fmla="*/ 3583198 h 6728001"/>
              <a:gd name="connsiteX27" fmla="*/ 1506706 w 3450405"/>
              <a:gd name="connsiteY27" fmla="*/ 4107073 h 6728001"/>
              <a:gd name="connsiteX28" fmla="*/ 1313917 w 3450405"/>
              <a:gd name="connsiteY28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201906 w 3450405"/>
              <a:gd name="connsiteY20" fmla="*/ 1635335 h 6728001"/>
              <a:gd name="connsiteX21" fmla="*/ 1149518 w 3450405"/>
              <a:gd name="connsiteY21" fmla="*/ 2025860 h 6728001"/>
              <a:gd name="connsiteX22" fmla="*/ 909084 w 3450405"/>
              <a:gd name="connsiteY22" fmla="*/ 2336423 h 6728001"/>
              <a:gd name="connsiteX23" fmla="*/ 227494 w 3450405"/>
              <a:gd name="connsiteY23" fmla="*/ 1822074 h 6728001"/>
              <a:gd name="connsiteX24" fmla="*/ 159816 w 3450405"/>
              <a:gd name="connsiteY24" fmla="*/ 2133742 h 6728001"/>
              <a:gd name="connsiteX25" fmla="*/ 669507 w 3450405"/>
              <a:gd name="connsiteY25" fmla="*/ 2806910 h 6728001"/>
              <a:gd name="connsiteX26" fmla="*/ 1330494 w 3450405"/>
              <a:gd name="connsiteY26" fmla="*/ 3583198 h 6728001"/>
              <a:gd name="connsiteX27" fmla="*/ 1506706 w 3450405"/>
              <a:gd name="connsiteY27" fmla="*/ 4107073 h 6728001"/>
              <a:gd name="connsiteX28" fmla="*/ 1313917 w 3450405"/>
              <a:gd name="connsiteY28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188171 w 3450405"/>
              <a:gd name="connsiteY20" fmla="*/ 1717750 h 6728001"/>
              <a:gd name="connsiteX21" fmla="*/ 1149518 w 3450405"/>
              <a:gd name="connsiteY21" fmla="*/ 2025860 h 6728001"/>
              <a:gd name="connsiteX22" fmla="*/ 909084 w 3450405"/>
              <a:gd name="connsiteY22" fmla="*/ 2336423 h 6728001"/>
              <a:gd name="connsiteX23" fmla="*/ 227494 w 3450405"/>
              <a:gd name="connsiteY23" fmla="*/ 1822074 h 6728001"/>
              <a:gd name="connsiteX24" fmla="*/ 159816 w 3450405"/>
              <a:gd name="connsiteY24" fmla="*/ 2133742 h 6728001"/>
              <a:gd name="connsiteX25" fmla="*/ 669507 w 3450405"/>
              <a:gd name="connsiteY25" fmla="*/ 2806910 h 6728001"/>
              <a:gd name="connsiteX26" fmla="*/ 1330494 w 3450405"/>
              <a:gd name="connsiteY26" fmla="*/ 3583198 h 6728001"/>
              <a:gd name="connsiteX27" fmla="*/ 1506706 w 3450405"/>
              <a:gd name="connsiteY27" fmla="*/ 4107073 h 6728001"/>
              <a:gd name="connsiteX28" fmla="*/ 1313917 w 3450405"/>
              <a:gd name="connsiteY28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188171 w 3450405"/>
              <a:gd name="connsiteY20" fmla="*/ 1717750 h 6728001"/>
              <a:gd name="connsiteX21" fmla="*/ 1149518 w 3450405"/>
              <a:gd name="connsiteY21" fmla="*/ 2025860 h 6728001"/>
              <a:gd name="connsiteX22" fmla="*/ 1097303 w 3450405"/>
              <a:gd name="connsiteY22" fmla="*/ 2047827 h 6728001"/>
              <a:gd name="connsiteX23" fmla="*/ 909084 w 3450405"/>
              <a:gd name="connsiteY23" fmla="*/ 2336423 h 6728001"/>
              <a:gd name="connsiteX24" fmla="*/ 227494 w 3450405"/>
              <a:gd name="connsiteY24" fmla="*/ 1822074 h 6728001"/>
              <a:gd name="connsiteX25" fmla="*/ 159816 w 3450405"/>
              <a:gd name="connsiteY25" fmla="*/ 2133742 h 6728001"/>
              <a:gd name="connsiteX26" fmla="*/ 669507 w 3450405"/>
              <a:gd name="connsiteY26" fmla="*/ 2806910 h 6728001"/>
              <a:gd name="connsiteX27" fmla="*/ 1330494 w 3450405"/>
              <a:gd name="connsiteY27" fmla="*/ 3583198 h 6728001"/>
              <a:gd name="connsiteX28" fmla="*/ 1506706 w 3450405"/>
              <a:gd name="connsiteY28" fmla="*/ 4107073 h 6728001"/>
              <a:gd name="connsiteX29" fmla="*/ 1313917 w 3450405"/>
              <a:gd name="connsiteY29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188171 w 3450405"/>
              <a:gd name="connsiteY20" fmla="*/ 1717750 h 6728001"/>
              <a:gd name="connsiteX21" fmla="*/ 1149518 w 3450405"/>
              <a:gd name="connsiteY21" fmla="*/ 2025860 h 6728001"/>
              <a:gd name="connsiteX22" fmla="*/ 909084 w 3450405"/>
              <a:gd name="connsiteY22" fmla="*/ 2336423 h 6728001"/>
              <a:gd name="connsiteX23" fmla="*/ 227494 w 3450405"/>
              <a:gd name="connsiteY23" fmla="*/ 1822074 h 6728001"/>
              <a:gd name="connsiteX24" fmla="*/ 159816 w 3450405"/>
              <a:gd name="connsiteY24" fmla="*/ 2133742 h 6728001"/>
              <a:gd name="connsiteX25" fmla="*/ 669507 w 3450405"/>
              <a:gd name="connsiteY25" fmla="*/ 2806910 h 6728001"/>
              <a:gd name="connsiteX26" fmla="*/ 1330494 w 3450405"/>
              <a:gd name="connsiteY26" fmla="*/ 3583198 h 6728001"/>
              <a:gd name="connsiteX27" fmla="*/ 1506706 w 3450405"/>
              <a:gd name="connsiteY27" fmla="*/ 4107073 h 6728001"/>
              <a:gd name="connsiteX28" fmla="*/ 1313917 w 3450405"/>
              <a:gd name="connsiteY28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188171 w 3450405"/>
              <a:gd name="connsiteY20" fmla="*/ 1717750 h 6728001"/>
              <a:gd name="connsiteX21" fmla="*/ 909084 w 3450405"/>
              <a:gd name="connsiteY21" fmla="*/ 2336423 h 6728001"/>
              <a:gd name="connsiteX22" fmla="*/ 227494 w 3450405"/>
              <a:gd name="connsiteY22" fmla="*/ 1822074 h 6728001"/>
              <a:gd name="connsiteX23" fmla="*/ 159816 w 3450405"/>
              <a:gd name="connsiteY23" fmla="*/ 2133742 h 6728001"/>
              <a:gd name="connsiteX24" fmla="*/ 669507 w 3450405"/>
              <a:gd name="connsiteY24" fmla="*/ 2806910 h 6728001"/>
              <a:gd name="connsiteX25" fmla="*/ 1330494 w 3450405"/>
              <a:gd name="connsiteY25" fmla="*/ 3583198 h 6728001"/>
              <a:gd name="connsiteX26" fmla="*/ 1506706 w 3450405"/>
              <a:gd name="connsiteY26" fmla="*/ 4107073 h 6728001"/>
              <a:gd name="connsiteX27" fmla="*/ 1313917 w 3450405"/>
              <a:gd name="connsiteY27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563856 w 3450405"/>
              <a:gd name="connsiteY16" fmla="*/ 1559134 h 6728001"/>
              <a:gd name="connsiteX17" fmla="*/ 1482893 w 3450405"/>
              <a:gd name="connsiteY17" fmla="*/ 378035 h 6728001"/>
              <a:gd name="connsiteX18" fmla="*/ 1197144 w 3450405"/>
              <a:gd name="connsiteY18" fmla="*/ 368510 h 6728001"/>
              <a:gd name="connsiteX19" fmla="*/ 1188171 w 3450405"/>
              <a:gd name="connsiteY19" fmla="*/ 1717750 h 6728001"/>
              <a:gd name="connsiteX20" fmla="*/ 909084 w 3450405"/>
              <a:gd name="connsiteY20" fmla="*/ 2336423 h 6728001"/>
              <a:gd name="connsiteX21" fmla="*/ 227494 w 3450405"/>
              <a:gd name="connsiteY21" fmla="*/ 1822074 h 6728001"/>
              <a:gd name="connsiteX22" fmla="*/ 159816 w 3450405"/>
              <a:gd name="connsiteY22" fmla="*/ 2133742 h 6728001"/>
              <a:gd name="connsiteX23" fmla="*/ 669507 w 3450405"/>
              <a:gd name="connsiteY23" fmla="*/ 2806910 h 6728001"/>
              <a:gd name="connsiteX24" fmla="*/ 1330494 w 3450405"/>
              <a:gd name="connsiteY24" fmla="*/ 3583198 h 6728001"/>
              <a:gd name="connsiteX25" fmla="*/ 1506706 w 3450405"/>
              <a:gd name="connsiteY25" fmla="*/ 4107073 h 6728001"/>
              <a:gd name="connsiteX26" fmla="*/ 1313917 w 3450405"/>
              <a:gd name="connsiteY26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21056 w 3450405"/>
              <a:gd name="connsiteY12" fmla="*/ 1597235 h 6728001"/>
              <a:gd name="connsiteX13" fmla="*/ 2082969 w 3450405"/>
              <a:gd name="connsiteY13" fmla="*/ 154197 h 6728001"/>
              <a:gd name="connsiteX14" fmla="*/ 1768643 w 3450405"/>
              <a:gd name="connsiteY14" fmla="*/ 163723 h 6728001"/>
              <a:gd name="connsiteX15" fmla="*/ 1563856 w 3450405"/>
              <a:gd name="connsiteY15" fmla="*/ 1559134 h 6728001"/>
              <a:gd name="connsiteX16" fmla="*/ 1482893 w 3450405"/>
              <a:gd name="connsiteY16" fmla="*/ 378035 h 6728001"/>
              <a:gd name="connsiteX17" fmla="*/ 1197144 w 3450405"/>
              <a:gd name="connsiteY17" fmla="*/ 368510 h 6728001"/>
              <a:gd name="connsiteX18" fmla="*/ 1188171 w 3450405"/>
              <a:gd name="connsiteY18" fmla="*/ 1717750 h 6728001"/>
              <a:gd name="connsiteX19" fmla="*/ 909084 w 3450405"/>
              <a:gd name="connsiteY19" fmla="*/ 2336423 h 6728001"/>
              <a:gd name="connsiteX20" fmla="*/ 227494 w 3450405"/>
              <a:gd name="connsiteY20" fmla="*/ 1822074 h 6728001"/>
              <a:gd name="connsiteX21" fmla="*/ 159816 w 3450405"/>
              <a:gd name="connsiteY21" fmla="*/ 2133742 h 6728001"/>
              <a:gd name="connsiteX22" fmla="*/ 669507 w 3450405"/>
              <a:gd name="connsiteY22" fmla="*/ 2806910 h 6728001"/>
              <a:gd name="connsiteX23" fmla="*/ 1330494 w 3450405"/>
              <a:gd name="connsiteY23" fmla="*/ 3583198 h 6728001"/>
              <a:gd name="connsiteX24" fmla="*/ 1506706 w 3450405"/>
              <a:gd name="connsiteY24" fmla="*/ 4107073 h 6728001"/>
              <a:gd name="connsiteX25" fmla="*/ 1313917 w 3450405"/>
              <a:gd name="connsiteY25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21056 w 3450405"/>
              <a:gd name="connsiteY11" fmla="*/ 1597235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563856 w 3450405"/>
              <a:gd name="connsiteY14" fmla="*/ 1559134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82867 w 3450405"/>
              <a:gd name="connsiteY11" fmla="*/ 1638442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563856 w 3450405"/>
              <a:gd name="connsiteY14" fmla="*/ 1559134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34792 w 3450405"/>
              <a:gd name="connsiteY11" fmla="*/ 1645310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563856 w 3450405"/>
              <a:gd name="connsiteY14" fmla="*/ 1559134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34792 w 3450405"/>
              <a:gd name="connsiteY11" fmla="*/ 1645310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563856 w 3450405"/>
              <a:gd name="connsiteY14" fmla="*/ 1559134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34792 w 3450405"/>
              <a:gd name="connsiteY11" fmla="*/ 1645310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563856 w 3450405"/>
              <a:gd name="connsiteY14" fmla="*/ 1559134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34792 w 3450405"/>
              <a:gd name="connsiteY11" fmla="*/ 1645310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625667 w 3450405"/>
              <a:gd name="connsiteY14" fmla="*/ 1620945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34792 w 3450405"/>
              <a:gd name="connsiteY11" fmla="*/ 1645310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625667 w 3450405"/>
              <a:gd name="connsiteY14" fmla="*/ 1620945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34792 w 3450405"/>
              <a:gd name="connsiteY11" fmla="*/ 1645310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625667 w 3450405"/>
              <a:gd name="connsiteY14" fmla="*/ 1620945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32541"/>
              <a:gd name="connsiteY0" fmla="*/ 6728001 h 6728001"/>
              <a:gd name="connsiteX1" fmla="*/ 3080150 w 3432541"/>
              <a:gd name="connsiteY1" fmla="*/ 6709503 h 6728001"/>
              <a:gd name="connsiteX2" fmla="*/ 2530643 w 3432541"/>
              <a:gd name="connsiteY2" fmla="*/ 3878472 h 6728001"/>
              <a:gd name="connsiteX3" fmla="*/ 2442955 w 3432541"/>
              <a:gd name="connsiteY3" fmla="*/ 3482959 h 6728001"/>
              <a:gd name="connsiteX4" fmla="*/ 2713620 w 3432541"/>
              <a:gd name="connsiteY4" fmla="*/ 2866616 h 6728001"/>
              <a:gd name="connsiteX5" fmla="*/ 2754481 w 3432541"/>
              <a:gd name="connsiteY5" fmla="*/ 2192548 h 6728001"/>
              <a:gd name="connsiteX6" fmla="*/ 3402181 w 3432541"/>
              <a:gd name="connsiteY6" fmla="*/ 1301960 h 6728001"/>
              <a:gd name="connsiteX7" fmla="*/ 3016174 w 3432541"/>
              <a:gd name="connsiteY7" fmla="*/ 1075118 h 6728001"/>
              <a:gd name="connsiteX8" fmla="*/ 2421106 w 3432541"/>
              <a:gd name="connsiteY8" fmla="*/ 1821072 h 6728001"/>
              <a:gd name="connsiteX9" fmla="*/ 2764006 w 3432541"/>
              <a:gd name="connsiteY9" fmla="*/ 563772 h 6728001"/>
              <a:gd name="connsiteX10" fmla="*/ 2487781 w 3432541"/>
              <a:gd name="connsiteY10" fmla="*/ 397084 h 6728001"/>
              <a:gd name="connsiteX11" fmla="*/ 2034792 w 3432541"/>
              <a:gd name="connsiteY11" fmla="*/ 1645310 h 6728001"/>
              <a:gd name="connsiteX12" fmla="*/ 2082969 w 3432541"/>
              <a:gd name="connsiteY12" fmla="*/ 154197 h 6728001"/>
              <a:gd name="connsiteX13" fmla="*/ 1768643 w 3432541"/>
              <a:gd name="connsiteY13" fmla="*/ 163723 h 6728001"/>
              <a:gd name="connsiteX14" fmla="*/ 1625667 w 3432541"/>
              <a:gd name="connsiteY14" fmla="*/ 1620945 h 6728001"/>
              <a:gd name="connsiteX15" fmla="*/ 1482893 w 3432541"/>
              <a:gd name="connsiteY15" fmla="*/ 378035 h 6728001"/>
              <a:gd name="connsiteX16" fmla="*/ 1197144 w 3432541"/>
              <a:gd name="connsiteY16" fmla="*/ 368510 h 6728001"/>
              <a:gd name="connsiteX17" fmla="*/ 1188171 w 3432541"/>
              <a:gd name="connsiteY17" fmla="*/ 1717750 h 6728001"/>
              <a:gd name="connsiteX18" fmla="*/ 909084 w 3432541"/>
              <a:gd name="connsiteY18" fmla="*/ 2336423 h 6728001"/>
              <a:gd name="connsiteX19" fmla="*/ 227494 w 3432541"/>
              <a:gd name="connsiteY19" fmla="*/ 1822074 h 6728001"/>
              <a:gd name="connsiteX20" fmla="*/ 159816 w 3432541"/>
              <a:gd name="connsiteY20" fmla="*/ 2133742 h 6728001"/>
              <a:gd name="connsiteX21" fmla="*/ 669507 w 3432541"/>
              <a:gd name="connsiteY21" fmla="*/ 2806910 h 6728001"/>
              <a:gd name="connsiteX22" fmla="*/ 1330494 w 3432541"/>
              <a:gd name="connsiteY22" fmla="*/ 3583198 h 6728001"/>
              <a:gd name="connsiteX23" fmla="*/ 1506706 w 3432541"/>
              <a:gd name="connsiteY23" fmla="*/ 4107073 h 6728001"/>
              <a:gd name="connsiteX24" fmla="*/ 1313917 w 3432541"/>
              <a:gd name="connsiteY24" fmla="*/ 6728001 h 6728001"/>
              <a:gd name="connsiteX0" fmla="*/ 1313917 w 3314077"/>
              <a:gd name="connsiteY0" fmla="*/ 6728001 h 6728001"/>
              <a:gd name="connsiteX1" fmla="*/ 3080150 w 3314077"/>
              <a:gd name="connsiteY1" fmla="*/ 6709503 h 6728001"/>
              <a:gd name="connsiteX2" fmla="*/ 2530643 w 3314077"/>
              <a:gd name="connsiteY2" fmla="*/ 3878472 h 6728001"/>
              <a:gd name="connsiteX3" fmla="*/ 2442955 w 3314077"/>
              <a:gd name="connsiteY3" fmla="*/ 3482959 h 6728001"/>
              <a:gd name="connsiteX4" fmla="*/ 2713620 w 3314077"/>
              <a:gd name="connsiteY4" fmla="*/ 2866616 h 6728001"/>
              <a:gd name="connsiteX5" fmla="*/ 2754481 w 3314077"/>
              <a:gd name="connsiteY5" fmla="*/ 2192548 h 6728001"/>
              <a:gd name="connsiteX6" fmla="*/ 3271692 w 3314077"/>
              <a:gd name="connsiteY6" fmla="*/ 1150868 h 6728001"/>
              <a:gd name="connsiteX7" fmla="*/ 3016174 w 3314077"/>
              <a:gd name="connsiteY7" fmla="*/ 1075118 h 6728001"/>
              <a:gd name="connsiteX8" fmla="*/ 2421106 w 3314077"/>
              <a:gd name="connsiteY8" fmla="*/ 1821072 h 6728001"/>
              <a:gd name="connsiteX9" fmla="*/ 2764006 w 3314077"/>
              <a:gd name="connsiteY9" fmla="*/ 563772 h 6728001"/>
              <a:gd name="connsiteX10" fmla="*/ 2487781 w 3314077"/>
              <a:gd name="connsiteY10" fmla="*/ 397084 h 6728001"/>
              <a:gd name="connsiteX11" fmla="*/ 2034792 w 3314077"/>
              <a:gd name="connsiteY11" fmla="*/ 1645310 h 6728001"/>
              <a:gd name="connsiteX12" fmla="*/ 2082969 w 3314077"/>
              <a:gd name="connsiteY12" fmla="*/ 154197 h 6728001"/>
              <a:gd name="connsiteX13" fmla="*/ 1768643 w 3314077"/>
              <a:gd name="connsiteY13" fmla="*/ 163723 h 6728001"/>
              <a:gd name="connsiteX14" fmla="*/ 1625667 w 3314077"/>
              <a:gd name="connsiteY14" fmla="*/ 1620945 h 6728001"/>
              <a:gd name="connsiteX15" fmla="*/ 1482893 w 3314077"/>
              <a:gd name="connsiteY15" fmla="*/ 378035 h 6728001"/>
              <a:gd name="connsiteX16" fmla="*/ 1197144 w 3314077"/>
              <a:gd name="connsiteY16" fmla="*/ 368510 h 6728001"/>
              <a:gd name="connsiteX17" fmla="*/ 1188171 w 3314077"/>
              <a:gd name="connsiteY17" fmla="*/ 1717750 h 6728001"/>
              <a:gd name="connsiteX18" fmla="*/ 909084 w 3314077"/>
              <a:gd name="connsiteY18" fmla="*/ 2336423 h 6728001"/>
              <a:gd name="connsiteX19" fmla="*/ 227494 w 3314077"/>
              <a:gd name="connsiteY19" fmla="*/ 1822074 h 6728001"/>
              <a:gd name="connsiteX20" fmla="*/ 159816 w 3314077"/>
              <a:gd name="connsiteY20" fmla="*/ 2133742 h 6728001"/>
              <a:gd name="connsiteX21" fmla="*/ 669507 w 3314077"/>
              <a:gd name="connsiteY21" fmla="*/ 2806910 h 6728001"/>
              <a:gd name="connsiteX22" fmla="*/ 1330494 w 3314077"/>
              <a:gd name="connsiteY22" fmla="*/ 3583198 h 6728001"/>
              <a:gd name="connsiteX23" fmla="*/ 1506706 w 3314077"/>
              <a:gd name="connsiteY23" fmla="*/ 4107073 h 6728001"/>
              <a:gd name="connsiteX24" fmla="*/ 1313917 w 3314077"/>
              <a:gd name="connsiteY24" fmla="*/ 6728001 h 6728001"/>
              <a:gd name="connsiteX0" fmla="*/ 1313917 w 3295291"/>
              <a:gd name="connsiteY0" fmla="*/ 6728001 h 6728001"/>
              <a:gd name="connsiteX1" fmla="*/ 3080150 w 3295291"/>
              <a:gd name="connsiteY1" fmla="*/ 6709503 h 6728001"/>
              <a:gd name="connsiteX2" fmla="*/ 2530643 w 3295291"/>
              <a:gd name="connsiteY2" fmla="*/ 3878472 h 6728001"/>
              <a:gd name="connsiteX3" fmla="*/ 2442955 w 3295291"/>
              <a:gd name="connsiteY3" fmla="*/ 3482959 h 6728001"/>
              <a:gd name="connsiteX4" fmla="*/ 2713620 w 3295291"/>
              <a:gd name="connsiteY4" fmla="*/ 2866616 h 6728001"/>
              <a:gd name="connsiteX5" fmla="*/ 2754481 w 3295291"/>
              <a:gd name="connsiteY5" fmla="*/ 2192548 h 6728001"/>
              <a:gd name="connsiteX6" fmla="*/ 3271692 w 3295291"/>
              <a:gd name="connsiteY6" fmla="*/ 1150868 h 6728001"/>
              <a:gd name="connsiteX7" fmla="*/ 3016174 w 3295291"/>
              <a:gd name="connsiteY7" fmla="*/ 1075118 h 6728001"/>
              <a:gd name="connsiteX8" fmla="*/ 2421106 w 3295291"/>
              <a:gd name="connsiteY8" fmla="*/ 1821072 h 6728001"/>
              <a:gd name="connsiteX9" fmla="*/ 2764006 w 3295291"/>
              <a:gd name="connsiteY9" fmla="*/ 563772 h 6728001"/>
              <a:gd name="connsiteX10" fmla="*/ 2487781 w 3295291"/>
              <a:gd name="connsiteY10" fmla="*/ 397084 h 6728001"/>
              <a:gd name="connsiteX11" fmla="*/ 2034792 w 3295291"/>
              <a:gd name="connsiteY11" fmla="*/ 1645310 h 6728001"/>
              <a:gd name="connsiteX12" fmla="*/ 2082969 w 3295291"/>
              <a:gd name="connsiteY12" fmla="*/ 154197 h 6728001"/>
              <a:gd name="connsiteX13" fmla="*/ 1768643 w 3295291"/>
              <a:gd name="connsiteY13" fmla="*/ 163723 h 6728001"/>
              <a:gd name="connsiteX14" fmla="*/ 1625667 w 3295291"/>
              <a:gd name="connsiteY14" fmla="*/ 1620945 h 6728001"/>
              <a:gd name="connsiteX15" fmla="*/ 1482893 w 3295291"/>
              <a:gd name="connsiteY15" fmla="*/ 378035 h 6728001"/>
              <a:gd name="connsiteX16" fmla="*/ 1197144 w 3295291"/>
              <a:gd name="connsiteY16" fmla="*/ 368510 h 6728001"/>
              <a:gd name="connsiteX17" fmla="*/ 1188171 w 3295291"/>
              <a:gd name="connsiteY17" fmla="*/ 1717750 h 6728001"/>
              <a:gd name="connsiteX18" fmla="*/ 909084 w 3295291"/>
              <a:gd name="connsiteY18" fmla="*/ 2336423 h 6728001"/>
              <a:gd name="connsiteX19" fmla="*/ 227494 w 3295291"/>
              <a:gd name="connsiteY19" fmla="*/ 1822074 h 6728001"/>
              <a:gd name="connsiteX20" fmla="*/ 159816 w 3295291"/>
              <a:gd name="connsiteY20" fmla="*/ 2133742 h 6728001"/>
              <a:gd name="connsiteX21" fmla="*/ 669507 w 3295291"/>
              <a:gd name="connsiteY21" fmla="*/ 2806910 h 6728001"/>
              <a:gd name="connsiteX22" fmla="*/ 1330494 w 3295291"/>
              <a:gd name="connsiteY22" fmla="*/ 3583198 h 6728001"/>
              <a:gd name="connsiteX23" fmla="*/ 1506706 w 3295291"/>
              <a:gd name="connsiteY23" fmla="*/ 4107073 h 6728001"/>
              <a:gd name="connsiteX24" fmla="*/ 1313917 w 3295291"/>
              <a:gd name="connsiteY24" fmla="*/ 6728001 h 6728001"/>
              <a:gd name="connsiteX0" fmla="*/ 1313917 w 3295291"/>
              <a:gd name="connsiteY0" fmla="*/ 6728001 h 6728001"/>
              <a:gd name="connsiteX1" fmla="*/ 3080150 w 3295291"/>
              <a:gd name="connsiteY1" fmla="*/ 6709503 h 6728001"/>
              <a:gd name="connsiteX2" fmla="*/ 2530643 w 3295291"/>
              <a:gd name="connsiteY2" fmla="*/ 3878472 h 6728001"/>
              <a:gd name="connsiteX3" fmla="*/ 2442955 w 3295291"/>
              <a:gd name="connsiteY3" fmla="*/ 3482959 h 6728001"/>
              <a:gd name="connsiteX4" fmla="*/ 2713620 w 3295291"/>
              <a:gd name="connsiteY4" fmla="*/ 2866616 h 6728001"/>
              <a:gd name="connsiteX5" fmla="*/ 2754481 w 3295291"/>
              <a:gd name="connsiteY5" fmla="*/ 2192548 h 6728001"/>
              <a:gd name="connsiteX6" fmla="*/ 3271692 w 3295291"/>
              <a:gd name="connsiteY6" fmla="*/ 1150868 h 6728001"/>
              <a:gd name="connsiteX7" fmla="*/ 3016174 w 3295291"/>
              <a:gd name="connsiteY7" fmla="*/ 1075118 h 6728001"/>
              <a:gd name="connsiteX8" fmla="*/ 2421106 w 3295291"/>
              <a:gd name="connsiteY8" fmla="*/ 1821072 h 6728001"/>
              <a:gd name="connsiteX9" fmla="*/ 2764006 w 3295291"/>
              <a:gd name="connsiteY9" fmla="*/ 563772 h 6728001"/>
              <a:gd name="connsiteX10" fmla="*/ 2487781 w 3295291"/>
              <a:gd name="connsiteY10" fmla="*/ 397084 h 6728001"/>
              <a:gd name="connsiteX11" fmla="*/ 2034792 w 3295291"/>
              <a:gd name="connsiteY11" fmla="*/ 1645310 h 6728001"/>
              <a:gd name="connsiteX12" fmla="*/ 2082969 w 3295291"/>
              <a:gd name="connsiteY12" fmla="*/ 154197 h 6728001"/>
              <a:gd name="connsiteX13" fmla="*/ 1768643 w 3295291"/>
              <a:gd name="connsiteY13" fmla="*/ 163723 h 6728001"/>
              <a:gd name="connsiteX14" fmla="*/ 1625667 w 3295291"/>
              <a:gd name="connsiteY14" fmla="*/ 1620945 h 6728001"/>
              <a:gd name="connsiteX15" fmla="*/ 1482893 w 3295291"/>
              <a:gd name="connsiteY15" fmla="*/ 378035 h 6728001"/>
              <a:gd name="connsiteX16" fmla="*/ 1197144 w 3295291"/>
              <a:gd name="connsiteY16" fmla="*/ 368510 h 6728001"/>
              <a:gd name="connsiteX17" fmla="*/ 1188171 w 3295291"/>
              <a:gd name="connsiteY17" fmla="*/ 1717750 h 6728001"/>
              <a:gd name="connsiteX18" fmla="*/ 909084 w 3295291"/>
              <a:gd name="connsiteY18" fmla="*/ 2336423 h 6728001"/>
              <a:gd name="connsiteX19" fmla="*/ 227494 w 3295291"/>
              <a:gd name="connsiteY19" fmla="*/ 1822074 h 6728001"/>
              <a:gd name="connsiteX20" fmla="*/ 159816 w 3295291"/>
              <a:gd name="connsiteY20" fmla="*/ 2133742 h 6728001"/>
              <a:gd name="connsiteX21" fmla="*/ 669507 w 3295291"/>
              <a:gd name="connsiteY21" fmla="*/ 2806910 h 6728001"/>
              <a:gd name="connsiteX22" fmla="*/ 1330494 w 3295291"/>
              <a:gd name="connsiteY22" fmla="*/ 3583198 h 6728001"/>
              <a:gd name="connsiteX23" fmla="*/ 1506706 w 3295291"/>
              <a:gd name="connsiteY23" fmla="*/ 4107073 h 6728001"/>
              <a:gd name="connsiteX24" fmla="*/ 1313917 w 3295291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909084 w 3292922"/>
              <a:gd name="connsiteY18" fmla="*/ 2336423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669507 w 3292922"/>
              <a:gd name="connsiteY21" fmla="*/ 2806910 h 6728001"/>
              <a:gd name="connsiteX22" fmla="*/ 1330494 w 3292922"/>
              <a:gd name="connsiteY22" fmla="*/ 3583198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909084 w 3292922"/>
              <a:gd name="connsiteY18" fmla="*/ 2336423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669507 w 3292922"/>
              <a:gd name="connsiteY21" fmla="*/ 2806910 h 6728001"/>
              <a:gd name="connsiteX22" fmla="*/ 1330494 w 3292922"/>
              <a:gd name="connsiteY22" fmla="*/ 3583198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909084 w 3292922"/>
              <a:gd name="connsiteY18" fmla="*/ 2336423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669507 w 3292922"/>
              <a:gd name="connsiteY21" fmla="*/ 2806910 h 6728001"/>
              <a:gd name="connsiteX22" fmla="*/ 1330494 w 3292922"/>
              <a:gd name="connsiteY22" fmla="*/ 3583198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909084 w 3292922"/>
              <a:gd name="connsiteY18" fmla="*/ 2336423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669507 w 3292922"/>
              <a:gd name="connsiteY21" fmla="*/ 2806910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909084 w 3292922"/>
              <a:gd name="connsiteY18" fmla="*/ 2336423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603735 w 3292922"/>
              <a:gd name="connsiteY4" fmla="*/ 2784203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644943 w 3292922"/>
              <a:gd name="connsiteY4" fmla="*/ 2791070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644943 w 3292922"/>
              <a:gd name="connsiteY4" fmla="*/ 2791070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644943 w 3292922"/>
              <a:gd name="connsiteY4" fmla="*/ 2791070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644943 w 3292922"/>
              <a:gd name="connsiteY4" fmla="*/ 2791070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644943 w 3292922"/>
              <a:gd name="connsiteY4" fmla="*/ 2791070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8013 w 3292922"/>
              <a:gd name="connsiteY3" fmla="*/ 3421148 h 6728001"/>
              <a:gd name="connsiteX4" fmla="*/ 2644943 w 3292922"/>
              <a:gd name="connsiteY4" fmla="*/ 2791070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292922" h="6728001">
                <a:moveTo>
                  <a:pt x="1313917" y="6728001"/>
                </a:moveTo>
                <a:lnTo>
                  <a:pt x="3080150" y="6709503"/>
                </a:lnTo>
                <a:cubicBezTo>
                  <a:pt x="2901007" y="5613780"/>
                  <a:pt x="2805281" y="4930985"/>
                  <a:pt x="2530643" y="3878472"/>
                </a:cubicBezTo>
                <a:cubicBezTo>
                  <a:pt x="2496835" y="3710006"/>
                  <a:pt x="2416222" y="3623214"/>
                  <a:pt x="2388013" y="3421148"/>
                </a:cubicBezTo>
                <a:cubicBezTo>
                  <a:pt x="2488975" y="3081794"/>
                  <a:pt x="2557147" y="3039271"/>
                  <a:pt x="2644943" y="2791070"/>
                </a:cubicBezTo>
                <a:cubicBezTo>
                  <a:pt x="2710030" y="2495898"/>
                  <a:pt x="2711066" y="2456210"/>
                  <a:pt x="2754481" y="2192548"/>
                </a:cubicBezTo>
                <a:cubicBezTo>
                  <a:pt x="2746333" y="1985452"/>
                  <a:pt x="3073254" y="1479481"/>
                  <a:pt x="3271692" y="1150868"/>
                </a:cubicBezTo>
                <a:cubicBezTo>
                  <a:pt x="3356967" y="952533"/>
                  <a:pt x="3169677" y="805276"/>
                  <a:pt x="2988703" y="1054514"/>
                </a:cubicBezTo>
                <a:cubicBezTo>
                  <a:pt x="2845795" y="1216579"/>
                  <a:pt x="2581031" y="1593810"/>
                  <a:pt x="2421106" y="1821072"/>
                </a:cubicBezTo>
                <a:cubicBezTo>
                  <a:pt x="2548106" y="1401971"/>
                  <a:pt x="2665581" y="992397"/>
                  <a:pt x="2764006" y="563772"/>
                </a:cubicBezTo>
                <a:cubicBezTo>
                  <a:pt x="2813218" y="314534"/>
                  <a:pt x="2595731" y="208171"/>
                  <a:pt x="2487781" y="397084"/>
                </a:cubicBezTo>
                <a:cubicBezTo>
                  <a:pt x="2363956" y="569328"/>
                  <a:pt x="2150336" y="1369872"/>
                  <a:pt x="2034792" y="1645310"/>
                </a:cubicBezTo>
                <a:cubicBezTo>
                  <a:pt x="2091942" y="1194459"/>
                  <a:pt x="2078206" y="628860"/>
                  <a:pt x="2082969" y="154197"/>
                </a:cubicBezTo>
                <a:cubicBezTo>
                  <a:pt x="2082969" y="38309"/>
                  <a:pt x="1835318" y="-129965"/>
                  <a:pt x="1768643" y="163723"/>
                </a:cubicBezTo>
                <a:cubicBezTo>
                  <a:pt x="1682124" y="397879"/>
                  <a:pt x="1638953" y="1234968"/>
                  <a:pt x="1625667" y="1620945"/>
                </a:cubicBezTo>
                <a:cubicBezTo>
                  <a:pt x="1564339" y="1205538"/>
                  <a:pt x="1505118" y="766972"/>
                  <a:pt x="1482893" y="378035"/>
                </a:cubicBezTo>
                <a:cubicBezTo>
                  <a:pt x="1454318" y="84347"/>
                  <a:pt x="1220956" y="133560"/>
                  <a:pt x="1197144" y="368510"/>
                </a:cubicBezTo>
                <a:cubicBezTo>
                  <a:pt x="1136819" y="844760"/>
                  <a:pt x="1162771" y="1265312"/>
                  <a:pt x="1188171" y="1717750"/>
                </a:cubicBezTo>
                <a:cubicBezTo>
                  <a:pt x="1140161" y="2045735"/>
                  <a:pt x="1199686" y="2167944"/>
                  <a:pt x="1046440" y="2322687"/>
                </a:cubicBezTo>
                <a:cubicBezTo>
                  <a:pt x="855940" y="2122662"/>
                  <a:pt x="618019" y="1903036"/>
                  <a:pt x="227494" y="1822074"/>
                </a:cubicBezTo>
                <a:cubicBezTo>
                  <a:pt x="-15394" y="1795087"/>
                  <a:pt x="-102122" y="1989280"/>
                  <a:pt x="159816" y="2133742"/>
                </a:cubicBezTo>
                <a:cubicBezTo>
                  <a:pt x="345554" y="2368692"/>
                  <a:pt x="756777" y="2611448"/>
                  <a:pt x="861805" y="2861852"/>
                </a:cubicBezTo>
                <a:cubicBezTo>
                  <a:pt x="1030874" y="3125377"/>
                  <a:pt x="1206326" y="3251130"/>
                  <a:pt x="1378569" y="3432105"/>
                </a:cubicBezTo>
                <a:cubicBezTo>
                  <a:pt x="1526589" y="3620465"/>
                  <a:pt x="1509779" y="3863770"/>
                  <a:pt x="1506706" y="4107073"/>
                </a:cubicBezTo>
                <a:cubicBezTo>
                  <a:pt x="1513397" y="5266921"/>
                  <a:pt x="1464287" y="5526742"/>
                  <a:pt x="1313917" y="6728001"/>
                </a:cubicBezTo>
                <a:close/>
              </a:path>
            </a:pathLst>
          </a:cu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微軟正黑體" panose="020B0604030504040204" pitchFamily="34" charset="-12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06\02-\color-pencil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13979"/>
            <a:ext cx="9144000" cy="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4742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2039" y="1239550"/>
            <a:ext cx="3743959" cy="34359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491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919888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微軟正黑體" panose="020B0604030504040204" pitchFamily="34" charset="-120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9144000" cy="9875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微軟正黑體" panose="020B0604030504040204" pitchFamily="34" charset="-12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147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275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87774"/>
            <a:ext cx="9144000" cy="18516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微軟正黑體" panose="020B0604030504040204" pitchFamily="34" charset="-120"/>
            </a:endParaRPr>
          </a:p>
        </p:txBody>
      </p:sp>
      <p:pic>
        <p:nvPicPr>
          <p:cNvPr id="7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200" y="1239550"/>
            <a:ext cx="4170638" cy="2285250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054196" y="1347614"/>
            <a:ext cx="2767817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5388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816606" y="2514208"/>
            <a:ext cx="1296145" cy="2648247"/>
          </a:xfrm>
          <a:custGeom>
            <a:avLst/>
            <a:gdLst>
              <a:gd name="connsiteX0" fmla="*/ 1847850 w 3571875"/>
              <a:gd name="connsiteY0" fmla="*/ 6791325 h 6791325"/>
              <a:gd name="connsiteX1" fmla="*/ 3571875 w 3571875"/>
              <a:gd name="connsiteY1" fmla="*/ 6781800 h 6791325"/>
              <a:gd name="connsiteX2" fmla="*/ 2514600 w 3571875"/>
              <a:gd name="connsiteY2" fmla="*/ 3819525 h 6791325"/>
              <a:gd name="connsiteX3" fmla="*/ 2390775 w 3571875"/>
              <a:gd name="connsiteY3" fmla="*/ 3267075 h 6791325"/>
              <a:gd name="connsiteX4" fmla="*/ 2752725 w 3571875"/>
              <a:gd name="connsiteY4" fmla="*/ 2162175 h 6791325"/>
              <a:gd name="connsiteX5" fmla="*/ 3390900 w 3571875"/>
              <a:gd name="connsiteY5" fmla="*/ 1247775 h 6791325"/>
              <a:gd name="connsiteX6" fmla="*/ 3209925 w 3571875"/>
              <a:gd name="connsiteY6" fmla="*/ 1133475 h 6791325"/>
              <a:gd name="connsiteX7" fmla="*/ 2543175 w 3571875"/>
              <a:gd name="connsiteY7" fmla="*/ 1857375 h 6791325"/>
              <a:gd name="connsiteX8" fmla="*/ 2371725 w 3571875"/>
              <a:gd name="connsiteY8" fmla="*/ 1752600 h 6791325"/>
              <a:gd name="connsiteX9" fmla="*/ 2771775 w 3571875"/>
              <a:gd name="connsiteY9" fmla="*/ 390525 h 6791325"/>
              <a:gd name="connsiteX10" fmla="*/ 2486025 w 3571875"/>
              <a:gd name="connsiteY10" fmla="*/ 295275 h 6791325"/>
              <a:gd name="connsiteX11" fmla="*/ 2124075 w 3571875"/>
              <a:gd name="connsiteY11" fmla="*/ 1609725 h 6791325"/>
              <a:gd name="connsiteX12" fmla="*/ 1971675 w 3571875"/>
              <a:gd name="connsiteY12" fmla="*/ 1495425 h 6791325"/>
              <a:gd name="connsiteX13" fmla="*/ 1990725 w 3571875"/>
              <a:gd name="connsiteY13" fmla="*/ 0 h 6791325"/>
              <a:gd name="connsiteX14" fmla="*/ 1790700 w 3571875"/>
              <a:gd name="connsiteY14" fmla="*/ 66675 h 6791325"/>
              <a:gd name="connsiteX15" fmla="*/ 1724025 w 3571875"/>
              <a:gd name="connsiteY15" fmla="*/ 1514475 h 6791325"/>
              <a:gd name="connsiteX16" fmla="*/ 1524000 w 3571875"/>
              <a:gd name="connsiteY16" fmla="*/ 1504950 h 6791325"/>
              <a:gd name="connsiteX17" fmla="*/ 1352550 w 3571875"/>
              <a:gd name="connsiteY17" fmla="*/ 123825 h 6791325"/>
              <a:gd name="connsiteX18" fmla="*/ 1171575 w 3571875"/>
              <a:gd name="connsiteY18" fmla="*/ 123825 h 6791325"/>
              <a:gd name="connsiteX19" fmla="*/ 1219200 w 3571875"/>
              <a:gd name="connsiteY19" fmla="*/ 1638300 h 6791325"/>
              <a:gd name="connsiteX20" fmla="*/ 1057275 w 3571875"/>
              <a:gd name="connsiteY20" fmla="*/ 2190750 h 6791325"/>
              <a:gd name="connsiteX21" fmla="*/ 800100 w 3571875"/>
              <a:gd name="connsiteY21" fmla="*/ 2247900 h 6791325"/>
              <a:gd name="connsiteX22" fmla="*/ 85725 w 3571875"/>
              <a:gd name="connsiteY22" fmla="*/ 1733550 h 6791325"/>
              <a:gd name="connsiteX23" fmla="*/ 0 w 3571875"/>
              <a:gd name="connsiteY23" fmla="*/ 2038350 h 6791325"/>
              <a:gd name="connsiteX24" fmla="*/ 609600 w 3571875"/>
              <a:gd name="connsiteY24" fmla="*/ 2743200 h 6791325"/>
              <a:gd name="connsiteX25" fmla="*/ 1238250 w 3571875"/>
              <a:gd name="connsiteY25" fmla="*/ 3476625 h 6791325"/>
              <a:gd name="connsiteX26" fmla="*/ 1457325 w 3571875"/>
              <a:gd name="connsiteY26" fmla="*/ 4010025 h 6791325"/>
              <a:gd name="connsiteX27" fmla="*/ 1847850 w 3571875"/>
              <a:gd name="connsiteY27" fmla="*/ 6791325 h 6791325"/>
              <a:gd name="connsiteX0" fmla="*/ 1889034 w 3613059"/>
              <a:gd name="connsiteY0" fmla="*/ 6791325 h 6791325"/>
              <a:gd name="connsiteX1" fmla="*/ 3613059 w 3613059"/>
              <a:gd name="connsiteY1" fmla="*/ 6781800 h 6791325"/>
              <a:gd name="connsiteX2" fmla="*/ 2555784 w 3613059"/>
              <a:gd name="connsiteY2" fmla="*/ 3819525 h 6791325"/>
              <a:gd name="connsiteX3" fmla="*/ 2431959 w 3613059"/>
              <a:gd name="connsiteY3" fmla="*/ 3267075 h 6791325"/>
              <a:gd name="connsiteX4" fmla="*/ 2793909 w 3613059"/>
              <a:gd name="connsiteY4" fmla="*/ 2162175 h 6791325"/>
              <a:gd name="connsiteX5" fmla="*/ 3432084 w 3613059"/>
              <a:gd name="connsiteY5" fmla="*/ 1247775 h 6791325"/>
              <a:gd name="connsiteX6" fmla="*/ 3251109 w 3613059"/>
              <a:gd name="connsiteY6" fmla="*/ 1133475 h 6791325"/>
              <a:gd name="connsiteX7" fmla="*/ 2584359 w 3613059"/>
              <a:gd name="connsiteY7" fmla="*/ 1857375 h 6791325"/>
              <a:gd name="connsiteX8" fmla="*/ 2412909 w 3613059"/>
              <a:gd name="connsiteY8" fmla="*/ 1752600 h 6791325"/>
              <a:gd name="connsiteX9" fmla="*/ 2812959 w 3613059"/>
              <a:gd name="connsiteY9" fmla="*/ 390525 h 6791325"/>
              <a:gd name="connsiteX10" fmla="*/ 2527209 w 3613059"/>
              <a:gd name="connsiteY10" fmla="*/ 295275 h 6791325"/>
              <a:gd name="connsiteX11" fmla="*/ 2165259 w 3613059"/>
              <a:gd name="connsiteY11" fmla="*/ 1609725 h 6791325"/>
              <a:gd name="connsiteX12" fmla="*/ 2012859 w 3613059"/>
              <a:gd name="connsiteY12" fmla="*/ 1495425 h 6791325"/>
              <a:gd name="connsiteX13" fmla="*/ 2031909 w 3613059"/>
              <a:gd name="connsiteY13" fmla="*/ 0 h 6791325"/>
              <a:gd name="connsiteX14" fmla="*/ 1831884 w 3613059"/>
              <a:gd name="connsiteY14" fmla="*/ 66675 h 6791325"/>
              <a:gd name="connsiteX15" fmla="*/ 1765209 w 3613059"/>
              <a:gd name="connsiteY15" fmla="*/ 1514475 h 6791325"/>
              <a:gd name="connsiteX16" fmla="*/ 1565184 w 3613059"/>
              <a:gd name="connsiteY16" fmla="*/ 1504950 h 6791325"/>
              <a:gd name="connsiteX17" fmla="*/ 1393734 w 3613059"/>
              <a:gd name="connsiteY17" fmla="*/ 123825 h 6791325"/>
              <a:gd name="connsiteX18" fmla="*/ 1212759 w 3613059"/>
              <a:gd name="connsiteY18" fmla="*/ 123825 h 6791325"/>
              <a:gd name="connsiteX19" fmla="*/ 1260384 w 3613059"/>
              <a:gd name="connsiteY19" fmla="*/ 1638300 h 6791325"/>
              <a:gd name="connsiteX20" fmla="*/ 1098459 w 3613059"/>
              <a:gd name="connsiteY20" fmla="*/ 2190750 h 6791325"/>
              <a:gd name="connsiteX21" fmla="*/ 841284 w 3613059"/>
              <a:gd name="connsiteY21" fmla="*/ 2247900 h 6791325"/>
              <a:gd name="connsiteX22" fmla="*/ 126909 w 3613059"/>
              <a:gd name="connsiteY22" fmla="*/ 1733550 h 6791325"/>
              <a:gd name="connsiteX23" fmla="*/ 41184 w 3613059"/>
              <a:gd name="connsiteY23" fmla="*/ 2038350 h 6791325"/>
              <a:gd name="connsiteX24" fmla="*/ 650784 w 3613059"/>
              <a:gd name="connsiteY24" fmla="*/ 2743200 h 6791325"/>
              <a:gd name="connsiteX25" fmla="*/ 1279434 w 3613059"/>
              <a:gd name="connsiteY25" fmla="*/ 3476625 h 6791325"/>
              <a:gd name="connsiteX26" fmla="*/ 1498509 w 3613059"/>
              <a:gd name="connsiteY26" fmla="*/ 4010025 h 6791325"/>
              <a:gd name="connsiteX27" fmla="*/ 1889034 w 3613059"/>
              <a:gd name="connsiteY27" fmla="*/ 6791325 h 6791325"/>
              <a:gd name="connsiteX0" fmla="*/ 1872461 w 3596486"/>
              <a:gd name="connsiteY0" fmla="*/ 6791325 h 6791325"/>
              <a:gd name="connsiteX1" fmla="*/ 3596486 w 3596486"/>
              <a:gd name="connsiteY1" fmla="*/ 6781800 h 6791325"/>
              <a:gd name="connsiteX2" fmla="*/ 2539211 w 3596486"/>
              <a:gd name="connsiteY2" fmla="*/ 3819525 h 6791325"/>
              <a:gd name="connsiteX3" fmla="*/ 2415386 w 3596486"/>
              <a:gd name="connsiteY3" fmla="*/ 3267075 h 6791325"/>
              <a:gd name="connsiteX4" fmla="*/ 2777336 w 3596486"/>
              <a:gd name="connsiteY4" fmla="*/ 2162175 h 6791325"/>
              <a:gd name="connsiteX5" fmla="*/ 3415511 w 3596486"/>
              <a:gd name="connsiteY5" fmla="*/ 1247775 h 6791325"/>
              <a:gd name="connsiteX6" fmla="*/ 3234536 w 3596486"/>
              <a:gd name="connsiteY6" fmla="*/ 1133475 h 6791325"/>
              <a:gd name="connsiteX7" fmla="*/ 2567786 w 3596486"/>
              <a:gd name="connsiteY7" fmla="*/ 1857375 h 6791325"/>
              <a:gd name="connsiteX8" fmla="*/ 2396336 w 3596486"/>
              <a:gd name="connsiteY8" fmla="*/ 1752600 h 6791325"/>
              <a:gd name="connsiteX9" fmla="*/ 2796386 w 3596486"/>
              <a:gd name="connsiteY9" fmla="*/ 390525 h 6791325"/>
              <a:gd name="connsiteX10" fmla="*/ 2510636 w 3596486"/>
              <a:gd name="connsiteY10" fmla="*/ 295275 h 6791325"/>
              <a:gd name="connsiteX11" fmla="*/ 2148686 w 3596486"/>
              <a:gd name="connsiteY11" fmla="*/ 1609725 h 6791325"/>
              <a:gd name="connsiteX12" fmla="*/ 1996286 w 3596486"/>
              <a:gd name="connsiteY12" fmla="*/ 1495425 h 6791325"/>
              <a:gd name="connsiteX13" fmla="*/ 2015336 w 3596486"/>
              <a:gd name="connsiteY13" fmla="*/ 0 h 6791325"/>
              <a:gd name="connsiteX14" fmla="*/ 1815311 w 3596486"/>
              <a:gd name="connsiteY14" fmla="*/ 66675 h 6791325"/>
              <a:gd name="connsiteX15" fmla="*/ 1748636 w 3596486"/>
              <a:gd name="connsiteY15" fmla="*/ 1514475 h 6791325"/>
              <a:gd name="connsiteX16" fmla="*/ 1548611 w 3596486"/>
              <a:gd name="connsiteY16" fmla="*/ 1504950 h 6791325"/>
              <a:gd name="connsiteX17" fmla="*/ 1377161 w 3596486"/>
              <a:gd name="connsiteY17" fmla="*/ 123825 h 6791325"/>
              <a:gd name="connsiteX18" fmla="*/ 1196186 w 3596486"/>
              <a:gd name="connsiteY18" fmla="*/ 123825 h 6791325"/>
              <a:gd name="connsiteX19" fmla="*/ 1243811 w 3596486"/>
              <a:gd name="connsiteY19" fmla="*/ 1638300 h 6791325"/>
              <a:gd name="connsiteX20" fmla="*/ 1081886 w 3596486"/>
              <a:gd name="connsiteY20" fmla="*/ 2190750 h 6791325"/>
              <a:gd name="connsiteX21" fmla="*/ 824711 w 3596486"/>
              <a:gd name="connsiteY21" fmla="*/ 2247900 h 6791325"/>
              <a:gd name="connsiteX22" fmla="*/ 110336 w 3596486"/>
              <a:gd name="connsiteY22" fmla="*/ 1733550 h 6791325"/>
              <a:gd name="connsiteX23" fmla="*/ 76998 w 3596486"/>
              <a:gd name="connsiteY23" fmla="*/ 2038350 h 6791325"/>
              <a:gd name="connsiteX24" fmla="*/ 634211 w 3596486"/>
              <a:gd name="connsiteY24" fmla="*/ 2743200 h 6791325"/>
              <a:gd name="connsiteX25" fmla="*/ 1262861 w 3596486"/>
              <a:gd name="connsiteY25" fmla="*/ 3476625 h 6791325"/>
              <a:gd name="connsiteX26" fmla="*/ 1481936 w 3596486"/>
              <a:gd name="connsiteY26" fmla="*/ 4010025 h 6791325"/>
              <a:gd name="connsiteX27" fmla="*/ 1872461 w 3596486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2170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2170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874084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874084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74133 w 3693484"/>
              <a:gd name="connsiteY20" fmla="*/ 19240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74133 w 3693484"/>
              <a:gd name="connsiteY20" fmla="*/ 19240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717047 w 3693484"/>
              <a:gd name="connsiteY16" fmla="*/ 1547812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717047 w 3693484"/>
              <a:gd name="connsiteY16" fmla="*/ 1547812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878971 w 3693484"/>
              <a:gd name="connsiteY14" fmla="*/ 109538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878971 w 3693484"/>
              <a:gd name="connsiteY14" fmla="*/ 109538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093284 w 3693484"/>
              <a:gd name="connsiteY12" fmla="*/ 1395413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093284 w 3693484"/>
              <a:gd name="connsiteY12" fmla="*/ 1395413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93297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814105 h 6814105"/>
              <a:gd name="connsiteX1" fmla="*/ 3693484 w 3693484"/>
              <a:gd name="connsiteY1" fmla="*/ 6804580 h 6814105"/>
              <a:gd name="connsiteX2" fmla="*/ 2636209 w 3693484"/>
              <a:gd name="connsiteY2" fmla="*/ 3842305 h 6814105"/>
              <a:gd name="connsiteX3" fmla="*/ 2512384 w 3693484"/>
              <a:gd name="connsiteY3" fmla="*/ 3289855 h 6814105"/>
              <a:gd name="connsiteX4" fmla="*/ 2874334 w 3693484"/>
              <a:gd name="connsiteY4" fmla="*/ 2184955 h 6814105"/>
              <a:gd name="connsiteX5" fmla="*/ 3512509 w 3693484"/>
              <a:gd name="connsiteY5" fmla="*/ 1270555 h 6814105"/>
              <a:gd name="connsiteX6" fmla="*/ 3331534 w 3693484"/>
              <a:gd name="connsiteY6" fmla="*/ 1156255 h 6814105"/>
              <a:gd name="connsiteX7" fmla="*/ 2664784 w 3693484"/>
              <a:gd name="connsiteY7" fmla="*/ 1880155 h 6814105"/>
              <a:gd name="connsiteX8" fmla="*/ 2493334 w 3693484"/>
              <a:gd name="connsiteY8" fmla="*/ 1775380 h 6814105"/>
              <a:gd name="connsiteX9" fmla="*/ 2893384 w 3693484"/>
              <a:gd name="connsiteY9" fmla="*/ 413305 h 6814105"/>
              <a:gd name="connsiteX10" fmla="*/ 2607634 w 3693484"/>
              <a:gd name="connsiteY10" fmla="*/ 318055 h 6814105"/>
              <a:gd name="connsiteX11" fmla="*/ 2245684 w 3693484"/>
              <a:gd name="connsiteY11" fmla="*/ 1632505 h 6814105"/>
              <a:gd name="connsiteX12" fmla="*/ 2131384 w 3693484"/>
              <a:gd name="connsiteY12" fmla="*/ 1565830 h 6814105"/>
              <a:gd name="connsiteX13" fmla="*/ 2193297 w 3693484"/>
              <a:gd name="connsiteY13" fmla="*/ 122792 h 6814105"/>
              <a:gd name="connsiteX14" fmla="*/ 1878971 w 3693484"/>
              <a:gd name="connsiteY14" fmla="*/ 132318 h 6814105"/>
              <a:gd name="connsiteX15" fmla="*/ 1798009 w 3693484"/>
              <a:gd name="connsiteY15" fmla="*/ 1522968 h 6814105"/>
              <a:gd name="connsiteX16" fmla="*/ 1674184 w 3693484"/>
              <a:gd name="connsiteY16" fmla="*/ 1527729 h 6814105"/>
              <a:gd name="connsiteX17" fmla="*/ 1593221 w 3693484"/>
              <a:gd name="connsiteY17" fmla="*/ 346630 h 6814105"/>
              <a:gd name="connsiteX18" fmla="*/ 1307472 w 3693484"/>
              <a:gd name="connsiteY18" fmla="*/ 337105 h 6814105"/>
              <a:gd name="connsiteX19" fmla="*/ 1312234 w 3693484"/>
              <a:gd name="connsiteY19" fmla="*/ 1603930 h 6814105"/>
              <a:gd name="connsiteX20" fmla="*/ 1259846 w 3693484"/>
              <a:gd name="connsiteY20" fmla="*/ 1994455 h 6814105"/>
              <a:gd name="connsiteX21" fmla="*/ 902659 w 3693484"/>
              <a:gd name="connsiteY21" fmla="*/ 2270680 h 6814105"/>
              <a:gd name="connsiteX22" fmla="*/ 207334 w 3693484"/>
              <a:gd name="connsiteY22" fmla="*/ 1756330 h 6814105"/>
              <a:gd name="connsiteX23" fmla="*/ 173996 w 3693484"/>
              <a:gd name="connsiteY23" fmla="*/ 2061130 h 6814105"/>
              <a:gd name="connsiteX24" fmla="*/ 731209 w 3693484"/>
              <a:gd name="connsiteY24" fmla="*/ 2765980 h 6814105"/>
              <a:gd name="connsiteX25" fmla="*/ 1359859 w 3693484"/>
              <a:gd name="connsiteY25" fmla="*/ 3499405 h 6814105"/>
              <a:gd name="connsiteX26" fmla="*/ 1578934 w 3693484"/>
              <a:gd name="connsiteY26" fmla="*/ 4032805 h 6814105"/>
              <a:gd name="connsiteX27" fmla="*/ 1969459 w 3693484"/>
              <a:gd name="connsiteY27" fmla="*/ 6814105 h 6814105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45684 w 3693484"/>
              <a:gd name="connsiteY11" fmla="*/ 1663910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21922 w 3693484"/>
              <a:gd name="connsiteY10" fmla="*/ 401847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598109 w 3693484"/>
              <a:gd name="connsiteY7" fmla="*/ 1849647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925847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925847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64809 w 3693484"/>
              <a:gd name="connsiteY4" fmla="*/ 219731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83859 w 3693484"/>
              <a:gd name="connsiteY4" fmla="*/ 2092535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21959 w 3693484"/>
              <a:gd name="connsiteY4" fmla="*/ 2097298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69309 w 3693484"/>
              <a:gd name="connsiteY25" fmla="*/ 2802147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69309 w 3693484"/>
              <a:gd name="connsiteY25" fmla="*/ 2802147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59934 w 3693484"/>
              <a:gd name="connsiteY0" fmla="*/ 6707398 h 6835985"/>
              <a:gd name="connsiteX1" fmla="*/ 3693484 w 3693484"/>
              <a:gd name="connsiteY1" fmla="*/ 6835985 h 6835985"/>
              <a:gd name="connsiteX2" fmla="*/ 2640971 w 3693484"/>
              <a:gd name="connsiteY2" fmla="*/ 3878472 h 6835985"/>
              <a:gd name="connsiteX3" fmla="*/ 2517146 w 3693484"/>
              <a:gd name="connsiteY3" fmla="*/ 3345073 h 6835985"/>
              <a:gd name="connsiteX4" fmla="*/ 2755270 w 3693484"/>
              <a:gd name="connsiteY4" fmla="*/ 2811673 h 6835985"/>
              <a:gd name="connsiteX5" fmla="*/ 2864809 w 3693484"/>
              <a:gd name="connsiteY5" fmla="*/ 2192548 h 6835985"/>
              <a:gd name="connsiteX6" fmla="*/ 3512509 w 3693484"/>
              <a:gd name="connsiteY6" fmla="*/ 1301960 h 6835985"/>
              <a:gd name="connsiteX7" fmla="*/ 3298197 w 3693484"/>
              <a:gd name="connsiteY7" fmla="*/ 1178135 h 6835985"/>
              <a:gd name="connsiteX8" fmla="*/ 2607634 w 3693484"/>
              <a:gd name="connsiteY8" fmla="*/ 1878222 h 6835985"/>
              <a:gd name="connsiteX9" fmla="*/ 2531434 w 3693484"/>
              <a:gd name="connsiteY9" fmla="*/ 1821072 h 6835985"/>
              <a:gd name="connsiteX10" fmla="*/ 2874334 w 3693484"/>
              <a:gd name="connsiteY10" fmla="*/ 563772 h 6835985"/>
              <a:gd name="connsiteX11" fmla="*/ 2598109 w 3693484"/>
              <a:gd name="connsiteY11" fmla="*/ 397084 h 6835985"/>
              <a:gd name="connsiteX12" fmla="*/ 2207584 w 3693484"/>
              <a:gd name="connsiteY12" fmla="*/ 1659147 h 6835985"/>
              <a:gd name="connsiteX13" fmla="*/ 2131384 w 3693484"/>
              <a:gd name="connsiteY13" fmla="*/ 1597235 h 6835985"/>
              <a:gd name="connsiteX14" fmla="*/ 2193297 w 3693484"/>
              <a:gd name="connsiteY14" fmla="*/ 154197 h 6835985"/>
              <a:gd name="connsiteX15" fmla="*/ 1878971 w 3693484"/>
              <a:gd name="connsiteY15" fmla="*/ 163723 h 6835985"/>
              <a:gd name="connsiteX16" fmla="*/ 1798009 w 3693484"/>
              <a:gd name="connsiteY16" fmla="*/ 1554373 h 6835985"/>
              <a:gd name="connsiteX17" fmla="*/ 1674184 w 3693484"/>
              <a:gd name="connsiteY17" fmla="*/ 1559134 h 6835985"/>
              <a:gd name="connsiteX18" fmla="*/ 1593221 w 3693484"/>
              <a:gd name="connsiteY18" fmla="*/ 378035 h 6835985"/>
              <a:gd name="connsiteX19" fmla="*/ 1307472 w 3693484"/>
              <a:gd name="connsiteY19" fmla="*/ 368510 h 6835985"/>
              <a:gd name="connsiteX20" fmla="*/ 1312234 w 3693484"/>
              <a:gd name="connsiteY20" fmla="*/ 1635335 h 6835985"/>
              <a:gd name="connsiteX21" fmla="*/ 1259846 w 3693484"/>
              <a:gd name="connsiteY21" fmla="*/ 2025860 h 6835985"/>
              <a:gd name="connsiteX22" fmla="*/ 902659 w 3693484"/>
              <a:gd name="connsiteY22" fmla="*/ 2302085 h 6835985"/>
              <a:gd name="connsiteX23" fmla="*/ 207334 w 3693484"/>
              <a:gd name="connsiteY23" fmla="*/ 1787735 h 6835985"/>
              <a:gd name="connsiteX24" fmla="*/ 173996 w 3693484"/>
              <a:gd name="connsiteY24" fmla="*/ 2092535 h 6835985"/>
              <a:gd name="connsiteX25" fmla="*/ 745496 w 3693484"/>
              <a:gd name="connsiteY25" fmla="*/ 2806910 h 6835985"/>
              <a:gd name="connsiteX26" fmla="*/ 1440822 w 3693484"/>
              <a:gd name="connsiteY26" fmla="*/ 3583198 h 6835985"/>
              <a:gd name="connsiteX27" fmla="*/ 1617034 w 3693484"/>
              <a:gd name="connsiteY27" fmla="*/ 4107073 h 6835985"/>
              <a:gd name="connsiteX28" fmla="*/ 1959934 w 3693484"/>
              <a:gd name="connsiteY28" fmla="*/ 6707398 h 6835985"/>
              <a:gd name="connsiteX0" fmla="*/ 1959934 w 3664909"/>
              <a:gd name="connsiteY0" fmla="*/ 6707398 h 6712160"/>
              <a:gd name="connsiteX1" fmla="*/ 3664909 w 3664909"/>
              <a:gd name="connsiteY1" fmla="*/ 6712160 h 6712160"/>
              <a:gd name="connsiteX2" fmla="*/ 2640971 w 3664909"/>
              <a:gd name="connsiteY2" fmla="*/ 3878472 h 6712160"/>
              <a:gd name="connsiteX3" fmla="*/ 2517146 w 3664909"/>
              <a:gd name="connsiteY3" fmla="*/ 3345073 h 6712160"/>
              <a:gd name="connsiteX4" fmla="*/ 2755270 w 3664909"/>
              <a:gd name="connsiteY4" fmla="*/ 2811673 h 6712160"/>
              <a:gd name="connsiteX5" fmla="*/ 2864809 w 3664909"/>
              <a:gd name="connsiteY5" fmla="*/ 2192548 h 6712160"/>
              <a:gd name="connsiteX6" fmla="*/ 3512509 w 3664909"/>
              <a:gd name="connsiteY6" fmla="*/ 1301960 h 6712160"/>
              <a:gd name="connsiteX7" fmla="*/ 3298197 w 3664909"/>
              <a:gd name="connsiteY7" fmla="*/ 1178135 h 6712160"/>
              <a:gd name="connsiteX8" fmla="*/ 2607634 w 3664909"/>
              <a:gd name="connsiteY8" fmla="*/ 1878222 h 6712160"/>
              <a:gd name="connsiteX9" fmla="*/ 2531434 w 3664909"/>
              <a:gd name="connsiteY9" fmla="*/ 1821072 h 6712160"/>
              <a:gd name="connsiteX10" fmla="*/ 2874334 w 3664909"/>
              <a:gd name="connsiteY10" fmla="*/ 563772 h 6712160"/>
              <a:gd name="connsiteX11" fmla="*/ 2598109 w 3664909"/>
              <a:gd name="connsiteY11" fmla="*/ 397084 h 6712160"/>
              <a:gd name="connsiteX12" fmla="*/ 2207584 w 3664909"/>
              <a:gd name="connsiteY12" fmla="*/ 1659147 h 6712160"/>
              <a:gd name="connsiteX13" fmla="*/ 2131384 w 3664909"/>
              <a:gd name="connsiteY13" fmla="*/ 1597235 h 6712160"/>
              <a:gd name="connsiteX14" fmla="*/ 2193297 w 3664909"/>
              <a:gd name="connsiteY14" fmla="*/ 154197 h 6712160"/>
              <a:gd name="connsiteX15" fmla="*/ 1878971 w 3664909"/>
              <a:gd name="connsiteY15" fmla="*/ 163723 h 6712160"/>
              <a:gd name="connsiteX16" fmla="*/ 1798009 w 3664909"/>
              <a:gd name="connsiteY16" fmla="*/ 1554373 h 6712160"/>
              <a:gd name="connsiteX17" fmla="*/ 1674184 w 3664909"/>
              <a:gd name="connsiteY17" fmla="*/ 1559134 h 6712160"/>
              <a:gd name="connsiteX18" fmla="*/ 1593221 w 3664909"/>
              <a:gd name="connsiteY18" fmla="*/ 378035 h 6712160"/>
              <a:gd name="connsiteX19" fmla="*/ 1307472 w 3664909"/>
              <a:gd name="connsiteY19" fmla="*/ 368510 h 6712160"/>
              <a:gd name="connsiteX20" fmla="*/ 1312234 w 3664909"/>
              <a:gd name="connsiteY20" fmla="*/ 1635335 h 6712160"/>
              <a:gd name="connsiteX21" fmla="*/ 1259846 w 3664909"/>
              <a:gd name="connsiteY21" fmla="*/ 2025860 h 6712160"/>
              <a:gd name="connsiteX22" fmla="*/ 902659 w 3664909"/>
              <a:gd name="connsiteY22" fmla="*/ 2302085 h 6712160"/>
              <a:gd name="connsiteX23" fmla="*/ 207334 w 3664909"/>
              <a:gd name="connsiteY23" fmla="*/ 1787735 h 6712160"/>
              <a:gd name="connsiteX24" fmla="*/ 173996 w 3664909"/>
              <a:gd name="connsiteY24" fmla="*/ 2092535 h 6712160"/>
              <a:gd name="connsiteX25" fmla="*/ 745496 w 3664909"/>
              <a:gd name="connsiteY25" fmla="*/ 2806910 h 6712160"/>
              <a:gd name="connsiteX26" fmla="*/ 1440822 w 3664909"/>
              <a:gd name="connsiteY26" fmla="*/ 3583198 h 6712160"/>
              <a:gd name="connsiteX27" fmla="*/ 1617034 w 3664909"/>
              <a:gd name="connsiteY27" fmla="*/ 4107073 h 6712160"/>
              <a:gd name="connsiteX28" fmla="*/ 1959934 w 3664909"/>
              <a:gd name="connsiteY28" fmla="*/ 6707398 h 6712160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17146 w 3650621"/>
              <a:gd name="connsiteY3" fmla="*/ 3345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424245 w 3650621"/>
              <a:gd name="connsiteY0" fmla="*/ 6728001 h 6728001"/>
              <a:gd name="connsiteX1" fmla="*/ 3650621 w 3650621"/>
              <a:gd name="connsiteY1" fmla="*/ 6702635 h 6728001"/>
              <a:gd name="connsiteX2" fmla="*/ 2640971 w 3650621"/>
              <a:gd name="connsiteY2" fmla="*/ 3878472 h 6728001"/>
              <a:gd name="connsiteX3" fmla="*/ 2539547 w 3650621"/>
              <a:gd name="connsiteY3" fmla="*/ 3373073 h 6728001"/>
              <a:gd name="connsiteX4" fmla="*/ 2755270 w 3650621"/>
              <a:gd name="connsiteY4" fmla="*/ 2811673 h 6728001"/>
              <a:gd name="connsiteX5" fmla="*/ 2864809 w 3650621"/>
              <a:gd name="connsiteY5" fmla="*/ 2192548 h 6728001"/>
              <a:gd name="connsiteX6" fmla="*/ 3512509 w 3650621"/>
              <a:gd name="connsiteY6" fmla="*/ 1301960 h 6728001"/>
              <a:gd name="connsiteX7" fmla="*/ 3298197 w 3650621"/>
              <a:gd name="connsiteY7" fmla="*/ 1178135 h 6728001"/>
              <a:gd name="connsiteX8" fmla="*/ 2607634 w 3650621"/>
              <a:gd name="connsiteY8" fmla="*/ 1878222 h 6728001"/>
              <a:gd name="connsiteX9" fmla="*/ 2531434 w 3650621"/>
              <a:gd name="connsiteY9" fmla="*/ 1821072 h 6728001"/>
              <a:gd name="connsiteX10" fmla="*/ 2874334 w 3650621"/>
              <a:gd name="connsiteY10" fmla="*/ 563772 h 6728001"/>
              <a:gd name="connsiteX11" fmla="*/ 2598109 w 3650621"/>
              <a:gd name="connsiteY11" fmla="*/ 397084 h 6728001"/>
              <a:gd name="connsiteX12" fmla="*/ 2207584 w 3650621"/>
              <a:gd name="connsiteY12" fmla="*/ 1659147 h 6728001"/>
              <a:gd name="connsiteX13" fmla="*/ 2131384 w 3650621"/>
              <a:gd name="connsiteY13" fmla="*/ 1597235 h 6728001"/>
              <a:gd name="connsiteX14" fmla="*/ 2193297 w 3650621"/>
              <a:gd name="connsiteY14" fmla="*/ 154197 h 6728001"/>
              <a:gd name="connsiteX15" fmla="*/ 1878971 w 3650621"/>
              <a:gd name="connsiteY15" fmla="*/ 163723 h 6728001"/>
              <a:gd name="connsiteX16" fmla="*/ 1798009 w 3650621"/>
              <a:gd name="connsiteY16" fmla="*/ 1554373 h 6728001"/>
              <a:gd name="connsiteX17" fmla="*/ 1674184 w 3650621"/>
              <a:gd name="connsiteY17" fmla="*/ 1559134 h 6728001"/>
              <a:gd name="connsiteX18" fmla="*/ 1593221 w 3650621"/>
              <a:gd name="connsiteY18" fmla="*/ 378035 h 6728001"/>
              <a:gd name="connsiteX19" fmla="*/ 1307472 w 3650621"/>
              <a:gd name="connsiteY19" fmla="*/ 368510 h 6728001"/>
              <a:gd name="connsiteX20" fmla="*/ 1312234 w 3650621"/>
              <a:gd name="connsiteY20" fmla="*/ 1635335 h 6728001"/>
              <a:gd name="connsiteX21" fmla="*/ 1259846 w 3650621"/>
              <a:gd name="connsiteY21" fmla="*/ 2025860 h 6728001"/>
              <a:gd name="connsiteX22" fmla="*/ 902659 w 3650621"/>
              <a:gd name="connsiteY22" fmla="*/ 2302085 h 6728001"/>
              <a:gd name="connsiteX23" fmla="*/ 207334 w 3650621"/>
              <a:gd name="connsiteY23" fmla="*/ 1787735 h 6728001"/>
              <a:gd name="connsiteX24" fmla="*/ 173996 w 3650621"/>
              <a:gd name="connsiteY24" fmla="*/ 2092535 h 6728001"/>
              <a:gd name="connsiteX25" fmla="*/ 745496 w 3650621"/>
              <a:gd name="connsiteY25" fmla="*/ 2806910 h 6728001"/>
              <a:gd name="connsiteX26" fmla="*/ 1440822 w 3650621"/>
              <a:gd name="connsiteY26" fmla="*/ 3583198 h 6728001"/>
              <a:gd name="connsiteX27" fmla="*/ 1617034 w 3650621"/>
              <a:gd name="connsiteY27" fmla="*/ 4107073 h 6728001"/>
              <a:gd name="connsiteX28" fmla="*/ 1424245 w 3650621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53283 w 3560733"/>
              <a:gd name="connsiteY3" fmla="*/ 3482959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53283 w 3560733"/>
              <a:gd name="connsiteY3" fmla="*/ 3482959 h 6728001"/>
              <a:gd name="connsiteX4" fmla="*/ 2823948 w 3560733"/>
              <a:gd name="connsiteY4" fmla="*/ 2866616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53283 w 3560733"/>
              <a:gd name="connsiteY3" fmla="*/ 3482959 h 6728001"/>
              <a:gd name="connsiteX4" fmla="*/ 2823948 w 3560733"/>
              <a:gd name="connsiteY4" fmla="*/ 2866616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53283 w 3560733"/>
              <a:gd name="connsiteY3" fmla="*/ 3482959 h 6728001"/>
              <a:gd name="connsiteX4" fmla="*/ 2823948 w 3560733"/>
              <a:gd name="connsiteY4" fmla="*/ 2866616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53283 w 3560733"/>
              <a:gd name="connsiteY3" fmla="*/ 3482959 h 6728001"/>
              <a:gd name="connsiteX4" fmla="*/ 2823948 w 3560733"/>
              <a:gd name="connsiteY4" fmla="*/ 2866616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78205 w 3560733"/>
              <a:gd name="connsiteY22" fmla="*/ 2295217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378326 w 3514814"/>
              <a:gd name="connsiteY0" fmla="*/ 6728001 h 6728001"/>
              <a:gd name="connsiteX1" fmla="*/ 3144559 w 3514814"/>
              <a:gd name="connsiteY1" fmla="*/ 6709503 h 6728001"/>
              <a:gd name="connsiteX2" fmla="*/ 2595052 w 3514814"/>
              <a:gd name="connsiteY2" fmla="*/ 3878472 h 6728001"/>
              <a:gd name="connsiteX3" fmla="*/ 2507364 w 3514814"/>
              <a:gd name="connsiteY3" fmla="*/ 3482959 h 6728001"/>
              <a:gd name="connsiteX4" fmla="*/ 2778029 w 3514814"/>
              <a:gd name="connsiteY4" fmla="*/ 2866616 h 6728001"/>
              <a:gd name="connsiteX5" fmla="*/ 2818890 w 3514814"/>
              <a:gd name="connsiteY5" fmla="*/ 2192548 h 6728001"/>
              <a:gd name="connsiteX6" fmla="*/ 3466590 w 3514814"/>
              <a:gd name="connsiteY6" fmla="*/ 1301960 h 6728001"/>
              <a:gd name="connsiteX7" fmla="*/ 3252278 w 3514814"/>
              <a:gd name="connsiteY7" fmla="*/ 1178135 h 6728001"/>
              <a:gd name="connsiteX8" fmla="*/ 2561715 w 3514814"/>
              <a:gd name="connsiteY8" fmla="*/ 1878222 h 6728001"/>
              <a:gd name="connsiteX9" fmla="*/ 2485515 w 3514814"/>
              <a:gd name="connsiteY9" fmla="*/ 1821072 h 6728001"/>
              <a:gd name="connsiteX10" fmla="*/ 2828415 w 3514814"/>
              <a:gd name="connsiteY10" fmla="*/ 563772 h 6728001"/>
              <a:gd name="connsiteX11" fmla="*/ 2552190 w 3514814"/>
              <a:gd name="connsiteY11" fmla="*/ 397084 h 6728001"/>
              <a:gd name="connsiteX12" fmla="*/ 2161665 w 3514814"/>
              <a:gd name="connsiteY12" fmla="*/ 1659147 h 6728001"/>
              <a:gd name="connsiteX13" fmla="*/ 2085465 w 3514814"/>
              <a:gd name="connsiteY13" fmla="*/ 1597235 h 6728001"/>
              <a:gd name="connsiteX14" fmla="*/ 2147378 w 3514814"/>
              <a:gd name="connsiteY14" fmla="*/ 154197 h 6728001"/>
              <a:gd name="connsiteX15" fmla="*/ 1833052 w 3514814"/>
              <a:gd name="connsiteY15" fmla="*/ 163723 h 6728001"/>
              <a:gd name="connsiteX16" fmla="*/ 1752090 w 3514814"/>
              <a:gd name="connsiteY16" fmla="*/ 1554373 h 6728001"/>
              <a:gd name="connsiteX17" fmla="*/ 1628265 w 3514814"/>
              <a:gd name="connsiteY17" fmla="*/ 1559134 h 6728001"/>
              <a:gd name="connsiteX18" fmla="*/ 1547302 w 3514814"/>
              <a:gd name="connsiteY18" fmla="*/ 378035 h 6728001"/>
              <a:gd name="connsiteX19" fmla="*/ 1261553 w 3514814"/>
              <a:gd name="connsiteY19" fmla="*/ 368510 h 6728001"/>
              <a:gd name="connsiteX20" fmla="*/ 1266315 w 3514814"/>
              <a:gd name="connsiteY20" fmla="*/ 1635335 h 6728001"/>
              <a:gd name="connsiteX21" fmla="*/ 1213927 w 3514814"/>
              <a:gd name="connsiteY21" fmla="*/ 2025860 h 6728001"/>
              <a:gd name="connsiteX22" fmla="*/ 932286 w 3514814"/>
              <a:gd name="connsiteY22" fmla="*/ 2295217 h 6728001"/>
              <a:gd name="connsiteX23" fmla="*/ 291903 w 3514814"/>
              <a:gd name="connsiteY23" fmla="*/ 1822074 h 6728001"/>
              <a:gd name="connsiteX24" fmla="*/ 128077 w 3514814"/>
              <a:gd name="connsiteY24" fmla="*/ 2092535 h 6728001"/>
              <a:gd name="connsiteX25" fmla="*/ 699577 w 3514814"/>
              <a:gd name="connsiteY25" fmla="*/ 2806910 h 6728001"/>
              <a:gd name="connsiteX26" fmla="*/ 1394903 w 3514814"/>
              <a:gd name="connsiteY26" fmla="*/ 3583198 h 6728001"/>
              <a:gd name="connsiteX27" fmla="*/ 1571115 w 3514814"/>
              <a:gd name="connsiteY27" fmla="*/ 4107073 h 6728001"/>
              <a:gd name="connsiteX28" fmla="*/ 1378326 w 3514814"/>
              <a:gd name="connsiteY28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201906 w 3450405"/>
              <a:gd name="connsiteY20" fmla="*/ 1635335 h 6728001"/>
              <a:gd name="connsiteX21" fmla="*/ 1149518 w 3450405"/>
              <a:gd name="connsiteY21" fmla="*/ 2025860 h 6728001"/>
              <a:gd name="connsiteX22" fmla="*/ 867877 w 3450405"/>
              <a:gd name="connsiteY22" fmla="*/ 2295217 h 6728001"/>
              <a:gd name="connsiteX23" fmla="*/ 227494 w 3450405"/>
              <a:gd name="connsiteY23" fmla="*/ 1822074 h 6728001"/>
              <a:gd name="connsiteX24" fmla="*/ 159816 w 3450405"/>
              <a:gd name="connsiteY24" fmla="*/ 2133742 h 6728001"/>
              <a:gd name="connsiteX25" fmla="*/ 635168 w 3450405"/>
              <a:gd name="connsiteY25" fmla="*/ 2806910 h 6728001"/>
              <a:gd name="connsiteX26" fmla="*/ 1330494 w 3450405"/>
              <a:gd name="connsiteY26" fmla="*/ 3583198 h 6728001"/>
              <a:gd name="connsiteX27" fmla="*/ 1506706 w 3450405"/>
              <a:gd name="connsiteY27" fmla="*/ 4107073 h 6728001"/>
              <a:gd name="connsiteX28" fmla="*/ 1313917 w 3450405"/>
              <a:gd name="connsiteY28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201906 w 3450405"/>
              <a:gd name="connsiteY20" fmla="*/ 1635335 h 6728001"/>
              <a:gd name="connsiteX21" fmla="*/ 1149518 w 3450405"/>
              <a:gd name="connsiteY21" fmla="*/ 2025860 h 6728001"/>
              <a:gd name="connsiteX22" fmla="*/ 867877 w 3450405"/>
              <a:gd name="connsiteY22" fmla="*/ 2295217 h 6728001"/>
              <a:gd name="connsiteX23" fmla="*/ 227494 w 3450405"/>
              <a:gd name="connsiteY23" fmla="*/ 1822074 h 6728001"/>
              <a:gd name="connsiteX24" fmla="*/ 159816 w 3450405"/>
              <a:gd name="connsiteY24" fmla="*/ 2133742 h 6728001"/>
              <a:gd name="connsiteX25" fmla="*/ 669507 w 3450405"/>
              <a:gd name="connsiteY25" fmla="*/ 2806910 h 6728001"/>
              <a:gd name="connsiteX26" fmla="*/ 1330494 w 3450405"/>
              <a:gd name="connsiteY26" fmla="*/ 3583198 h 6728001"/>
              <a:gd name="connsiteX27" fmla="*/ 1506706 w 3450405"/>
              <a:gd name="connsiteY27" fmla="*/ 4107073 h 6728001"/>
              <a:gd name="connsiteX28" fmla="*/ 1313917 w 3450405"/>
              <a:gd name="connsiteY28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201906 w 3450405"/>
              <a:gd name="connsiteY20" fmla="*/ 1635335 h 6728001"/>
              <a:gd name="connsiteX21" fmla="*/ 1149518 w 3450405"/>
              <a:gd name="connsiteY21" fmla="*/ 2025860 h 6728001"/>
              <a:gd name="connsiteX22" fmla="*/ 909084 w 3450405"/>
              <a:gd name="connsiteY22" fmla="*/ 2336423 h 6728001"/>
              <a:gd name="connsiteX23" fmla="*/ 227494 w 3450405"/>
              <a:gd name="connsiteY23" fmla="*/ 1822074 h 6728001"/>
              <a:gd name="connsiteX24" fmla="*/ 159816 w 3450405"/>
              <a:gd name="connsiteY24" fmla="*/ 2133742 h 6728001"/>
              <a:gd name="connsiteX25" fmla="*/ 669507 w 3450405"/>
              <a:gd name="connsiteY25" fmla="*/ 2806910 h 6728001"/>
              <a:gd name="connsiteX26" fmla="*/ 1330494 w 3450405"/>
              <a:gd name="connsiteY26" fmla="*/ 3583198 h 6728001"/>
              <a:gd name="connsiteX27" fmla="*/ 1506706 w 3450405"/>
              <a:gd name="connsiteY27" fmla="*/ 4107073 h 6728001"/>
              <a:gd name="connsiteX28" fmla="*/ 1313917 w 3450405"/>
              <a:gd name="connsiteY28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188171 w 3450405"/>
              <a:gd name="connsiteY20" fmla="*/ 1717750 h 6728001"/>
              <a:gd name="connsiteX21" fmla="*/ 1149518 w 3450405"/>
              <a:gd name="connsiteY21" fmla="*/ 2025860 h 6728001"/>
              <a:gd name="connsiteX22" fmla="*/ 909084 w 3450405"/>
              <a:gd name="connsiteY22" fmla="*/ 2336423 h 6728001"/>
              <a:gd name="connsiteX23" fmla="*/ 227494 w 3450405"/>
              <a:gd name="connsiteY23" fmla="*/ 1822074 h 6728001"/>
              <a:gd name="connsiteX24" fmla="*/ 159816 w 3450405"/>
              <a:gd name="connsiteY24" fmla="*/ 2133742 h 6728001"/>
              <a:gd name="connsiteX25" fmla="*/ 669507 w 3450405"/>
              <a:gd name="connsiteY25" fmla="*/ 2806910 h 6728001"/>
              <a:gd name="connsiteX26" fmla="*/ 1330494 w 3450405"/>
              <a:gd name="connsiteY26" fmla="*/ 3583198 h 6728001"/>
              <a:gd name="connsiteX27" fmla="*/ 1506706 w 3450405"/>
              <a:gd name="connsiteY27" fmla="*/ 4107073 h 6728001"/>
              <a:gd name="connsiteX28" fmla="*/ 1313917 w 3450405"/>
              <a:gd name="connsiteY28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188171 w 3450405"/>
              <a:gd name="connsiteY20" fmla="*/ 1717750 h 6728001"/>
              <a:gd name="connsiteX21" fmla="*/ 1149518 w 3450405"/>
              <a:gd name="connsiteY21" fmla="*/ 2025860 h 6728001"/>
              <a:gd name="connsiteX22" fmla="*/ 1097303 w 3450405"/>
              <a:gd name="connsiteY22" fmla="*/ 2047827 h 6728001"/>
              <a:gd name="connsiteX23" fmla="*/ 909084 w 3450405"/>
              <a:gd name="connsiteY23" fmla="*/ 2336423 h 6728001"/>
              <a:gd name="connsiteX24" fmla="*/ 227494 w 3450405"/>
              <a:gd name="connsiteY24" fmla="*/ 1822074 h 6728001"/>
              <a:gd name="connsiteX25" fmla="*/ 159816 w 3450405"/>
              <a:gd name="connsiteY25" fmla="*/ 2133742 h 6728001"/>
              <a:gd name="connsiteX26" fmla="*/ 669507 w 3450405"/>
              <a:gd name="connsiteY26" fmla="*/ 2806910 h 6728001"/>
              <a:gd name="connsiteX27" fmla="*/ 1330494 w 3450405"/>
              <a:gd name="connsiteY27" fmla="*/ 3583198 h 6728001"/>
              <a:gd name="connsiteX28" fmla="*/ 1506706 w 3450405"/>
              <a:gd name="connsiteY28" fmla="*/ 4107073 h 6728001"/>
              <a:gd name="connsiteX29" fmla="*/ 1313917 w 3450405"/>
              <a:gd name="connsiteY29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188171 w 3450405"/>
              <a:gd name="connsiteY20" fmla="*/ 1717750 h 6728001"/>
              <a:gd name="connsiteX21" fmla="*/ 1149518 w 3450405"/>
              <a:gd name="connsiteY21" fmla="*/ 2025860 h 6728001"/>
              <a:gd name="connsiteX22" fmla="*/ 909084 w 3450405"/>
              <a:gd name="connsiteY22" fmla="*/ 2336423 h 6728001"/>
              <a:gd name="connsiteX23" fmla="*/ 227494 w 3450405"/>
              <a:gd name="connsiteY23" fmla="*/ 1822074 h 6728001"/>
              <a:gd name="connsiteX24" fmla="*/ 159816 w 3450405"/>
              <a:gd name="connsiteY24" fmla="*/ 2133742 h 6728001"/>
              <a:gd name="connsiteX25" fmla="*/ 669507 w 3450405"/>
              <a:gd name="connsiteY25" fmla="*/ 2806910 h 6728001"/>
              <a:gd name="connsiteX26" fmla="*/ 1330494 w 3450405"/>
              <a:gd name="connsiteY26" fmla="*/ 3583198 h 6728001"/>
              <a:gd name="connsiteX27" fmla="*/ 1506706 w 3450405"/>
              <a:gd name="connsiteY27" fmla="*/ 4107073 h 6728001"/>
              <a:gd name="connsiteX28" fmla="*/ 1313917 w 3450405"/>
              <a:gd name="connsiteY28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188171 w 3450405"/>
              <a:gd name="connsiteY20" fmla="*/ 1717750 h 6728001"/>
              <a:gd name="connsiteX21" fmla="*/ 909084 w 3450405"/>
              <a:gd name="connsiteY21" fmla="*/ 2336423 h 6728001"/>
              <a:gd name="connsiteX22" fmla="*/ 227494 w 3450405"/>
              <a:gd name="connsiteY22" fmla="*/ 1822074 h 6728001"/>
              <a:gd name="connsiteX23" fmla="*/ 159816 w 3450405"/>
              <a:gd name="connsiteY23" fmla="*/ 2133742 h 6728001"/>
              <a:gd name="connsiteX24" fmla="*/ 669507 w 3450405"/>
              <a:gd name="connsiteY24" fmla="*/ 2806910 h 6728001"/>
              <a:gd name="connsiteX25" fmla="*/ 1330494 w 3450405"/>
              <a:gd name="connsiteY25" fmla="*/ 3583198 h 6728001"/>
              <a:gd name="connsiteX26" fmla="*/ 1506706 w 3450405"/>
              <a:gd name="connsiteY26" fmla="*/ 4107073 h 6728001"/>
              <a:gd name="connsiteX27" fmla="*/ 1313917 w 3450405"/>
              <a:gd name="connsiteY27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563856 w 3450405"/>
              <a:gd name="connsiteY16" fmla="*/ 1559134 h 6728001"/>
              <a:gd name="connsiteX17" fmla="*/ 1482893 w 3450405"/>
              <a:gd name="connsiteY17" fmla="*/ 378035 h 6728001"/>
              <a:gd name="connsiteX18" fmla="*/ 1197144 w 3450405"/>
              <a:gd name="connsiteY18" fmla="*/ 368510 h 6728001"/>
              <a:gd name="connsiteX19" fmla="*/ 1188171 w 3450405"/>
              <a:gd name="connsiteY19" fmla="*/ 1717750 h 6728001"/>
              <a:gd name="connsiteX20" fmla="*/ 909084 w 3450405"/>
              <a:gd name="connsiteY20" fmla="*/ 2336423 h 6728001"/>
              <a:gd name="connsiteX21" fmla="*/ 227494 w 3450405"/>
              <a:gd name="connsiteY21" fmla="*/ 1822074 h 6728001"/>
              <a:gd name="connsiteX22" fmla="*/ 159816 w 3450405"/>
              <a:gd name="connsiteY22" fmla="*/ 2133742 h 6728001"/>
              <a:gd name="connsiteX23" fmla="*/ 669507 w 3450405"/>
              <a:gd name="connsiteY23" fmla="*/ 2806910 h 6728001"/>
              <a:gd name="connsiteX24" fmla="*/ 1330494 w 3450405"/>
              <a:gd name="connsiteY24" fmla="*/ 3583198 h 6728001"/>
              <a:gd name="connsiteX25" fmla="*/ 1506706 w 3450405"/>
              <a:gd name="connsiteY25" fmla="*/ 4107073 h 6728001"/>
              <a:gd name="connsiteX26" fmla="*/ 1313917 w 3450405"/>
              <a:gd name="connsiteY26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21056 w 3450405"/>
              <a:gd name="connsiteY12" fmla="*/ 1597235 h 6728001"/>
              <a:gd name="connsiteX13" fmla="*/ 2082969 w 3450405"/>
              <a:gd name="connsiteY13" fmla="*/ 154197 h 6728001"/>
              <a:gd name="connsiteX14" fmla="*/ 1768643 w 3450405"/>
              <a:gd name="connsiteY14" fmla="*/ 163723 h 6728001"/>
              <a:gd name="connsiteX15" fmla="*/ 1563856 w 3450405"/>
              <a:gd name="connsiteY15" fmla="*/ 1559134 h 6728001"/>
              <a:gd name="connsiteX16" fmla="*/ 1482893 w 3450405"/>
              <a:gd name="connsiteY16" fmla="*/ 378035 h 6728001"/>
              <a:gd name="connsiteX17" fmla="*/ 1197144 w 3450405"/>
              <a:gd name="connsiteY17" fmla="*/ 368510 h 6728001"/>
              <a:gd name="connsiteX18" fmla="*/ 1188171 w 3450405"/>
              <a:gd name="connsiteY18" fmla="*/ 1717750 h 6728001"/>
              <a:gd name="connsiteX19" fmla="*/ 909084 w 3450405"/>
              <a:gd name="connsiteY19" fmla="*/ 2336423 h 6728001"/>
              <a:gd name="connsiteX20" fmla="*/ 227494 w 3450405"/>
              <a:gd name="connsiteY20" fmla="*/ 1822074 h 6728001"/>
              <a:gd name="connsiteX21" fmla="*/ 159816 w 3450405"/>
              <a:gd name="connsiteY21" fmla="*/ 2133742 h 6728001"/>
              <a:gd name="connsiteX22" fmla="*/ 669507 w 3450405"/>
              <a:gd name="connsiteY22" fmla="*/ 2806910 h 6728001"/>
              <a:gd name="connsiteX23" fmla="*/ 1330494 w 3450405"/>
              <a:gd name="connsiteY23" fmla="*/ 3583198 h 6728001"/>
              <a:gd name="connsiteX24" fmla="*/ 1506706 w 3450405"/>
              <a:gd name="connsiteY24" fmla="*/ 4107073 h 6728001"/>
              <a:gd name="connsiteX25" fmla="*/ 1313917 w 3450405"/>
              <a:gd name="connsiteY25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21056 w 3450405"/>
              <a:gd name="connsiteY11" fmla="*/ 1597235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563856 w 3450405"/>
              <a:gd name="connsiteY14" fmla="*/ 1559134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82867 w 3450405"/>
              <a:gd name="connsiteY11" fmla="*/ 1638442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563856 w 3450405"/>
              <a:gd name="connsiteY14" fmla="*/ 1559134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34792 w 3450405"/>
              <a:gd name="connsiteY11" fmla="*/ 1645310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563856 w 3450405"/>
              <a:gd name="connsiteY14" fmla="*/ 1559134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34792 w 3450405"/>
              <a:gd name="connsiteY11" fmla="*/ 1645310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563856 w 3450405"/>
              <a:gd name="connsiteY14" fmla="*/ 1559134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34792 w 3450405"/>
              <a:gd name="connsiteY11" fmla="*/ 1645310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563856 w 3450405"/>
              <a:gd name="connsiteY14" fmla="*/ 1559134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34792 w 3450405"/>
              <a:gd name="connsiteY11" fmla="*/ 1645310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625667 w 3450405"/>
              <a:gd name="connsiteY14" fmla="*/ 1620945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34792 w 3450405"/>
              <a:gd name="connsiteY11" fmla="*/ 1645310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625667 w 3450405"/>
              <a:gd name="connsiteY14" fmla="*/ 1620945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34792 w 3450405"/>
              <a:gd name="connsiteY11" fmla="*/ 1645310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625667 w 3450405"/>
              <a:gd name="connsiteY14" fmla="*/ 1620945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32541"/>
              <a:gd name="connsiteY0" fmla="*/ 6728001 h 6728001"/>
              <a:gd name="connsiteX1" fmla="*/ 3080150 w 3432541"/>
              <a:gd name="connsiteY1" fmla="*/ 6709503 h 6728001"/>
              <a:gd name="connsiteX2" fmla="*/ 2530643 w 3432541"/>
              <a:gd name="connsiteY2" fmla="*/ 3878472 h 6728001"/>
              <a:gd name="connsiteX3" fmla="*/ 2442955 w 3432541"/>
              <a:gd name="connsiteY3" fmla="*/ 3482959 h 6728001"/>
              <a:gd name="connsiteX4" fmla="*/ 2713620 w 3432541"/>
              <a:gd name="connsiteY4" fmla="*/ 2866616 h 6728001"/>
              <a:gd name="connsiteX5" fmla="*/ 2754481 w 3432541"/>
              <a:gd name="connsiteY5" fmla="*/ 2192548 h 6728001"/>
              <a:gd name="connsiteX6" fmla="*/ 3402181 w 3432541"/>
              <a:gd name="connsiteY6" fmla="*/ 1301960 h 6728001"/>
              <a:gd name="connsiteX7" fmla="*/ 3016174 w 3432541"/>
              <a:gd name="connsiteY7" fmla="*/ 1075118 h 6728001"/>
              <a:gd name="connsiteX8" fmla="*/ 2421106 w 3432541"/>
              <a:gd name="connsiteY8" fmla="*/ 1821072 h 6728001"/>
              <a:gd name="connsiteX9" fmla="*/ 2764006 w 3432541"/>
              <a:gd name="connsiteY9" fmla="*/ 563772 h 6728001"/>
              <a:gd name="connsiteX10" fmla="*/ 2487781 w 3432541"/>
              <a:gd name="connsiteY10" fmla="*/ 397084 h 6728001"/>
              <a:gd name="connsiteX11" fmla="*/ 2034792 w 3432541"/>
              <a:gd name="connsiteY11" fmla="*/ 1645310 h 6728001"/>
              <a:gd name="connsiteX12" fmla="*/ 2082969 w 3432541"/>
              <a:gd name="connsiteY12" fmla="*/ 154197 h 6728001"/>
              <a:gd name="connsiteX13" fmla="*/ 1768643 w 3432541"/>
              <a:gd name="connsiteY13" fmla="*/ 163723 h 6728001"/>
              <a:gd name="connsiteX14" fmla="*/ 1625667 w 3432541"/>
              <a:gd name="connsiteY14" fmla="*/ 1620945 h 6728001"/>
              <a:gd name="connsiteX15" fmla="*/ 1482893 w 3432541"/>
              <a:gd name="connsiteY15" fmla="*/ 378035 h 6728001"/>
              <a:gd name="connsiteX16" fmla="*/ 1197144 w 3432541"/>
              <a:gd name="connsiteY16" fmla="*/ 368510 h 6728001"/>
              <a:gd name="connsiteX17" fmla="*/ 1188171 w 3432541"/>
              <a:gd name="connsiteY17" fmla="*/ 1717750 h 6728001"/>
              <a:gd name="connsiteX18" fmla="*/ 909084 w 3432541"/>
              <a:gd name="connsiteY18" fmla="*/ 2336423 h 6728001"/>
              <a:gd name="connsiteX19" fmla="*/ 227494 w 3432541"/>
              <a:gd name="connsiteY19" fmla="*/ 1822074 h 6728001"/>
              <a:gd name="connsiteX20" fmla="*/ 159816 w 3432541"/>
              <a:gd name="connsiteY20" fmla="*/ 2133742 h 6728001"/>
              <a:gd name="connsiteX21" fmla="*/ 669507 w 3432541"/>
              <a:gd name="connsiteY21" fmla="*/ 2806910 h 6728001"/>
              <a:gd name="connsiteX22" fmla="*/ 1330494 w 3432541"/>
              <a:gd name="connsiteY22" fmla="*/ 3583198 h 6728001"/>
              <a:gd name="connsiteX23" fmla="*/ 1506706 w 3432541"/>
              <a:gd name="connsiteY23" fmla="*/ 4107073 h 6728001"/>
              <a:gd name="connsiteX24" fmla="*/ 1313917 w 3432541"/>
              <a:gd name="connsiteY24" fmla="*/ 6728001 h 6728001"/>
              <a:gd name="connsiteX0" fmla="*/ 1313917 w 3314077"/>
              <a:gd name="connsiteY0" fmla="*/ 6728001 h 6728001"/>
              <a:gd name="connsiteX1" fmla="*/ 3080150 w 3314077"/>
              <a:gd name="connsiteY1" fmla="*/ 6709503 h 6728001"/>
              <a:gd name="connsiteX2" fmla="*/ 2530643 w 3314077"/>
              <a:gd name="connsiteY2" fmla="*/ 3878472 h 6728001"/>
              <a:gd name="connsiteX3" fmla="*/ 2442955 w 3314077"/>
              <a:gd name="connsiteY3" fmla="*/ 3482959 h 6728001"/>
              <a:gd name="connsiteX4" fmla="*/ 2713620 w 3314077"/>
              <a:gd name="connsiteY4" fmla="*/ 2866616 h 6728001"/>
              <a:gd name="connsiteX5" fmla="*/ 2754481 w 3314077"/>
              <a:gd name="connsiteY5" fmla="*/ 2192548 h 6728001"/>
              <a:gd name="connsiteX6" fmla="*/ 3271692 w 3314077"/>
              <a:gd name="connsiteY6" fmla="*/ 1150868 h 6728001"/>
              <a:gd name="connsiteX7" fmla="*/ 3016174 w 3314077"/>
              <a:gd name="connsiteY7" fmla="*/ 1075118 h 6728001"/>
              <a:gd name="connsiteX8" fmla="*/ 2421106 w 3314077"/>
              <a:gd name="connsiteY8" fmla="*/ 1821072 h 6728001"/>
              <a:gd name="connsiteX9" fmla="*/ 2764006 w 3314077"/>
              <a:gd name="connsiteY9" fmla="*/ 563772 h 6728001"/>
              <a:gd name="connsiteX10" fmla="*/ 2487781 w 3314077"/>
              <a:gd name="connsiteY10" fmla="*/ 397084 h 6728001"/>
              <a:gd name="connsiteX11" fmla="*/ 2034792 w 3314077"/>
              <a:gd name="connsiteY11" fmla="*/ 1645310 h 6728001"/>
              <a:gd name="connsiteX12" fmla="*/ 2082969 w 3314077"/>
              <a:gd name="connsiteY12" fmla="*/ 154197 h 6728001"/>
              <a:gd name="connsiteX13" fmla="*/ 1768643 w 3314077"/>
              <a:gd name="connsiteY13" fmla="*/ 163723 h 6728001"/>
              <a:gd name="connsiteX14" fmla="*/ 1625667 w 3314077"/>
              <a:gd name="connsiteY14" fmla="*/ 1620945 h 6728001"/>
              <a:gd name="connsiteX15" fmla="*/ 1482893 w 3314077"/>
              <a:gd name="connsiteY15" fmla="*/ 378035 h 6728001"/>
              <a:gd name="connsiteX16" fmla="*/ 1197144 w 3314077"/>
              <a:gd name="connsiteY16" fmla="*/ 368510 h 6728001"/>
              <a:gd name="connsiteX17" fmla="*/ 1188171 w 3314077"/>
              <a:gd name="connsiteY17" fmla="*/ 1717750 h 6728001"/>
              <a:gd name="connsiteX18" fmla="*/ 909084 w 3314077"/>
              <a:gd name="connsiteY18" fmla="*/ 2336423 h 6728001"/>
              <a:gd name="connsiteX19" fmla="*/ 227494 w 3314077"/>
              <a:gd name="connsiteY19" fmla="*/ 1822074 h 6728001"/>
              <a:gd name="connsiteX20" fmla="*/ 159816 w 3314077"/>
              <a:gd name="connsiteY20" fmla="*/ 2133742 h 6728001"/>
              <a:gd name="connsiteX21" fmla="*/ 669507 w 3314077"/>
              <a:gd name="connsiteY21" fmla="*/ 2806910 h 6728001"/>
              <a:gd name="connsiteX22" fmla="*/ 1330494 w 3314077"/>
              <a:gd name="connsiteY22" fmla="*/ 3583198 h 6728001"/>
              <a:gd name="connsiteX23" fmla="*/ 1506706 w 3314077"/>
              <a:gd name="connsiteY23" fmla="*/ 4107073 h 6728001"/>
              <a:gd name="connsiteX24" fmla="*/ 1313917 w 3314077"/>
              <a:gd name="connsiteY24" fmla="*/ 6728001 h 6728001"/>
              <a:gd name="connsiteX0" fmla="*/ 1313917 w 3295291"/>
              <a:gd name="connsiteY0" fmla="*/ 6728001 h 6728001"/>
              <a:gd name="connsiteX1" fmla="*/ 3080150 w 3295291"/>
              <a:gd name="connsiteY1" fmla="*/ 6709503 h 6728001"/>
              <a:gd name="connsiteX2" fmla="*/ 2530643 w 3295291"/>
              <a:gd name="connsiteY2" fmla="*/ 3878472 h 6728001"/>
              <a:gd name="connsiteX3" fmla="*/ 2442955 w 3295291"/>
              <a:gd name="connsiteY3" fmla="*/ 3482959 h 6728001"/>
              <a:gd name="connsiteX4" fmla="*/ 2713620 w 3295291"/>
              <a:gd name="connsiteY4" fmla="*/ 2866616 h 6728001"/>
              <a:gd name="connsiteX5" fmla="*/ 2754481 w 3295291"/>
              <a:gd name="connsiteY5" fmla="*/ 2192548 h 6728001"/>
              <a:gd name="connsiteX6" fmla="*/ 3271692 w 3295291"/>
              <a:gd name="connsiteY6" fmla="*/ 1150868 h 6728001"/>
              <a:gd name="connsiteX7" fmla="*/ 3016174 w 3295291"/>
              <a:gd name="connsiteY7" fmla="*/ 1075118 h 6728001"/>
              <a:gd name="connsiteX8" fmla="*/ 2421106 w 3295291"/>
              <a:gd name="connsiteY8" fmla="*/ 1821072 h 6728001"/>
              <a:gd name="connsiteX9" fmla="*/ 2764006 w 3295291"/>
              <a:gd name="connsiteY9" fmla="*/ 563772 h 6728001"/>
              <a:gd name="connsiteX10" fmla="*/ 2487781 w 3295291"/>
              <a:gd name="connsiteY10" fmla="*/ 397084 h 6728001"/>
              <a:gd name="connsiteX11" fmla="*/ 2034792 w 3295291"/>
              <a:gd name="connsiteY11" fmla="*/ 1645310 h 6728001"/>
              <a:gd name="connsiteX12" fmla="*/ 2082969 w 3295291"/>
              <a:gd name="connsiteY12" fmla="*/ 154197 h 6728001"/>
              <a:gd name="connsiteX13" fmla="*/ 1768643 w 3295291"/>
              <a:gd name="connsiteY13" fmla="*/ 163723 h 6728001"/>
              <a:gd name="connsiteX14" fmla="*/ 1625667 w 3295291"/>
              <a:gd name="connsiteY14" fmla="*/ 1620945 h 6728001"/>
              <a:gd name="connsiteX15" fmla="*/ 1482893 w 3295291"/>
              <a:gd name="connsiteY15" fmla="*/ 378035 h 6728001"/>
              <a:gd name="connsiteX16" fmla="*/ 1197144 w 3295291"/>
              <a:gd name="connsiteY16" fmla="*/ 368510 h 6728001"/>
              <a:gd name="connsiteX17" fmla="*/ 1188171 w 3295291"/>
              <a:gd name="connsiteY17" fmla="*/ 1717750 h 6728001"/>
              <a:gd name="connsiteX18" fmla="*/ 909084 w 3295291"/>
              <a:gd name="connsiteY18" fmla="*/ 2336423 h 6728001"/>
              <a:gd name="connsiteX19" fmla="*/ 227494 w 3295291"/>
              <a:gd name="connsiteY19" fmla="*/ 1822074 h 6728001"/>
              <a:gd name="connsiteX20" fmla="*/ 159816 w 3295291"/>
              <a:gd name="connsiteY20" fmla="*/ 2133742 h 6728001"/>
              <a:gd name="connsiteX21" fmla="*/ 669507 w 3295291"/>
              <a:gd name="connsiteY21" fmla="*/ 2806910 h 6728001"/>
              <a:gd name="connsiteX22" fmla="*/ 1330494 w 3295291"/>
              <a:gd name="connsiteY22" fmla="*/ 3583198 h 6728001"/>
              <a:gd name="connsiteX23" fmla="*/ 1506706 w 3295291"/>
              <a:gd name="connsiteY23" fmla="*/ 4107073 h 6728001"/>
              <a:gd name="connsiteX24" fmla="*/ 1313917 w 3295291"/>
              <a:gd name="connsiteY24" fmla="*/ 6728001 h 6728001"/>
              <a:gd name="connsiteX0" fmla="*/ 1313917 w 3295291"/>
              <a:gd name="connsiteY0" fmla="*/ 6728001 h 6728001"/>
              <a:gd name="connsiteX1" fmla="*/ 3080150 w 3295291"/>
              <a:gd name="connsiteY1" fmla="*/ 6709503 h 6728001"/>
              <a:gd name="connsiteX2" fmla="*/ 2530643 w 3295291"/>
              <a:gd name="connsiteY2" fmla="*/ 3878472 h 6728001"/>
              <a:gd name="connsiteX3" fmla="*/ 2442955 w 3295291"/>
              <a:gd name="connsiteY3" fmla="*/ 3482959 h 6728001"/>
              <a:gd name="connsiteX4" fmla="*/ 2713620 w 3295291"/>
              <a:gd name="connsiteY4" fmla="*/ 2866616 h 6728001"/>
              <a:gd name="connsiteX5" fmla="*/ 2754481 w 3295291"/>
              <a:gd name="connsiteY5" fmla="*/ 2192548 h 6728001"/>
              <a:gd name="connsiteX6" fmla="*/ 3271692 w 3295291"/>
              <a:gd name="connsiteY6" fmla="*/ 1150868 h 6728001"/>
              <a:gd name="connsiteX7" fmla="*/ 3016174 w 3295291"/>
              <a:gd name="connsiteY7" fmla="*/ 1075118 h 6728001"/>
              <a:gd name="connsiteX8" fmla="*/ 2421106 w 3295291"/>
              <a:gd name="connsiteY8" fmla="*/ 1821072 h 6728001"/>
              <a:gd name="connsiteX9" fmla="*/ 2764006 w 3295291"/>
              <a:gd name="connsiteY9" fmla="*/ 563772 h 6728001"/>
              <a:gd name="connsiteX10" fmla="*/ 2487781 w 3295291"/>
              <a:gd name="connsiteY10" fmla="*/ 397084 h 6728001"/>
              <a:gd name="connsiteX11" fmla="*/ 2034792 w 3295291"/>
              <a:gd name="connsiteY11" fmla="*/ 1645310 h 6728001"/>
              <a:gd name="connsiteX12" fmla="*/ 2082969 w 3295291"/>
              <a:gd name="connsiteY12" fmla="*/ 154197 h 6728001"/>
              <a:gd name="connsiteX13" fmla="*/ 1768643 w 3295291"/>
              <a:gd name="connsiteY13" fmla="*/ 163723 h 6728001"/>
              <a:gd name="connsiteX14" fmla="*/ 1625667 w 3295291"/>
              <a:gd name="connsiteY14" fmla="*/ 1620945 h 6728001"/>
              <a:gd name="connsiteX15" fmla="*/ 1482893 w 3295291"/>
              <a:gd name="connsiteY15" fmla="*/ 378035 h 6728001"/>
              <a:gd name="connsiteX16" fmla="*/ 1197144 w 3295291"/>
              <a:gd name="connsiteY16" fmla="*/ 368510 h 6728001"/>
              <a:gd name="connsiteX17" fmla="*/ 1188171 w 3295291"/>
              <a:gd name="connsiteY17" fmla="*/ 1717750 h 6728001"/>
              <a:gd name="connsiteX18" fmla="*/ 909084 w 3295291"/>
              <a:gd name="connsiteY18" fmla="*/ 2336423 h 6728001"/>
              <a:gd name="connsiteX19" fmla="*/ 227494 w 3295291"/>
              <a:gd name="connsiteY19" fmla="*/ 1822074 h 6728001"/>
              <a:gd name="connsiteX20" fmla="*/ 159816 w 3295291"/>
              <a:gd name="connsiteY20" fmla="*/ 2133742 h 6728001"/>
              <a:gd name="connsiteX21" fmla="*/ 669507 w 3295291"/>
              <a:gd name="connsiteY21" fmla="*/ 2806910 h 6728001"/>
              <a:gd name="connsiteX22" fmla="*/ 1330494 w 3295291"/>
              <a:gd name="connsiteY22" fmla="*/ 3583198 h 6728001"/>
              <a:gd name="connsiteX23" fmla="*/ 1506706 w 3295291"/>
              <a:gd name="connsiteY23" fmla="*/ 4107073 h 6728001"/>
              <a:gd name="connsiteX24" fmla="*/ 1313917 w 3295291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909084 w 3292922"/>
              <a:gd name="connsiteY18" fmla="*/ 2336423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669507 w 3292922"/>
              <a:gd name="connsiteY21" fmla="*/ 2806910 h 6728001"/>
              <a:gd name="connsiteX22" fmla="*/ 1330494 w 3292922"/>
              <a:gd name="connsiteY22" fmla="*/ 3583198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909084 w 3292922"/>
              <a:gd name="connsiteY18" fmla="*/ 2336423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669507 w 3292922"/>
              <a:gd name="connsiteY21" fmla="*/ 2806910 h 6728001"/>
              <a:gd name="connsiteX22" fmla="*/ 1330494 w 3292922"/>
              <a:gd name="connsiteY22" fmla="*/ 3583198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909084 w 3292922"/>
              <a:gd name="connsiteY18" fmla="*/ 2336423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669507 w 3292922"/>
              <a:gd name="connsiteY21" fmla="*/ 2806910 h 6728001"/>
              <a:gd name="connsiteX22" fmla="*/ 1330494 w 3292922"/>
              <a:gd name="connsiteY22" fmla="*/ 3583198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909084 w 3292922"/>
              <a:gd name="connsiteY18" fmla="*/ 2336423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669507 w 3292922"/>
              <a:gd name="connsiteY21" fmla="*/ 2806910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909084 w 3292922"/>
              <a:gd name="connsiteY18" fmla="*/ 2336423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603735 w 3292922"/>
              <a:gd name="connsiteY4" fmla="*/ 2784203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644943 w 3292922"/>
              <a:gd name="connsiteY4" fmla="*/ 2791070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644943 w 3292922"/>
              <a:gd name="connsiteY4" fmla="*/ 2791070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644943 w 3292922"/>
              <a:gd name="connsiteY4" fmla="*/ 2791070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644943 w 3292922"/>
              <a:gd name="connsiteY4" fmla="*/ 2791070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644943 w 3292922"/>
              <a:gd name="connsiteY4" fmla="*/ 2791070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8013 w 3292922"/>
              <a:gd name="connsiteY3" fmla="*/ 3421148 h 6728001"/>
              <a:gd name="connsiteX4" fmla="*/ 2644943 w 3292922"/>
              <a:gd name="connsiteY4" fmla="*/ 2791070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292922" h="6728001">
                <a:moveTo>
                  <a:pt x="1313917" y="6728001"/>
                </a:moveTo>
                <a:lnTo>
                  <a:pt x="3080150" y="6709503"/>
                </a:lnTo>
                <a:cubicBezTo>
                  <a:pt x="2901007" y="5613780"/>
                  <a:pt x="2805281" y="4930985"/>
                  <a:pt x="2530643" y="3878472"/>
                </a:cubicBezTo>
                <a:cubicBezTo>
                  <a:pt x="2496835" y="3710006"/>
                  <a:pt x="2416222" y="3623214"/>
                  <a:pt x="2388013" y="3421148"/>
                </a:cubicBezTo>
                <a:cubicBezTo>
                  <a:pt x="2488975" y="3081794"/>
                  <a:pt x="2557147" y="3039271"/>
                  <a:pt x="2644943" y="2791070"/>
                </a:cubicBezTo>
                <a:cubicBezTo>
                  <a:pt x="2710030" y="2495898"/>
                  <a:pt x="2711066" y="2456210"/>
                  <a:pt x="2754481" y="2192548"/>
                </a:cubicBezTo>
                <a:cubicBezTo>
                  <a:pt x="2746333" y="1985452"/>
                  <a:pt x="3073254" y="1479481"/>
                  <a:pt x="3271692" y="1150868"/>
                </a:cubicBezTo>
                <a:cubicBezTo>
                  <a:pt x="3356967" y="952533"/>
                  <a:pt x="3169677" y="805276"/>
                  <a:pt x="2988703" y="1054514"/>
                </a:cubicBezTo>
                <a:cubicBezTo>
                  <a:pt x="2845795" y="1216579"/>
                  <a:pt x="2581031" y="1593810"/>
                  <a:pt x="2421106" y="1821072"/>
                </a:cubicBezTo>
                <a:cubicBezTo>
                  <a:pt x="2548106" y="1401971"/>
                  <a:pt x="2665581" y="992397"/>
                  <a:pt x="2764006" y="563772"/>
                </a:cubicBezTo>
                <a:cubicBezTo>
                  <a:pt x="2813218" y="314534"/>
                  <a:pt x="2595731" y="208171"/>
                  <a:pt x="2487781" y="397084"/>
                </a:cubicBezTo>
                <a:cubicBezTo>
                  <a:pt x="2363956" y="569328"/>
                  <a:pt x="2150336" y="1369872"/>
                  <a:pt x="2034792" y="1645310"/>
                </a:cubicBezTo>
                <a:cubicBezTo>
                  <a:pt x="2091942" y="1194459"/>
                  <a:pt x="2078206" y="628860"/>
                  <a:pt x="2082969" y="154197"/>
                </a:cubicBezTo>
                <a:cubicBezTo>
                  <a:pt x="2082969" y="38309"/>
                  <a:pt x="1835318" y="-129965"/>
                  <a:pt x="1768643" y="163723"/>
                </a:cubicBezTo>
                <a:cubicBezTo>
                  <a:pt x="1682124" y="397879"/>
                  <a:pt x="1638953" y="1234968"/>
                  <a:pt x="1625667" y="1620945"/>
                </a:cubicBezTo>
                <a:cubicBezTo>
                  <a:pt x="1564339" y="1205538"/>
                  <a:pt x="1505118" y="766972"/>
                  <a:pt x="1482893" y="378035"/>
                </a:cubicBezTo>
                <a:cubicBezTo>
                  <a:pt x="1454318" y="84347"/>
                  <a:pt x="1220956" y="133560"/>
                  <a:pt x="1197144" y="368510"/>
                </a:cubicBezTo>
                <a:cubicBezTo>
                  <a:pt x="1136819" y="844760"/>
                  <a:pt x="1162771" y="1265312"/>
                  <a:pt x="1188171" y="1717750"/>
                </a:cubicBezTo>
                <a:cubicBezTo>
                  <a:pt x="1140161" y="2045735"/>
                  <a:pt x="1199686" y="2167944"/>
                  <a:pt x="1046440" y="2322687"/>
                </a:cubicBezTo>
                <a:cubicBezTo>
                  <a:pt x="855940" y="2122662"/>
                  <a:pt x="618019" y="1903036"/>
                  <a:pt x="227494" y="1822074"/>
                </a:cubicBezTo>
                <a:cubicBezTo>
                  <a:pt x="-15394" y="1795087"/>
                  <a:pt x="-102122" y="1989280"/>
                  <a:pt x="159816" y="2133742"/>
                </a:cubicBezTo>
                <a:cubicBezTo>
                  <a:pt x="345554" y="2368692"/>
                  <a:pt x="756777" y="2611448"/>
                  <a:pt x="861805" y="2861852"/>
                </a:cubicBezTo>
                <a:cubicBezTo>
                  <a:pt x="1030874" y="3125377"/>
                  <a:pt x="1206326" y="3251130"/>
                  <a:pt x="1378569" y="3432105"/>
                </a:cubicBezTo>
                <a:cubicBezTo>
                  <a:pt x="1526589" y="3620465"/>
                  <a:pt x="1509779" y="3863770"/>
                  <a:pt x="1506706" y="4107073"/>
                </a:cubicBezTo>
                <a:cubicBezTo>
                  <a:pt x="1513397" y="5266921"/>
                  <a:pt x="1464287" y="5526742"/>
                  <a:pt x="1313917" y="6728001"/>
                </a:cubicBezTo>
                <a:close/>
              </a:path>
            </a:pathLst>
          </a:cu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微軟正黑體" panose="020B0604030504040204" pitchFamily="34" charset="-12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06\02-\color-pencil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13979"/>
            <a:ext cx="9144000" cy="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4742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58804" y="469664"/>
            <a:ext cx="4085196" cy="130999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58804" y="1779662"/>
            <a:ext cx="40851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" y="0"/>
            <a:ext cx="284380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843808" y="0"/>
            <a:ext cx="174699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99887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291830"/>
            <a:ext cx="9144000" cy="18516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微軟正黑體" panose="020B0604030504040204" pitchFamily="34" charset="-12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3628599"/>
            <a:ext cx="3115187" cy="11781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011187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58804" y="1909824"/>
            <a:ext cx="4085196" cy="130999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499992" cy="253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2605500"/>
            <a:ext cx="4499992" cy="253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987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Basic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06\02-\color-pencil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13979"/>
            <a:ext cx="9144000" cy="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3623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微軟正黑體" panose="020B0604030504040204" pitchFamily="34" charset="-120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395536" y="159482"/>
            <a:ext cx="8352928" cy="482453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微軟正黑體" panose="020B0604030504040204" pitchFamily="34" charset="-12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2588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0195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8969351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WIN7\Downloads\color-1305606_1920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50" b="7734"/>
          <a:stretch/>
        </p:blipFill>
        <p:spPr bwMode="auto">
          <a:xfrm>
            <a:off x="0" y="0"/>
            <a:ext cx="9144000" cy="3340100"/>
          </a:xfrm>
          <a:prstGeom prst="rect">
            <a:avLst/>
          </a:prstGeom>
          <a:solidFill>
            <a:srgbClr val="FE51C2"/>
          </a:solidFill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9474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7080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919888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6891765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002-KIMS BUSINESS\007-02-Fullslidesppt-Contents\20161206\02-\color-penci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55036"/>
            <a:ext cx="9144000" cy="218846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15724"/>
            <a:ext cx="9144000" cy="58696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 Name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140268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E:\002-KIMS BUSINESS\007-02-Fullslidesppt-Contents\20161206\02-\blue-pencil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" y="2859782"/>
            <a:ext cx="3867829" cy="228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3568" y="483518"/>
            <a:ext cx="2592288" cy="122413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1707654"/>
            <a:ext cx="259228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Break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139702"/>
            <a:ext cx="45720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15766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101" name="Picture 5" descr="E:\002-KIMS BUSINESS\007-02-Fullslidesppt-Contents\20161206\02-\pencil-p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78021" cy="5143500"/>
          </a:xfrm>
          <a:prstGeom prst="rect">
            <a:avLst/>
          </a:prstGeom>
          <a:solidFill>
            <a:srgbClr val="EC771B"/>
          </a:solidFill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06\02-\color-pencil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13979"/>
            <a:ext cx="9144000" cy="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4546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2039" y="1239550"/>
            <a:ext cx="3743959" cy="34359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491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919888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微軟正黑體" panose="020B0604030504040204" pitchFamily="34" charset="-120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9144000" cy="9875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微軟正黑體" panose="020B0604030504040204" pitchFamily="34" charset="-12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147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275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87774"/>
            <a:ext cx="9144000" cy="18516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微軟正黑體" panose="020B0604030504040204" pitchFamily="34" charset="-120"/>
            </a:endParaRPr>
          </a:p>
        </p:txBody>
      </p:sp>
      <p:pic>
        <p:nvPicPr>
          <p:cNvPr id="7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200" y="1239550"/>
            <a:ext cx="4170638" cy="2285250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054196" y="1347614"/>
            <a:ext cx="2767817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5388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816606" y="2514208"/>
            <a:ext cx="1296145" cy="2648247"/>
          </a:xfrm>
          <a:custGeom>
            <a:avLst/>
            <a:gdLst>
              <a:gd name="connsiteX0" fmla="*/ 1847850 w 3571875"/>
              <a:gd name="connsiteY0" fmla="*/ 6791325 h 6791325"/>
              <a:gd name="connsiteX1" fmla="*/ 3571875 w 3571875"/>
              <a:gd name="connsiteY1" fmla="*/ 6781800 h 6791325"/>
              <a:gd name="connsiteX2" fmla="*/ 2514600 w 3571875"/>
              <a:gd name="connsiteY2" fmla="*/ 3819525 h 6791325"/>
              <a:gd name="connsiteX3" fmla="*/ 2390775 w 3571875"/>
              <a:gd name="connsiteY3" fmla="*/ 3267075 h 6791325"/>
              <a:gd name="connsiteX4" fmla="*/ 2752725 w 3571875"/>
              <a:gd name="connsiteY4" fmla="*/ 2162175 h 6791325"/>
              <a:gd name="connsiteX5" fmla="*/ 3390900 w 3571875"/>
              <a:gd name="connsiteY5" fmla="*/ 1247775 h 6791325"/>
              <a:gd name="connsiteX6" fmla="*/ 3209925 w 3571875"/>
              <a:gd name="connsiteY6" fmla="*/ 1133475 h 6791325"/>
              <a:gd name="connsiteX7" fmla="*/ 2543175 w 3571875"/>
              <a:gd name="connsiteY7" fmla="*/ 1857375 h 6791325"/>
              <a:gd name="connsiteX8" fmla="*/ 2371725 w 3571875"/>
              <a:gd name="connsiteY8" fmla="*/ 1752600 h 6791325"/>
              <a:gd name="connsiteX9" fmla="*/ 2771775 w 3571875"/>
              <a:gd name="connsiteY9" fmla="*/ 390525 h 6791325"/>
              <a:gd name="connsiteX10" fmla="*/ 2486025 w 3571875"/>
              <a:gd name="connsiteY10" fmla="*/ 295275 h 6791325"/>
              <a:gd name="connsiteX11" fmla="*/ 2124075 w 3571875"/>
              <a:gd name="connsiteY11" fmla="*/ 1609725 h 6791325"/>
              <a:gd name="connsiteX12" fmla="*/ 1971675 w 3571875"/>
              <a:gd name="connsiteY12" fmla="*/ 1495425 h 6791325"/>
              <a:gd name="connsiteX13" fmla="*/ 1990725 w 3571875"/>
              <a:gd name="connsiteY13" fmla="*/ 0 h 6791325"/>
              <a:gd name="connsiteX14" fmla="*/ 1790700 w 3571875"/>
              <a:gd name="connsiteY14" fmla="*/ 66675 h 6791325"/>
              <a:gd name="connsiteX15" fmla="*/ 1724025 w 3571875"/>
              <a:gd name="connsiteY15" fmla="*/ 1514475 h 6791325"/>
              <a:gd name="connsiteX16" fmla="*/ 1524000 w 3571875"/>
              <a:gd name="connsiteY16" fmla="*/ 1504950 h 6791325"/>
              <a:gd name="connsiteX17" fmla="*/ 1352550 w 3571875"/>
              <a:gd name="connsiteY17" fmla="*/ 123825 h 6791325"/>
              <a:gd name="connsiteX18" fmla="*/ 1171575 w 3571875"/>
              <a:gd name="connsiteY18" fmla="*/ 123825 h 6791325"/>
              <a:gd name="connsiteX19" fmla="*/ 1219200 w 3571875"/>
              <a:gd name="connsiteY19" fmla="*/ 1638300 h 6791325"/>
              <a:gd name="connsiteX20" fmla="*/ 1057275 w 3571875"/>
              <a:gd name="connsiteY20" fmla="*/ 2190750 h 6791325"/>
              <a:gd name="connsiteX21" fmla="*/ 800100 w 3571875"/>
              <a:gd name="connsiteY21" fmla="*/ 2247900 h 6791325"/>
              <a:gd name="connsiteX22" fmla="*/ 85725 w 3571875"/>
              <a:gd name="connsiteY22" fmla="*/ 1733550 h 6791325"/>
              <a:gd name="connsiteX23" fmla="*/ 0 w 3571875"/>
              <a:gd name="connsiteY23" fmla="*/ 2038350 h 6791325"/>
              <a:gd name="connsiteX24" fmla="*/ 609600 w 3571875"/>
              <a:gd name="connsiteY24" fmla="*/ 2743200 h 6791325"/>
              <a:gd name="connsiteX25" fmla="*/ 1238250 w 3571875"/>
              <a:gd name="connsiteY25" fmla="*/ 3476625 h 6791325"/>
              <a:gd name="connsiteX26" fmla="*/ 1457325 w 3571875"/>
              <a:gd name="connsiteY26" fmla="*/ 4010025 h 6791325"/>
              <a:gd name="connsiteX27" fmla="*/ 1847850 w 3571875"/>
              <a:gd name="connsiteY27" fmla="*/ 6791325 h 6791325"/>
              <a:gd name="connsiteX0" fmla="*/ 1889034 w 3613059"/>
              <a:gd name="connsiteY0" fmla="*/ 6791325 h 6791325"/>
              <a:gd name="connsiteX1" fmla="*/ 3613059 w 3613059"/>
              <a:gd name="connsiteY1" fmla="*/ 6781800 h 6791325"/>
              <a:gd name="connsiteX2" fmla="*/ 2555784 w 3613059"/>
              <a:gd name="connsiteY2" fmla="*/ 3819525 h 6791325"/>
              <a:gd name="connsiteX3" fmla="*/ 2431959 w 3613059"/>
              <a:gd name="connsiteY3" fmla="*/ 3267075 h 6791325"/>
              <a:gd name="connsiteX4" fmla="*/ 2793909 w 3613059"/>
              <a:gd name="connsiteY4" fmla="*/ 2162175 h 6791325"/>
              <a:gd name="connsiteX5" fmla="*/ 3432084 w 3613059"/>
              <a:gd name="connsiteY5" fmla="*/ 1247775 h 6791325"/>
              <a:gd name="connsiteX6" fmla="*/ 3251109 w 3613059"/>
              <a:gd name="connsiteY6" fmla="*/ 1133475 h 6791325"/>
              <a:gd name="connsiteX7" fmla="*/ 2584359 w 3613059"/>
              <a:gd name="connsiteY7" fmla="*/ 1857375 h 6791325"/>
              <a:gd name="connsiteX8" fmla="*/ 2412909 w 3613059"/>
              <a:gd name="connsiteY8" fmla="*/ 1752600 h 6791325"/>
              <a:gd name="connsiteX9" fmla="*/ 2812959 w 3613059"/>
              <a:gd name="connsiteY9" fmla="*/ 390525 h 6791325"/>
              <a:gd name="connsiteX10" fmla="*/ 2527209 w 3613059"/>
              <a:gd name="connsiteY10" fmla="*/ 295275 h 6791325"/>
              <a:gd name="connsiteX11" fmla="*/ 2165259 w 3613059"/>
              <a:gd name="connsiteY11" fmla="*/ 1609725 h 6791325"/>
              <a:gd name="connsiteX12" fmla="*/ 2012859 w 3613059"/>
              <a:gd name="connsiteY12" fmla="*/ 1495425 h 6791325"/>
              <a:gd name="connsiteX13" fmla="*/ 2031909 w 3613059"/>
              <a:gd name="connsiteY13" fmla="*/ 0 h 6791325"/>
              <a:gd name="connsiteX14" fmla="*/ 1831884 w 3613059"/>
              <a:gd name="connsiteY14" fmla="*/ 66675 h 6791325"/>
              <a:gd name="connsiteX15" fmla="*/ 1765209 w 3613059"/>
              <a:gd name="connsiteY15" fmla="*/ 1514475 h 6791325"/>
              <a:gd name="connsiteX16" fmla="*/ 1565184 w 3613059"/>
              <a:gd name="connsiteY16" fmla="*/ 1504950 h 6791325"/>
              <a:gd name="connsiteX17" fmla="*/ 1393734 w 3613059"/>
              <a:gd name="connsiteY17" fmla="*/ 123825 h 6791325"/>
              <a:gd name="connsiteX18" fmla="*/ 1212759 w 3613059"/>
              <a:gd name="connsiteY18" fmla="*/ 123825 h 6791325"/>
              <a:gd name="connsiteX19" fmla="*/ 1260384 w 3613059"/>
              <a:gd name="connsiteY19" fmla="*/ 1638300 h 6791325"/>
              <a:gd name="connsiteX20" fmla="*/ 1098459 w 3613059"/>
              <a:gd name="connsiteY20" fmla="*/ 2190750 h 6791325"/>
              <a:gd name="connsiteX21" fmla="*/ 841284 w 3613059"/>
              <a:gd name="connsiteY21" fmla="*/ 2247900 h 6791325"/>
              <a:gd name="connsiteX22" fmla="*/ 126909 w 3613059"/>
              <a:gd name="connsiteY22" fmla="*/ 1733550 h 6791325"/>
              <a:gd name="connsiteX23" fmla="*/ 41184 w 3613059"/>
              <a:gd name="connsiteY23" fmla="*/ 2038350 h 6791325"/>
              <a:gd name="connsiteX24" fmla="*/ 650784 w 3613059"/>
              <a:gd name="connsiteY24" fmla="*/ 2743200 h 6791325"/>
              <a:gd name="connsiteX25" fmla="*/ 1279434 w 3613059"/>
              <a:gd name="connsiteY25" fmla="*/ 3476625 h 6791325"/>
              <a:gd name="connsiteX26" fmla="*/ 1498509 w 3613059"/>
              <a:gd name="connsiteY26" fmla="*/ 4010025 h 6791325"/>
              <a:gd name="connsiteX27" fmla="*/ 1889034 w 3613059"/>
              <a:gd name="connsiteY27" fmla="*/ 6791325 h 6791325"/>
              <a:gd name="connsiteX0" fmla="*/ 1872461 w 3596486"/>
              <a:gd name="connsiteY0" fmla="*/ 6791325 h 6791325"/>
              <a:gd name="connsiteX1" fmla="*/ 3596486 w 3596486"/>
              <a:gd name="connsiteY1" fmla="*/ 6781800 h 6791325"/>
              <a:gd name="connsiteX2" fmla="*/ 2539211 w 3596486"/>
              <a:gd name="connsiteY2" fmla="*/ 3819525 h 6791325"/>
              <a:gd name="connsiteX3" fmla="*/ 2415386 w 3596486"/>
              <a:gd name="connsiteY3" fmla="*/ 3267075 h 6791325"/>
              <a:gd name="connsiteX4" fmla="*/ 2777336 w 3596486"/>
              <a:gd name="connsiteY4" fmla="*/ 2162175 h 6791325"/>
              <a:gd name="connsiteX5" fmla="*/ 3415511 w 3596486"/>
              <a:gd name="connsiteY5" fmla="*/ 1247775 h 6791325"/>
              <a:gd name="connsiteX6" fmla="*/ 3234536 w 3596486"/>
              <a:gd name="connsiteY6" fmla="*/ 1133475 h 6791325"/>
              <a:gd name="connsiteX7" fmla="*/ 2567786 w 3596486"/>
              <a:gd name="connsiteY7" fmla="*/ 1857375 h 6791325"/>
              <a:gd name="connsiteX8" fmla="*/ 2396336 w 3596486"/>
              <a:gd name="connsiteY8" fmla="*/ 1752600 h 6791325"/>
              <a:gd name="connsiteX9" fmla="*/ 2796386 w 3596486"/>
              <a:gd name="connsiteY9" fmla="*/ 390525 h 6791325"/>
              <a:gd name="connsiteX10" fmla="*/ 2510636 w 3596486"/>
              <a:gd name="connsiteY10" fmla="*/ 295275 h 6791325"/>
              <a:gd name="connsiteX11" fmla="*/ 2148686 w 3596486"/>
              <a:gd name="connsiteY11" fmla="*/ 1609725 h 6791325"/>
              <a:gd name="connsiteX12" fmla="*/ 1996286 w 3596486"/>
              <a:gd name="connsiteY12" fmla="*/ 1495425 h 6791325"/>
              <a:gd name="connsiteX13" fmla="*/ 2015336 w 3596486"/>
              <a:gd name="connsiteY13" fmla="*/ 0 h 6791325"/>
              <a:gd name="connsiteX14" fmla="*/ 1815311 w 3596486"/>
              <a:gd name="connsiteY14" fmla="*/ 66675 h 6791325"/>
              <a:gd name="connsiteX15" fmla="*/ 1748636 w 3596486"/>
              <a:gd name="connsiteY15" fmla="*/ 1514475 h 6791325"/>
              <a:gd name="connsiteX16" fmla="*/ 1548611 w 3596486"/>
              <a:gd name="connsiteY16" fmla="*/ 1504950 h 6791325"/>
              <a:gd name="connsiteX17" fmla="*/ 1377161 w 3596486"/>
              <a:gd name="connsiteY17" fmla="*/ 123825 h 6791325"/>
              <a:gd name="connsiteX18" fmla="*/ 1196186 w 3596486"/>
              <a:gd name="connsiteY18" fmla="*/ 123825 h 6791325"/>
              <a:gd name="connsiteX19" fmla="*/ 1243811 w 3596486"/>
              <a:gd name="connsiteY19" fmla="*/ 1638300 h 6791325"/>
              <a:gd name="connsiteX20" fmla="*/ 1081886 w 3596486"/>
              <a:gd name="connsiteY20" fmla="*/ 2190750 h 6791325"/>
              <a:gd name="connsiteX21" fmla="*/ 824711 w 3596486"/>
              <a:gd name="connsiteY21" fmla="*/ 2247900 h 6791325"/>
              <a:gd name="connsiteX22" fmla="*/ 110336 w 3596486"/>
              <a:gd name="connsiteY22" fmla="*/ 1733550 h 6791325"/>
              <a:gd name="connsiteX23" fmla="*/ 76998 w 3596486"/>
              <a:gd name="connsiteY23" fmla="*/ 2038350 h 6791325"/>
              <a:gd name="connsiteX24" fmla="*/ 634211 w 3596486"/>
              <a:gd name="connsiteY24" fmla="*/ 2743200 h 6791325"/>
              <a:gd name="connsiteX25" fmla="*/ 1262861 w 3596486"/>
              <a:gd name="connsiteY25" fmla="*/ 3476625 h 6791325"/>
              <a:gd name="connsiteX26" fmla="*/ 1481936 w 3596486"/>
              <a:gd name="connsiteY26" fmla="*/ 4010025 h 6791325"/>
              <a:gd name="connsiteX27" fmla="*/ 1872461 w 3596486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2170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2170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874084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874084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74133 w 3693484"/>
              <a:gd name="connsiteY20" fmla="*/ 19240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74133 w 3693484"/>
              <a:gd name="connsiteY20" fmla="*/ 19240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717047 w 3693484"/>
              <a:gd name="connsiteY16" fmla="*/ 1547812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717047 w 3693484"/>
              <a:gd name="connsiteY16" fmla="*/ 1547812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878971 w 3693484"/>
              <a:gd name="connsiteY14" fmla="*/ 109538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878971 w 3693484"/>
              <a:gd name="connsiteY14" fmla="*/ 109538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093284 w 3693484"/>
              <a:gd name="connsiteY12" fmla="*/ 1395413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093284 w 3693484"/>
              <a:gd name="connsiteY12" fmla="*/ 1395413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93297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814105 h 6814105"/>
              <a:gd name="connsiteX1" fmla="*/ 3693484 w 3693484"/>
              <a:gd name="connsiteY1" fmla="*/ 6804580 h 6814105"/>
              <a:gd name="connsiteX2" fmla="*/ 2636209 w 3693484"/>
              <a:gd name="connsiteY2" fmla="*/ 3842305 h 6814105"/>
              <a:gd name="connsiteX3" fmla="*/ 2512384 w 3693484"/>
              <a:gd name="connsiteY3" fmla="*/ 3289855 h 6814105"/>
              <a:gd name="connsiteX4" fmla="*/ 2874334 w 3693484"/>
              <a:gd name="connsiteY4" fmla="*/ 2184955 h 6814105"/>
              <a:gd name="connsiteX5" fmla="*/ 3512509 w 3693484"/>
              <a:gd name="connsiteY5" fmla="*/ 1270555 h 6814105"/>
              <a:gd name="connsiteX6" fmla="*/ 3331534 w 3693484"/>
              <a:gd name="connsiteY6" fmla="*/ 1156255 h 6814105"/>
              <a:gd name="connsiteX7" fmla="*/ 2664784 w 3693484"/>
              <a:gd name="connsiteY7" fmla="*/ 1880155 h 6814105"/>
              <a:gd name="connsiteX8" fmla="*/ 2493334 w 3693484"/>
              <a:gd name="connsiteY8" fmla="*/ 1775380 h 6814105"/>
              <a:gd name="connsiteX9" fmla="*/ 2893384 w 3693484"/>
              <a:gd name="connsiteY9" fmla="*/ 413305 h 6814105"/>
              <a:gd name="connsiteX10" fmla="*/ 2607634 w 3693484"/>
              <a:gd name="connsiteY10" fmla="*/ 318055 h 6814105"/>
              <a:gd name="connsiteX11" fmla="*/ 2245684 w 3693484"/>
              <a:gd name="connsiteY11" fmla="*/ 1632505 h 6814105"/>
              <a:gd name="connsiteX12" fmla="*/ 2131384 w 3693484"/>
              <a:gd name="connsiteY12" fmla="*/ 1565830 h 6814105"/>
              <a:gd name="connsiteX13" fmla="*/ 2193297 w 3693484"/>
              <a:gd name="connsiteY13" fmla="*/ 122792 h 6814105"/>
              <a:gd name="connsiteX14" fmla="*/ 1878971 w 3693484"/>
              <a:gd name="connsiteY14" fmla="*/ 132318 h 6814105"/>
              <a:gd name="connsiteX15" fmla="*/ 1798009 w 3693484"/>
              <a:gd name="connsiteY15" fmla="*/ 1522968 h 6814105"/>
              <a:gd name="connsiteX16" fmla="*/ 1674184 w 3693484"/>
              <a:gd name="connsiteY16" fmla="*/ 1527729 h 6814105"/>
              <a:gd name="connsiteX17" fmla="*/ 1593221 w 3693484"/>
              <a:gd name="connsiteY17" fmla="*/ 346630 h 6814105"/>
              <a:gd name="connsiteX18" fmla="*/ 1307472 w 3693484"/>
              <a:gd name="connsiteY18" fmla="*/ 337105 h 6814105"/>
              <a:gd name="connsiteX19" fmla="*/ 1312234 w 3693484"/>
              <a:gd name="connsiteY19" fmla="*/ 1603930 h 6814105"/>
              <a:gd name="connsiteX20" fmla="*/ 1259846 w 3693484"/>
              <a:gd name="connsiteY20" fmla="*/ 1994455 h 6814105"/>
              <a:gd name="connsiteX21" fmla="*/ 902659 w 3693484"/>
              <a:gd name="connsiteY21" fmla="*/ 2270680 h 6814105"/>
              <a:gd name="connsiteX22" fmla="*/ 207334 w 3693484"/>
              <a:gd name="connsiteY22" fmla="*/ 1756330 h 6814105"/>
              <a:gd name="connsiteX23" fmla="*/ 173996 w 3693484"/>
              <a:gd name="connsiteY23" fmla="*/ 2061130 h 6814105"/>
              <a:gd name="connsiteX24" fmla="*/ 731209 w 3693484"/>
              <a:gd name="connsiteY24" fmla="*/ 2765980 h 6814105"/>
              <a:gd name="connsiteX25" fmla="*/ 1359859 w 3693484"/>
              <a:gd name="connsiteY25" fmla="*/ 3499405 h 6814105"/>
              <a:gd name="connsiteX26" fmla="*/ 1578934 w 3693484"/>
              <a:gd name="connsiteY26" fmla="*/ 4032805 h 6814105"/>
              <a:gd name="connsiteX27" fmla="*/ 1969459 w 3693484"/>
              <a:gd name="connsiteY27" fmla="*/ 6814105 h 6814105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45684 w 3693484"/>
              <a:gd name="connsiteY11" fmla="*/ 1663910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21922 w 3693484"/>
              <a:gd name="connsiteY10" fmla="*/ 401847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598109 w 3693484"/>
              <a:gd name="connsiteY7" fmla="*/ 1849647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925847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925847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64809 w 3693484"/>
              <a:gd name="connsiteY4" fmla="*/ 219731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83859 w 3693484"/>
              <a:gd name="connsiteY4" fmla="*/ 2092535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21959 w 3693484"/>
              <a:gd name="connsiteY4" fmla="*/ 2097298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69309 w 3693484"/>
              <a:gd name="connsiteY25" fmla="*/ 2802147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69309 w 3693484"/>
              <a:gd name="connsiteY25" fmla="*/ 2802147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59934 w 3693484"/>
              <a:gd name="connsiteY0" fmla="*/ 6707398 h 6835985"/>
              <a:gd name="connsiteX1" fmla="*/ 3693484 w 3693484"/>
              <a:gd name="connsiteY1" fmla="*/ 6835985 h 6835985"/>
              <a:gd name="connsiteX2" fmla="*/ 2640971 w 3693484"/>
              <a:gd name="connsiteY2" fmla="*/ 3878472 h 6835985"/>
              <a:gd name="connsiteX3" fmla="*/ 2517146 w 3693484"/>
              <a:gd name="connsiteY3" fmla="*/ 3345073 h 6835985"/>
              <a:gd name="connsiteX4" fmla="*/ 2755270 w 3693484"/>
              <a:gd name="connsiteY4" fmla="*/ 2811673 h 6835985"/>
              <a:gd name="connsiteX5" fmla="*/ 2864809 w 3693484"/>
              <a:gd name="connsiteY5" fmla="*/ 2192548 h 6835985"/>
              <a:gd name="connsiteX6" fmla="*/ 3512509 w 3693484"/>
              <a:gd name="connsiteY6" fmla="*/ 1301960 h 6835985"/>
              <a:gd name="connsiteX7" fmla="*/ 3298197 w 3693484"/>
              <a:gd name="connsiteY7" fmla="*/ 1178135 h 6835985"/>
              <a:gd name="connsiteX8" fmla="*/ 2607634 w 3693484"/>
              <a:gd name="connsiteY8" fmla="*/ 1878222 h 6835985"/>
              <a:gd name="connsiteX9" fmla="*/ 2531434 w 3693484"/>
              <a:gd name="connsiteY9" fmla="*/ 1821072 h 6835985"/>
              <a:gd name="connsiteX10" fmla="*/ 2874334 w 3693484"/>
              <a:gd name="connsiteY10" fmla="*/ 563772 h 6835985"/>
              <a:gd name="connsiteX11" fmla="*/ 2598109 w 3693484"/>
              <a:gd name="connsiteY11" fmla="*/ 397084 h 6835985"/>
              <a:gd name="connsiteX12" fmla="*/ 2207584 w 3693484"/>
              <a:gd name="connsiteY12" fmla="*/ 1659147 h 6835985"/>
              <a:gd name="connsiteX13" fmla="*/ 2131384 w 3693484"/>
              <a:gd name="connsiteY13" fmla="*/ 1597235 h 6835985"/>
              <a:gd name="connsiteX14" fmla="*/ 2193297 w 3693484"/>
              <a:gd name="connsiteY14" fmla="*/ 154197 h 6835985"/>
              <a:gd name="connsiteX15" fmla="*/ 1878971 w 3693484"/>
              <a:gd name="connsiteY15" fmla="*/ 163723 h 6835985"/>
              <a:gd name="connsiteX16" fmla="*/ 1798009 w 3693484"/>
              <a:gd name="connsiteY16" fmla="*/ 1554373 h 6835985"/>
              <a:gd name="connsiteX17" fmla="*/ 1674184 w 3693484"/>
              <a:gd name="connsiteY17" fmla="*/ 1559134 h 6835985"/>
              <a:gd name="connsiteX18" fmla="*/ 1593221 w 3693484"/>
              <a:gd name="connsiteY18" fmla="*/ 378035 h 6835985"/>
              <a:gd name="connsiteX19" fmla="*/ 1307472 w 3693484"/>
              <a:gd name="connsiteY19" fmla="*/ 368510 h 6835985"/>
              <a:gd name="connsiteX20" fmla="*/ 1312234 w 3693484"/>
              <a:gd name="connsiteY20" fmla="*/ 1635335 h 6835985"/>
              <a:gd name="connsiteX21" fmla="*/ 1259846 w 3693484"/>
              <a:gd name="connsiteY21" fmla="*/ 2025860 h 6835985"/>
              <a:gd name="connsiteX22" fmla="*/ 902659 w 3693484"/>
              <a:gd name="connsiteY22" fmla="*/ 2302085 h 6835985"/>
              <a:gd name="connsiteX23" fmla="*/ 207334 w 3693484"/>
              <a:gd name="connsiteY23" fmla="*/ 1787735 h 6835985"/>
              <a:gd name="connsiteX24" fmla="*/ 173996 w 3693484"/>
              <a:gd name="connsiteY24" fmla="*/ 2092535 h 6835985"/>
              <a:gd name="connsiteX25" fmla="*/ 745496 w 3693484"/>
              <a:gd name="connsiteY25" fmla="*/ 2806910 h 6835985"/>
              <a:gd name="connsiteX26" fmla="*/ 1440822 w 3693484"/>
              <a:gd name="connsiteY26" fmla="*/ 3583198 h 6835985"/>
              <a:gd name="connsiteX27" fmla="*/ 1617034 w 3693484"/>
              <a:gd name="connsiteY27" fmla="*/ 4107073 h 6835985"/>
              <a:gd name="connsiteX28" fmla="*/ 1959934 w 3693484"/>
              <a:gd name="connsiteY28" fmla="*/ 6707398 h 6835985"/>
              <a:gd name="connsiteX0" fmla="*/ 1959934 w 3664909"/>
              <a:gd name="connsiteY0" fmla="*/ 6707398 h 6712160"/>
              <a:gd name="connsiteX1" fmla="*/ 3664909 w 3664909"/>
              <a:gd name="connsiteY1" fmla="*/ 6712160 h 6712160"/>
              <a:gd name="connsiteX2" fmla="*/ 2640971 w 3664909"/>
              <a:gd name="connsiteY2" fmla="*/ 3878472 h 6712160"/>
              <a:gd name="connsiteX3" fmla="*/ 2517146 w 3664909"/>
              <a:gd name="connsiteY3" fmla="*/ 3345073 h 6712160"/>
              <a:gd name="connsiteX4" fmla="*/ 2755270 w 3664909"/>
              <a:gd name="connsiteY4" fmla="*/ 2811673 h 6712160"/>
              <a:gd name="connsiteX5" fmla="*/ 2864809 w 3664909"/>
              <a:gd name="connsiteY5" fmla="*/ 2192548 h 6712160"/>
              <a:gd name="connsiteX6" fmla="*/ 3512509 w 3664909"/>
              <a:gd name="connsiteY6" fmla="*/ 1301960 h 6712160"/>
              <a:gd name="connsiteX7" fmla="*/ 3298197 w 3664909"/>
              <a:gd name="connsiteY7" fmla="*/ 1178135 h 6712160"/>
              <a:gd name="connsiteX8" fmla="*/ 2607634 w 3664909"/>
              <a:gd name="connsiteY8" fmla="*/ 1878222 h 6712160"/>
              <a:gd name="connsiteX9" fmla="*/ 2531434 w 3664909"/>
              <a:gd name="connsiteY9" fmla="*/ 1821072 h 6712160"/>
              <a:gd name="connsiteX10" fmla="*/ 2874334 w 3664909"/>
              <a:gd name="connsiteY10" fmla="*/ 563772 h 6712160"/>
              <a:gd name="connsiteX11" fmla="*/ 2598109 w 3664909"/>
              <a:gd name="connsiteY11" fmla="*/ 397084 h 6712160"/>
              <a:gd name="connsiteX12" fmla="*/ 2207584 w 3664909"/>
              <a:gd name="connsiteY12" fmla="*/ 1659147 h 6712160"/>
              <a:gd name="connsiteX13" fmla="*/ 2131384 w 3664909"/>
              <a:gd name="connsiteY13" fmla="*/ 1597235 h 6712160"/>
              <a:gd name="connsiteX14" fmla="*/ 2193297 w 3664909"/>
              <a:gd name="connsiteY14" fmla="*/ 154197 h 6712160"/>
              <a:gd name="connsiteX15" fmla="*/ 1878971 w 3664909"/>
              <a:gd name="connsiteY15" fmla="*/ 163723 h 6712160"/>
              <a:gd name="connsiteX16" fmla="*/ 1798009 w 3664909"/>
              <a:gd name="connsiteY16" fmla="*/ 1554373 h 6712160"/>
              <a:gd name="connsiteX17" fmla="*/ 1674184 w 3664909"/>
              <a:gd name="connsiteY17" fmla="*/ 1559134 h 6712160"/>
              <a:gd name="connsiteX18" fmla="*/ 1593221 w 3664909"/>
              <a:gd name="connsiteY18" fmla="*/ 378035 h 6712160"/>
              <a:gd name="connsiteX19" fmla="*/ 1307472 w 3664909"/>
              <a:gd name="connsiteY19" fmla="*/ 368510 h 6712160"/>
              <a:gd name="connsiteX20" fmla="*/ 1312234 w 3664909"/>
              <a:gd name="connsiteY20" fmla="*/ 1635335 h 6712160"/>
              <a:gd name="connsiteX21" fmla="*/ 1259846 w 3664909"/>
              <a:gd name="connsiteY21" fmla="*/ 2025860 h 6712160"/>
              <a:gd name="connsiteX22" fmla="*/ 902659 w 3664909"/>
              <a:gd name="connsiteY22" fmla="*/ 2302085 h 6712160"/>
              <a:gd name="connsiteX23" fmla="*/ 207334 w 3664909"/>
              <a:gd name="connsiteY23" fmla="*/ 1787735 h 6712160"/>
              <a:gd name="connsiteX24" fmla="*/ 173996 w 3664909"/>
              <a:gd name="connsiteY24" fmla="*/ 2092535 h 6712160"/>
              <a:gd name="connsiteX25" fmla="*/ 745496 w 3664909"/>
              <a:gd name="connsiteY25" fmla="*/ 2806910 h 6712160"/>
              <a:gd name="connsiteX26" fmla="*/ 1440822 w 3664909"/>
              <a:gd name="connsiteY26" fmla="*/ 3583198 h 6712160"/>
              <a:gd name="connsiteX27" fmla="*/ 1617034 w 3664909"/>
              <a:gd name="connsiteY27" fmla="*/ 4107073 h 6712160"/>
              <a:gd name="connsiteX28" fmla="*/ 1959934 w 3664909"/>
              <a:gd name="connsiteY28" fmla="*/ 6707398 h 6712160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17146 w 3650621"/>
              <a:gd name="connsiteY3" fmla="*/ 3345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424245 w 3650621"/>
              <a:gd name="connsiteY0" fmla="*/ 6728001 h 6728001"/>
              <a:gd name="connsiteX1" fmla="*/ 3650621 w 3650621"/>
              <a:gd name="connsiteY1" fmla="*/ 6702635 h 6728001"/>
              <a:gd name="connsiteX2" fmla="*/ 2640971 w 3650621"/>
              <a:gd name="connsiteY2" fmla="*/ 3878472 h 6728001"/>
              <a:gd name="connsiteX3" fmla="*/ 2539547 w 3650621"/>
              <a:gd name="connsiteY3" fmla="*/ 3373073 h 6728001"/>
              <a:gd name="connsiteX4" fmla="*/ 2755270 w 3650621"/>
              <a:gd name="connsiteY4" fmla="*/ 2811673 h 6728001"/>
              <a:gd name="connsiteX5" fmla="*/ 2864809 w 3650621"/>
              <a:gd name="connsiteY5" fmla="*/ 2192548 h 6728001"/>
              <a:gd name="connsiteX6" fmla="*/ 3512509 w 3650621"/>
              <a:gd name="connsiteY6" fmla="*/ 1301960 h 6728001"/>
              <a:gd name="connsiteX7" fmla="*/ 3298197 w 3650621"/>
              <a:gd name="connsiteY7" fmla="*/ 1178135 h 6728001"/>
              <a:gd name="connsiteX8" fmla="*/ 2607634 w 3650621"/>
              <a:gd name="connsiteY8" fmla="*/ 1878222 h 6728001"/>
              <a:gd name="connsiteX9" fmla="*/ 2531434 w 3650621"/>
              <a:gd name="connsiteY9" fmla="*/ 1821072 h 6728001"/>
              <a:gd name="connsiteX10" fmla="*/ 2874334 w 3650621"/>
              <a:gd name="connsiteY10" fmla="*/ 563772 h 6728001"/>
              <a:gd name="connsiteX11" fmla="*/ 2598109 w 3650621"/>
              <a:gd name="connsiteY11" fmla="*/ 397084 h 6728001"/>
              <a:gd name="connsiteX12" fmla="*/ 2207584 w 3650621"/>
              <a:gd name="connsiteY12" fmla="*/ 1659147 h 6728001"/>
              <a:gd name="connsiteX13" fmla="*/ 2131384 w 3650621"/>
              <a:gd name="connsiteY13" fmla="*/ 1597235 h 6728001"/>
              <a:gd name="connsiteX14" fmla="*/ 2193297 w 3650621"/>
              <a:gd name="connsiteY14" fmla="*/ 154197 h 6728001"/>
              <a:gd name="connsiteX15" fmla="*/ 1878971 w 3650621"/>
              <a:gd name="connsiteY15" fmla="*/ 163723 h 6728001"/>
              <a:gd name="connsiteX16" fmla="*/ 1798009 w 3650621"/>
              <a:gd name="connsiteY16" fmla="*/ 1554373 h 6728001"/>
              <a:gd name="connsiteX17" fmla="*/ 1674184 w 3650621"/>
              <a:gd name="connsiteY17" fmla="*/ 1559134 h 6728001"/>
              <a:gd name="connsiteX18" fmla="*/ 1593221 w 3650621"/>
              <a:gd name="connsiteY18" fmla="*/ 378035 h 6728001"/>
              <a:gd name="connsiteX19" fmla="*/ 1307472 w 3650621"/>
              <a:gd name="connsiteY19" fmla="*/ 368510 h 6728001"/>
              <a:gd name="connsiteX20" fmla="*/ 1312234 w 3650621"/>
              <a:gd name="connsiteY20" fmla="*/ 1635335 h 6728001"/>
              <a:gd name="connsiteX21" fmla="*/ 1259846 w 3650621"/>
              <a:gd name="connsiteY21" fmla="*/ 2025860 h 6728001"/>
              <a:gd name="connsiteX22" fmla="*/ 902659 w 3650621"/>
              <a:gd name="connsiteY22" fmla="*/ 2302085 h 6728001"/>
              <a:gd name="connsiteX23" fmla="*/ 207334 w 3650621"/>
              <a:gd name="connsiteY23" fmla="*/ 1787735 h 6728001"/>
              <a:gd name="connsiteX24" fmla="*/ 173996 w 3650621"/>
              <a:gd name="connsiteY24" fmla="*/ 2092535 h 6728001"/>
              <a:gd name="connsiteX25" fmla="*/ 745496 w 3650621"/>
              <a:gd name="connsiteY25" fmla="*/ 2806910 h 6728001"/>
              <a:gd name="connsiteX26" fmla="*/ 1440822 w 3650621"/>
              <a:gd name="connsiteY26" fmla="*/ 3583198 h 6728001"/>
              <a:gd name="connsiteX27" fmla="*/ 1617034 w 3650621"/>
              <a:gd name="connsiteY27" fmla="*/ 4107073 h 6728001"/>
              <a:gd name="connsiteX28" fmla="*/ 1424245 w 3650621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53283 w 3560733"/>
              <a:gd name="connsiteY3" fmla="*/ 3482959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53283 w 3560733"/>
              <a:gd name="connsiteY3" fmla="*/ 3482959 h 6728001"/>
              <a:gd name="connsiteX4" fmla="*/ 2823948 w 3560733"/>
              <a:gd name="connsiteY4" fmla="*/ 2866616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53283 w 3560733"/>
              <a:gd name="connsiteY3" fmla="*/ 3482959 h 6728001"/>
              <a:gd name="connsiteX4" fmla="*/ 2823948 w 3560733"/>
              <a:gd name="connsiteY4" fmla="*/ 2866616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53283 w 3560733"/>
              <a:gd name="connsiteY3" fmla="*/ 3482959 h 6728001"/>
              <a:gd name="connsiteX4" fmla="*/ 2823948 w 3560733"/>
              <a:gd name="connsiteY4" fmla="*/ 2866616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53283 w 3560733"/>
              <a:gd name="connsiteY3" fmla="*/ 3482959 h 6728001"/>
              <a:gd name="connsiteX4" fmla="*/ 2823948 w 3560733"/>
              <a:gd name="connsiteY4" fmla="*/ 2866616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78205 w 3560733"/>
              <a:gd name="connsiteY22" fmla="*/ 2295217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378326 w 3514814"/>
              <a:gd name="connsiteY0" fmla="*/ 6728001 h 6728001"/>
              <a:gd name="connsiteX1" fmla="*/ 3144559 w 3514814"/>
              <a:gd name="connsiteY1" fmla="*/ 6709503 h 6728001"/>
              <a:gd name="connsiteX2" fmla="*/ 2595052 w 3514814"/>
              <a:gd name="connsiteY2" fmla="*/ 3878472 h 6728001"/>
              <a:gd name="connsiteX3" fmla="*/ 2507364 w 3514814"/>
              <a:gd name="connsiteY3" fmla="*/ 3482959 h 6728001"/>
              <a:gd name="connsiteX4" fmla="*/ 2778029 w 3514814"/>
              <a:gd name="connsiteY4" fmla="*/ 2866616 h 6728001"/>
              <a:gd name="connsiteX5" fmla="*/ 2818890 w 3514814"/>
              <a:gd name="connsiteY5" fmla="*/ 2192548 h 6728001"/>
              <a:gd name="connsiteX6" fmla="*/ 3466590 w 3514814"/>
              <a:gd name="connsiteY6" fmla="*/ 1301960 h 6728001"/>
              <a:gd name="connsiteX7" fmla="*/ 3252278 w 3514814"/>
              <a:gd name="connsiteY7" fmla="*/ 1178135 h 6728001"/>
              <a:gd name="connsiteX8" fmla="*/ 2561715 w 3514814"/>
              <a:gd name="connsiteY8" fmla="*/ 1878222 h 6728001"/>
              <a:gd name="connsiteX9" fmla="*/ 2485515 w 3514814"/>
              <a:gd name="connsiteY9" fmla="*/ 1821072 h 6728001"/>
              <a:gd name="connsiteX10" fmla="*/ 2828415 w 3514814"/>
              <a:gd name="connsiteY10" fmla="*/ 563772 h 6728001"/>
              <a:gd name="connsiteX11" fmla="*/ 2552190 w 3514814"/>
              <a:gd name="connsiteY11" fmla="*/ 397084 h 6728001"/>
              <a:gd name="connsiteX12" fmla="*/ 2161665 w 3514814"/>
              <a:gd name="connsiteY12" fmla="*/ 1659147 h 6728001"/>
              <a:gd name="connsiteX13" fmla="*/ 2085465 w 3514814"/>
              <a:gd name="connsiteY13" fmla="*/ 1597235 h 6728001"/>
              <a:gd name="connsiteX14" fmla="*/ 2147378 w 3514814"/>
              <a:gd name="connsiteY14" fmla="*/ 154197 h 6728001"/>
              <a:gd name="connsiteX15" fmla="*/ 1833052 w 3514814"/>
              <a:gd name="connsiteY15" fmla="*/ 163723 h 6728001"/>
              <a:gd name="connsiteX16" fmla="*/ 1752090 w 3514814"/>
              <a:gd name="connsiteY16" fmla="*/ 1554373 h 6728001"/>
              <a:gd name="connsiteX17" fmla="*/ 1628265 w 3514814"/>
              <a:gd name="connsiteY17" fmla="*/ 1559134 h 6728001"/>
              <a:gd name="connsiteX18" fmla="*/ 1547302 w 3514814"/>
              <a:gd name="connsiteY18" fmla="*/ 378035 h 6728001"/>
              <a:gd name="connsiteX19" fmla="*/ 1261553 w 3514814"/>
              <a:gd name="connsiteY19" fmla="*/ 368510 h 6728001"/>
              <a:gd name="connsiteX20" fmla="*/ 1266315 w 3514814"/>
              <a:gd name="connsiteY20" fmla="*/ 1635335 h 6728001"/>
              <a:gd name="connsiteX21" fmla="*/ 1213927 w 3514814"/>
              <a:gd name="connsiteY21" fmla="*/ 2025860 h 6728001"/>
              <a:gd name="connsiteX22" fmla="*/ 932286 w 3514814"/>
              <a:gd name="connsiteY22" fmla="*/ 2295217 h 6728001"/>
              <a:gd name="connsiteX23" fmla="*/ 291903 w 3514814"/>
              <a:gd name="connsiteY23" fmla="*/ 1822074 h 6728001"/>
              <a:gd name="connsiteX24" fmla="*/ 128077 w 3514814"/>
              <a:gd name="connsiteY24" fmla="*/ 2092535 h 6728001"/>
              <a:gd name="connsiteX25" fmla="*/ 699577 w 3514814"/>
              <a:gd name="connsiteY25" fmla="*/ 2806910 h 6728001"/>
              <a:gd name="connsiteX26" fmla="*/ 1394903 w 3514814"/>
              <a:gd name="connsiteY26" fmla="*/ 3583198 h 6728001"/>
              <a:gd name="connsiteX27" fmla="*/ 1571115 w 3514814"/>
              <a:gd name="connsiteY27" fmla="*/ 4107073 h 6728001"/>
              <a:gd name="connsiteX28" fmla="*/ 1378326 w 3514814"/>
              <a:gd name="connsiteY28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201906 w 3450405"/>
              <a:gd name="connsiteY20" fmla="*/ 1635335 h 6728001"/>
              <a:gd name="connsiteX21" fmla="*/ 1149518 w 3450405"/>
              <a:gd name="connsiteY21" fmla="*/ 2025860 h 6728001"/>
              <a:gd name="connsiteX22" fmla="*/ 867877 w 3450405"/>
              <a:gd name="connsiteY22" fmla="*/ 2295217 h 6728001"/>
              <a:gd name="connsiteX23" fmla="*/ 227494 w 3450405"/>
              <a:gd name="connsiteY23" fmla="*/ 1822074 h 6728001"/>
              <a:gd name="connsiteX24" fmla="*/ 159816 w 3450405"/>
              <a:gd name="connsiteY24" fmla="*/ 2133742 h 6728001"/>
              <a:gd name="connsiteX25" fmla="*/ 635168 w 3450405"/>
              <a:gd name="connsiteY25" fmla="*/ 2806910 h 6728001"/>
              <a:gd name="connsiteX26" fmla="*/ 1330494 w 3450405"/>
              <a:gd name="connsiteY26" fmla="*/ 3583198 h 6728001"/>
              <a:gd name="connsiteX27" fmla="*/ 1506706 w 3450405"/>
              <a:gd name="connsiteY27" fmla="*/ 4107073 h 6728001"/>
              <a:gd name="connsiteX28" fmla="*/ 1313917 w 3450405"/>
              <a:gd name="connsiteY28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201906 w 3450405"/>
              <a:gd name="connsiteY20" fmla="*/ 1635335 h 6728001"/>
              <a:gd name="connsiteX21" fmla="*/ 1149518 w 3450405"/>
              <a:gd name="connsiteY21" fmla="*/ 2025860 h 6728001"/>
              <a:gd name="connsiteX22" fmla="*/ 867877 w 3450405"/>
              <a:gd name="connsiteY22" fmla="*/ 2295217 h 6728001"/>
              <a:gd name="connsiteX23" fmla="*/ 227494 w 3450405"/>
              <a:gd name="connsiteY23" fmla="*/ 1822074 h 6728001"/>
              <a:gd name="connsiteX24" fmla="*/ 159816 w 3450405"/>
              <a:gd name="connsiteY24" fmla="*/ 2133742 h 6728001"/>
              <a:gd name="connsiteX25" fmla="*/ 669507 w 3450405"/>
              <a:gd name="connsiteY25" fmla="*/ 2806910 h 6728001"/>
              <a:gd name="connsiteX26" fmla="*/ 1330494 w 3450405"/>
              <a:gd name="connsiteY26" fmla="*/ 3583198 h 6728001"/>
              <a:gd name="connsiteX27" fmla="*/ 1506706 w 3450405"/>
              <a:gd name="connsiteY27" fmla="*/ 4107073 h 6728001"/>
              <a:gd name="connsiteX28" fmla="*/ 1313917 w 3450405"/>
              <a:gd name="connsiteY28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201906 w 3450405"/>
              <a:gd name="connsiteY20" fmla="*/ 1635335 h 6728001"/>
              <a:gd name="connsiteX21" fmla="*/ 1149518 w 3450405"/>
              <a:gd name="connsiteY21" fmla="*/ 2025860 h 6728001"/>
              <a:gd name="connsiteX22" fmla="*/ 909084 w 3450405"/>
              <a:gd name="connsiteY22" fmla="*/ 2336423 h 6728001"/>
              <a:gd name="connsiteX23" fmla="*/ 227494 w 3450405"/>
              <a:gd name="connsiteY23" fmla="*/ 1822074 h 6728001"/>
              <a:gd name="connsiteX24" fmla="*/ 159816 w 3450405"/>
              <a:gd name="connsiteY24" fmla="*/ 2133742 h 6728001"/>
              <a:gd name="connsiteX25" fmla="*/ 669507 w 3450405"/>
              <a:gd name="connsiteY25" fmla="*/ 2806910 h 6728001"/>
              <a:gd name="connsiteX26" fmla="*/ 1330494 w 3450405"/>
              <a:gd name="connsiteY26" fmla="*/ 3583198 h 6728001"/>
              <a:gd name="connsiteX27" fmla="*/ 1506706 w 3450405"/>
              <a:gd name="connsiteY27" fmla="*/ 4107073 h 6728001"/>
              <a:gd name="connsiteX28" fmla="*/ 1313917 w 3450405"/>
              <a:gd name="connsiteY28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188171 w 3450405"/>
              <a:gd name="connsiteY20" fmla="*/ 1717750 h 6728001"/>
              <a:gd name="connsiteX21" fmla="*/ 1149518 w 3450405"/>
              <a:gd name="connsiteY21" fmla="*/ 2025860 h 6728001"/>
              <a:gd name="connsiteX22" fmla="*/ 909084 w 3450405"/>
              <a:gd name="connsiteY22" fmla="*/ 2336423 h 6728001"/>
              <a:gd name="connsiteX23" fmla="*/ 227494 w 3450405"/>
              <a:gd name="connsiteY23" fmla="*/ 1822074 h 6728001"/>
              <a:gd name="connsiteX24" fmla="*/ 159816 w 3450405"/>
              <a:gd name="connsiteY24" fmla="*/ 2133742 h 6728001"/>
              <a:gd name="connsiteX25" fmla="*/ 669507 w 3450405"/>
              <a:gd name="connsiteY25" fmla="*/ 2806910 h 6728001"/>
              <a:gd name="connsiteX26" fmla="*/ 1330494 w 3450405"/>
              <a:gd name="connsiteY26" fmla="*/ 3583198 h 6728001"/>
              <a:gd name="connsiteX27" fmla="*/ 1506706 w 3450405"/>
              <a:gd name="connsiteY27" fmla="*/ 4107073 h 6728001"/>
              <a:gd name="connsiteX28" fmla="*/ 1313917 w 3450405"/>
              <a:gd name="connsiteY28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188171 w 3450405"/>
              <a:gd name="connsiteY20" fmla="*/ 1717750 h 6728001"/>
              <a:gd name="connsiteX21" fmla="*/ 1149518 w 3450405"/>
              <a:gd name="connsiteY21" fmla="*/ 2025860 h 6728001"/>
              <a:gd name="connsiteX22" fmla="*/ 1097303 w 3450405"/>
              <a:gd name="connsiteY22" fmla="*/ 2047827 h 6728001"/>
              <a:gd name="connsiteX23" fmla="*/ 909084 w 3450405"/>
              <a:gd name="connsiteY23" fmla="*/ 2336423 h 6728001"/>
              <a:gd name="connsiteX24" fmla="*/ 227494 w 3450405"/>
              <a:gd name="connsiteY24" fmla="*/ 1822074 h 6728001"/>
              <a:gd name="connsiteX25" fmla="*/ 159816 w 3450405"/>
              <a:gd name="connsiteY25" fmla="*/ 2133742 h 6728001"/>
              <a:gd name="connsiteX26" fmla="*/ 669507 w 3450405"/>
              <a:gd name="connsiteY26" fmla="*/ 2806910 h 6728001"/>
              <a:gd name="connsiteX27" fmla="*/ 1330494 w 3450405"/>
              <a:gd name="connsiteY27" fmla="*/ 3583198 h 6728001"/>
              <a:gd name="connsiteX28" fmla="*/ 1506706 w 3450405"/>
              <a:gd name="connsiteY28" fmla="*/ 4107073 h 6728001"/>
              <a:gd name="connsiteX29" fmla="*/ 1313917 w 3450405"/>
              <a:gd name="connsiteY29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188171 w 3450405"/>
              <a:gd name="connsiteY20" fmla="*/ 1717750 h 6728001"/>
              <a:gd name="connsiteX21" fmla="*/ 1149518 w 3450405"/>
              <a:gd name="connsiteY21" fmla="*/ 2025860 h 6728001"/>
              <a:gd name="connsiteX22" fmla="*/ 909084 w 3450405"/>
              <a:gd name="connsiteY22" fmla="*/ 2336423 h 6728001"/>
              <a:gd name="connsiteX23" fmla="*/ 227494 w 3450405"/>
              <a:gd name="connsiteY23" fmla="*/ 1822074 h 6728001"/>
              <a:gd name="connsiteX24" fmla="*/ 159816 w 3450405"/>
              <a:gd name="connsiteY24" fmla="*/ 2133742 h 6728001"/>
              <a:gd name="connsiteX25" fmla="*/ 669507 w 3450405"/>
              <a:gd name="connsiteY25" fmla="*/ 2806910 h 6728001"/>
              <a:gd name="connsiteX26" fmla="*/ 1330494 w 3450405"/>
              <a:gd name="connsiteY26" fmla="*/ 3583198 h 6728001"/>
              <a:gd name="connsiteX27" fmla="*/ 1506706 w 3450405"/>
              <a:gd name="connsiteY27" fmla="*/ 4107073 h 6728001"/>
              <a:gd name="connsiteX28" fmla="*/ 1313917 w 3450405"/>
              <a:gd name="connsiteY28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188171 w 3450405"/>
              <a:gd name="connsiteY20" fmla="*/ 1717750 h 6728001"/>
              <a:gd name="connsiteX21" fmla="*/ 909084 w 3450405"/>
              <a:gd name="connsiteY21" fmla="*/ 2336423 h 6728001"/>
              <a:gd name="connsiteX22" fmla="*/ 227494 w 3450405"/>
              <a:gd name="connsiteY22" fmla="*/ 1822074 h 6728001"/>
              <a:gd name="connsiteX23" fmla="*/ 159816 w 3450405"/>
              <a:gd name="connsiteY23" fmla="*/ 2133742 h 6728001"/>
              <a:gd name="connsiteX24" fmla="*/ 669507 w 3450405"/>
              <a:gd name="connsiteY24" fmla="*/ 2806910 h 6728001"/>
              <a:gd name="connsiteX25" fmla="*/ 1330494 w 3450405"/>
              <a:gd name="connsiteY25" fmla="*/ 3583198 h 6728001"/>
              <a:gd name="connsiteX26" fmla="*/ 1506706 w 3450405"/>
              <a:gd name="connsiteY26" fmla="*/ 4107073 h 6728001"/>
              <a:gd name="connsiteX27" fmla="*/ 1313917 w 3450405"/>
              <a:gd name="connsiteY27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563856 w 3450405"/>
              <a:gd name="connsiteY16" fmla="*/ 1559134 h 6728001"/>
              <a:gd name="connsiteX17" fmla="*/ 1482893 w 3450405"/>
              <a:gd name="connsiteY17" fmla="*/ 378035 h 6728001"/>
              <a:gd name="connsiteX18" fmla="*/ 1197144 w 3450405"/>
              <a:gd name="connsiteY18" fmla="*/ 368510 h 6728001"/>
              <a:gd name="connsiteX19" fmla="*/ 1188171 w 3450405"/>
              <a:gd name="connsiteY19" fmla="*/ 1717750 h 6728001"/>
              <a:gd name="connsiteX20" fmla="*/ 909084 w 3450405"/>
              <a:gd name="connsiteY20" fmla="*/ 2336423 h 6728001"/>
              <a:gd name="connsiteX21" fmla="*/ 227494 w 3450405"/>
              <a:gd name="connsiteY21" fmla="*/ 1822074 h 6728001"/>
              <a:gd name="connsiteX22" fmla="*/ 159816 w 3450405"/>
              <a:gd name="connsiteY22" fmla="*/ 2133742 h 6728001"/>
              <a:gd name="connsiteX23" fmla="*/ 669507 w 3450405"/>
              <a:gd name="connsiteY23" fmla="*/ 2806910 h 6728001"/>
              <a:gd name="connsiteX24" fmla="*/ 1330494 w 3450405"/>
              <a:gd name="connsiteY24" fmla="*/ 3583198 h 6728001"/>
              <a:gd name="connsiteX25" fmla="*/ 1506706 w 3450405"/>
              <a:gd name="connsiteY25" fmla="*/ 4107073 h 6728001"/>
              <a:gd name="connsiteX26" fmla="*/ 1313917 w 3450405"/>
              <a:gd name="connsiteY26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21056 w 3450405"/>
              <a:gd name="connsiteY12" fmla="*/ 1597235 h 6728001"/>
              <a:gd name="connsiteX13" fmla="*/ 2082969 w 3450405"/>
              <a:gd name="connsiteY13" fmla="*/ 154197 h 6728001"/>
              <a:gd name="connsiteX14" fmla="*/ 1768643 w 3450405"/>
              <a:gd name="connsiteY14" fmla="*/ 163723 h 6728001"/>
              <a:gd name="connsiteX15" fmla="*/ 1563856 w 3450405"/>
              <a:gd name="connsiteY15" fmla="*/ 1559134 h 6728001"/>
              <a:gd name="connsiteX16" fmla="*/ 1482893 w 3450405"/>
              <a:gd name="connsiteY16" fmla="*/ 378035 h 6728001"/>
              <a:gd name="connsiteX17" fmla="*/ 1197144 w 3450405"/>
              <a:gd name="connsiteY17" fmla="*/ 368510 h 6728001"/>
              <a:gd name="connsiteX18" fmla="*/ 1188171 w 3450405"/>
              <a:gd name="connsiteY18" fmla="*/ 1717750 h 6728001"/>
              <a:gd name="connsiteX19" fmla="*/ 909084 w 3450405"/>
              <a:gd name="connsiteY19" fmla="*/ 2336423 h 6728001"/>
              <a:gd name="connsiteX20" fmla="*/ 227494 w 3450405"/>
              <a:gd name="connsiteY20" fmla="*/ 1822074 h 6728001"/>
              <a:gd name="connsiteX21" fmla="*/ 159816 w 3450405"/>
              <a:gd name="connsiteY21" fmla="*/ 2133742 h 6728001"/>
              <a:gd name="connsiteX22" fmla="*/ 669507 w 3450405"/>
              <a:gd name="connsiteY22" fmla="*/ 2806910 h 6728001"/>
              <a:gd name="connsiteX23" fmla="*/ 1330494 w 3450405"/>
              <a:gd name="connsiteY23" fmla="*/ 3583198 h 6728001"/>
              <a:gd name="connsiteX24" fmla="*/ 1506706 w 3450405"/>
              <a:gd name="connsiteY24" fmla="*/ 4107073 h 6728001"/>
              <a:gd name="connsiteX25" fmla="*/ 1313917 w 3450405"/>
              <a:gd name="connsiteY25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21056 w 3450405"/>
              <a:gd name="connsiteY11" fmla="*/ 1597235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563856 w 3450405"/>
              <a:gd name="connsiteY14" fmla="*/ 1559134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82867 w 3450405"/>
              <a:gd name="connsiteY11" fmla="*/ 1638442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563856 w 3450405"/>
              <a:gd name="connsiteY14" fmla="*/ 1559134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34792 w 3450405"/>
              <a:gd name="connsiteY11" fmla="*/ 1645310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563856 w 3450405"/>
              <a:gd name="connsiteY14" fmla="*/ 1559134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34792 w 3450405"/>
              <a:gd name="connsiteY11" fmla="*/ 1645310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563856 w 3450405"/>
              <a:gd name="connsiteY14" fmla="*/ 1559134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34792 w 3450405"/>
              <a:gd name="connsiteY11" fmla="*/ 1645310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563856 w 3450405"/>
              <a:gd name="connsiteY14" fmla="*/ 1559134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34792 w 3450405"/>
              <a:gd name="connsiteY11" fmla="*/ 1645310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625667 w 3450405"/>
              <a:gd name="connsiteY14" fmla="*/ 1620945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34792 w 3450405"/>
              <a:gd name="connsiteY11" fmla="*/ 1645310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625667 w 3450405"/>
              <a:gd name="connsiteY14" fmla="*/ 1620945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34792 w 3450405"/>
              <a:gd name="connsiteY11" fmla="*/ 1645310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625667 w 3450405"/>
              <a:gd name="connsiteY14" fmla="*/ 1620945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32541"/>
              <a:gd name="connsiteY0" fmla="*/ 6728001 h 6728001"/>
              <a:gd name="connsiteX1" fmla="*/ 3080150 w 3432541"/>
              <a:gd name="connsiteY1" fmla="*/ 6709503 h 6728001"/>
              <a:gd name="connsiteX2" fmla="*/ 2530643 w 3432541"/>
              <a:gd name="connsiteY2" fmla="*/ 3878472 h 6728001"/>
              <a:gd name="connsiteX3" fmla="*/ 2442955 w 3432541"/>
              <a:gd name="connsiteY3" fmla="*/ 3482959 h 6728001"/>
              <a:gd name="connsiteX4" fmla="*/ 2713620 w 3432541"/>
              <a:gd name="connsiteY4" fmla="*/ 2866616 h 6728001"/>
              <a:gd name="connsiteX5" fmla="*/ 2754481 w 3432541"/>
              <a:gd name="connsiteY5" fmla="*/ 2192548 h 6728001"/>
              <a:gd name="connsiteX6" fmla="*/ 3402181 w 3432541"/>
              <a:gd name="connsiteY6" fmla="*/ 1301960 h 6728001"/>
              <a:gd name="connsiteX7" fmla="*/ 3016174 w 3432541"/>
              <a:gd name="connsiteY7" fmla="*/ 1075118 h 6728001"/>
              <a:gd name="connsiteX8" fmla="*/ 2421106 w 3432541"/>
              <a:gd name="connsiteY8" fmla="*/ 1821072 h 6728001"/>
              <a:gd name="connsiteX9" fmla="*/ 2764006 w 3432541"/>
              <a:gd name="connsiteY9" fmla="*/ 563772 h 6728001"/>
              <a:gd name="connsiteX10" fmla="*/ 2487781 w 3432541"/>
              <a:gd name="connsiteY10" fmla="*/ 397084 h 6728001"/>
              <a:gd name="connsiteX11" fmla="*/ 2034792 w 3432541"/>
              <a:gd name="connsiteY11" fmla="*/ 1645310 h 6728001"/>
              <a:gd name="connsiteX12" fmla="*/ 2082969 w 3432541"/>
              <a:gd name="connsiteY12" fmla="*/ 154197 h 6728001"/>
              <a:gd name="connsiteX13" fmla="*/ 1768643 w 3432541"/>
              <a:gd name="connsiteY13" fmla="*/ 163723 h 6728001"/>
              <a:gd name="connsiteX14" fmla="*/ 1625667 w 3432541"/>
              <a:gd name="connsiteY14" fmla="*/ 1620945 h 6728001"/>
              <a:gd name="connsiteX15" fmla="*/ 1482893 w 3432541"/>
              <a:gd name="connsiteY15" fmla="*/ 378035 h 6728001"/>
              <a:gd name="connsiteX16" fmla="*/ 1197144 w 3432541"/>
              <a:gd name="connsiteY16" fmla="*/ 368510 h 6728001"/>
              <a:gd name="connsiteX17" fmla="*/ 1188171 w 3432541"/>
              <a:gd name="connsiteY17" fmla="*/ 1717750 h 6728001"/>
              <a:gd name="connsiteX18" fmla="*/ 909084 w 3432541"/>
              <a:gd name="connsiteY18" fmla="*/ 2336423 h 6728001"/>
              <a:gd name="connsiteX19" fmla="*/ 227494 w 3432541"/>
              <a:gd name="connsiteY19" fmla="*/ 1822074 h 6728001"/>
              <a:gd name="connsiteX20" fmla="*/ 159816 w 3432541"/>
              <a:gd name="connsiteY20" fmla="*/ 2133742 h 6728001"/>
              <a:gd name="connsiteX21" fmla="*/ 669507 w 3432541"/>
              <a:gd name="connsiteY21" fmla="*/ 2806910 h 6728001"/>
              <a:gd name="connsiteX22" fmla="*/ 1330494 w 3432541"/>
              <a:gd name="connsiteY22" fmla="*/ 3583198 h 6728001"/>
              <a:gd name="connsiteX23" fmla="*/ 1506706 w 3432541"/>
              <a:gd name="connsiteY23" fmla="*/ 4107073 h 6728001"/>
              <a:gd name="connsiteX24" fmla="*/ 1313917 w 3432541"/>
              <a:gd name="connsiteY24" fmla="*/ 6728001 h 6728001"/>
              <a:gd name="connsiteX0" fmla="*/ 1313917 w 3314077"/>
              <a:gd name="connsiteY0" fmla="*/ 6728001 h 6728001"/>
              <a:gd name="connsiteX1" fmla="*/ 3080150 w 3314077"/>
              <a:gd name="connsiteY1" fmla="*/ 6709503 h 6728001"/>
              <a:gd name="connsiteX2" fmla="*/ 2530643 w 3314077"/>
              <a:gd name="connsiteY2" fmla="*/ 3878472 h 6728001"/>
              <a:gd name="connsiteX3" fmla="*/ 2442955 w 3314077"/>
              <a:gd name="connsiteY3" fmla="*/ 3482959 h 6728001"/>
              <a:gd name="connsiteX4" fmla="*/ 2713620 w 3314077"/>
              <a:gd name="connsiteY4" fmla="*/ 2866616 h 6728001"/>
              <a:gd name="connsiteX5" fmla="*/ 2754481 w 3314077"/>
              <a:gd name="connsiteY5" fmla="*/ 2192548 h 6728001"/>
              <a:gd name="connsiteX6" fmla="*/ 3271692 w 3314077"/>
              <a:gd name="connsiteY6" fmla="*/ 1150868 h 6728001"/>
              <a:gd name="connsiteX7" fmla="*/ 3016174 w 3314077"/>
              <a:gd name="connsiteY7" fmla="*/ 1075118 h 6728001"/>
              <a:gd name="connsiteX8" fmla="*/ 2421106 w 3314077"/>
              <a:gd name="connsiteY8" fmla="*/ 1821072 h 6728001"/>
              <a:gd name="connsiteX9" fmla="*/ 2764006 w 3314077"/>
              <a:gd name="connsiteY9" fmla="*/ 563772 h 6728001"/>
              <a:gd name="connsiteX10" fmla="*/ 2487781 w 3314077"/>
              <a:gd name="connsiteY10" fmla="*/ 397084 h 6728001"/>
              <a:gd name="connsiteX11" fmla="*/ 2034792 w 3314077"/>
              <a:gd name="connsiteY11" fmla="*/ 1645310 h 6728001"/>
              <a:gd name="connsiteX12" fmla="*/ 2082969 w 3314077"/>
              <a:gd name="connsiteY12" fmla="*/ 154197 h 6728001"/>
              <a:gd name="connsiteX13" fmla="*/ 1768643 w 3314077"/>
              <a:gd name="connsiteY13" fmla="*/ 163723 h 6728001"/>
              <a:gd name="connsiteX14" fmla="*/ 1625667 w 3314077"/>
              <a:gd name="connsiteY14" fmla="*/ 1620945 h 6728001"/>
              <a:gd name="connsiteX15" fmla="*/ 1482893 w 3314077"/>
              <a:gd name="connsiteY15" fmla="*/ 378035 h 6728001"/>
              <a:gd name="connsiteX16" fmla="*/ 1197144 w 3314077"/>
              <a:gd name="connsiteY16" fmla="*/ 368510 h 6728001"/>
              <a:gd name="connsiteX17" fmla="*/ 1188171 w 3314077"/>
              <a:gd name="connsiteY17" fmla="*/ 1717750 h 6728001"/>
              <a:gd name="connsiteX18" fmla="*/ 909084 w 3314077"/>
              <a:gd name="connsiteY18" fmla="*/ 2336423 h 6728001"/>
              <a:gd name="connsiteX19" fmla="*/ 227494 w 3314077"/>
              <a:gd name="connsiteY19" fmla="*/ 1822074 h 6728001"/>
              <a:gd name="connsiteX20" fmla="*/ 159816 w 3314077"/>
              <a:gd name="connsiteY20" fmla="*/ 2133742 h 6728001"/>
              <a:gd name="connsiteX21" fmla="*/ 669507 w 3314077"/>
              <a:gd name="connsiteY21" fmla="*/ 2806910 h 6728001"/>
              <a:gd name="connsiteX22" fmla="*/ 1330494 w 3314077"/>
              <a:gd name="connsiteY22" fmla="*/ 3583198 h 6728001"/>
              <a:gd name="connsiteX23" fmla="*/ 1506706 w 3314077"/>
              <a:gd name="connsiteY23" fmla="*/ 4107073 h 6728001"/>
              <a:gd name="connsiteX24" fmla="*/ 1313917 w 3314077"/>
              <a:gd name="connsiteY24" fmla="*/ 6728001 h 6728001"/>
              <a:gd name="connsiteX0" fmla="*/ 1313917 w 3295291"/>
              <a:gd name="connsiteY0" fmla="*/ 6728001 h 6728001"/>
              <a:gd name="connsiteX1" fmla="*/ 3080150 w 3295291"/>
              <a:gd name="connsiteY1" fmla="*/ 6709503 h 6728001"/>
              <a:gd name="connsiteX2" fmla="*/ 2530643 w 3295291"/>
              <a:gd name="connsiteY2" fmla="*/ 3878472 h 6728001"/>
              <a:gd name="connsiteX3" fmla="*/ 2442955 w 3295291"/>
              <a:gd name="connsiteY3" fmla="*/ 3482959 h 6728001"/>
              <a:gd name="connsiteX4" fmla="*/ 2713620 w 3295291"/>
              <a:gd name="connsiteY4" fmla="*/ 2866616 h 6728001"/>
              <a:gd name="connsiteX5" fmla="*/ 2754481 w 3295291"/>
              <a:gd name="connsiteY5" fmla="*/ 2192548 h 6728001"/>
              <a:gd name="connsiteX6" fmla="*/ 3271692 w 3295291"/>
              <a:gd name="connsiteY6" fmla="*/ 1150868 h 6728001"/>
              <a:gd name="connsiteX7" fmla="*/ 3016174 w 3295291"/>
              <a:gd name="connsiteY7" fmla="*/ 1075118 h 6728001"/>
              <a:gd name="connsiteX8" fmla="*/ 2421106 w 3295291"/>
              <a:gd name="connsiteY8" fmla="*/ 1821072 h 6728001"/>
              <a:gd name="connsiteX9" fmla="*/ 2764006 w 3295291"/>
              <a:gd name="connsiteY9" fmla="*/ 563772 h 6728001"/>
              <a:gd name="connsiteX10" fmla="*/ 2487781 w 3295291"/>
              <a:gd name="connsiteY10" fmla="*/ 397084 h 6728001"/>
              <a:gd name="connsiteX11" fmla="*/ 2034792 w 3295291"/>
              <a:gd name="connsiteY11" fmla="*/ 1645310 h 6728001"/>
              <a:gd name="connsiteX12" fmla="*/ 2082969 w 3295291"/>
              <a:gd name="connsiteY12" fmla="*/ 154197 h 6728001"/>
              <a:gd name="connsiteX13" fmla="*/ 1768643 w 3295291"/>
              <a:gd name="connsiteY13" fmla="*/ 163723 h 6728001"/>
              <a:gd name="connsiteX14" fmla="*/ 1625667 w 3295291"/>
              <a:gd name="connsiteY14" fmla="*/ 1620945 h 6728001"/>
              <a:gd name="connsiteX15" fmla="*/ 1482893 w 3295291"/>
              <a:gd name="connsiteY15" fmla="*/ 378035 h 6728001"/>
              <a:gd name="connsiteX16" fmla="*/ 1197144 w 3295291"/>
              <a:gd name="connsiteY16" fmla="*/ 368510 h 6728001"/>
              <a:gd name="connsiteX17" fmla="*/ 1188171 w 3295291"/>
              <a:gd name="connsiteY17" fmla="*/ 1717750 h 6728001"/>
              <a:gd name="connsiteX18" fmla="*/ 909084 w 3295291"/>
              <a:gd name="connsiteY18" fmla="*/ 2336423 h 6728001"/>
              <a:gd name="connsiteX19" fmla="*/ 227494 w 3295291"/>
              <a:gd name="connsiteY19" fmla="*/ 1822074 h 6728001"/>
              <a:gd name="connsiteX20" fmla="*/ 159816 w 3295291"/>
              <a:gd name="connsiteY20" fmla="*/ 2133742 h 6728001"/>
              <a:gd name="connsiteX21" fmla="*/ 669507 w 3295291"/>
              <a:gd name="connsiteY21" fmla="*/ 2806910 h 6728001"/>
              <a:gd name="connsiteX22" fmla="*/ 1330494 w 3295291"/>
              <a:gd name="connsiteY22" fmla="*/ 3583198 h 6728001"/>
              <a:gd name="connsiteX23" fmla="*/ 1506706 w 3295291"/>
              <a:gd name="connsiteY23" fmla="*/ 4107073 h 6728001"/>
              <a:gd name="connsiteX24" fmla="*/ 1313917 w 3295291"/>
              <a:gd name="connsiteY24" fmla="*/ 6728001 h 6728001"/>
              <a:gd name="connsiteX0" fmla="*/ 1313917 w 3295291"/>
              <a:gd name="connsiteY0" fmla="*/ 6728001 h 6728001"/>
              <a:gd name="connsiteX1" fmla="*/ 3080150 w 3295291"/>
              <a:gd name="connsiteY1" fmla="*/ 6709503 h 6728001"/>
              <a:gd name="connsiteX2" fmla="*/ 2530643 w 3295291"/>
              <a:gd name="connsiteY2" fmla="*/ 3878472 h 6728001"/>
              <a:gd name="connsiteX3" fmla="*/ 2442955 w 3295291"/>
              <a:gd name="connsiteY3" fmla="*/ 3482959 h 6728001"/>
              <a:gd name="connsiteX4" fmla="*/ 2713620 w 3295291"/>
              <a:gd name="connsiteY4" fmla="*/ 2866616 h 6728001"/>
              <a:gd name="connsiteX5" fmla="*/ 2754481 w 3295291"/>
              <a:gd name="connsiteY5" fmla="*/ 2192548 h 6728001"/>
              <a:gd name="connsiteX6" fmla="*/ 3271692 w 3295291"/>
              <a:gd name="connsiteY6" fmla="*/ 1150868 h 6728001"/>
              <a:gd name="connsiteX7" fmla="*/ 3016174 w 3295291"/>
              <a:gd name="connsiteY7" fmla="*/ 1075118 h 6728001"/>
              <a:gd name="connsiteX8" fmla="*/ 2421106 w 3295291"/>
              <a:gd name="connsiteY8" fmla="*/ 1821072 h 6728001"/>
              <a:gd name="connsiteX9" fmla="*/ 2764006 w 3295291"/>
              <a:gd name="connsiteY9" fmla="*/ 563772 h 6728001"/>
              <a:gd name="connsiteX10" fmla="*/ 2487781 w 3295291"/>
              <a:gd name="connsiteY10" fmla="*/ 397084 h 6728001"/>
              <a:gd name="connsiteX11" fmla="*/ 2034792 w 3295291"/>
              <a:gd name="connsiteY11" fmla="*/ 1645310 h 6728001"/>
              <a:gd name="connsiteX12" fmla="*/ 2082969 w 3295291"/>
              <a:gd name="connsiteY12" fmla="*/ 154197 h 6728001"/>
              <a:gd name="connsiteX13" fmla="*/ 1768643 w 3295291"/>
              <a:gd name="connsiteY13" fmla="*/ 163723 h 6728001"/>
              <a:gd name="connsiteX14" fmla="*/ 1625667 w 3295291"/>
              <a:gd name="connsiteY14" fmla="*/ 1620945 h 6728001"/>
              <a:gd name="connsiteX15" fmla="*/ 1482893 w 3295291"/>
              <a:gd name="connsiteY15" fmla="*/ 378035 h 6728001"/>
              <a:gd name="connsiteX16" fmla="*/ 1197144 w 3295291"/>
              <a:gd name="connsiteY16" fmla="*/ 368510 h 6728001"/>
              <a:gd name="connsiteX17" fmla="*/ 1188171 w 3295291"/>
              <a:gd name="connsiteY17" fmla="*/ 1717750 h 6728001"/>
              <a:gd name="connsiteX18" fmla="*/ 909084 w 3295291"/>
              <a:gd name="connsiteY18" fmla="*/ 2336423 h 6728001"/>
              <a:gd name="connsiteX19" fmla="*/ 227494 w 3295291"/>
              <a:gd name="connsiteY19" fmla="*/ 1822074 h 6728001"/>
              <a:gd name="connsiteX20" fmla="*/ 159816 w 3295291"/>
              <a:gd name="connsiteY20" fmla="*/ 2133742 h 6728001"/>
              <a:gd name="connsiteX21" fmla="*/ 669507 w 3295291"/>
              <a:gd name="connsiteY21" fmla="*/ 2806910 h 6728001"/>
              <a:gd name="connsiteX22" fmla="*/ 1330494 w 3295291"/>
              <a:gd name="connsiteY22" fmla="*/ 3583198 h 6728001"/>
              <a:gd name="connsiteX23" fmla="*/ 1506706 w 3295291"/>
              <a:gd name="connsiteY23" fmla="*/ 4107073 h 6728001"/>
              <a:gd name="connsiteX24" fmla="*/ 1313917 w 3295291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909084 w 3292922"/>
              <a:gd name="connsiteY18" fmla="*/ 2336423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669507 w 3292922"/>
              <a:gd name="connsiteY21" fmla="*/ 2806910 h 6728001"/>
              <a:gd name="connsiteX22" fmla="*/ 1330494 w 3292922"/>
              <a:gd name="connsiteY22" fmla="*/ 3583198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909084 w 3292922"/>
              <a:gd name="connsiteY18" fmla="*/ 2336423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669507 w 3292922"/>
              <a:gd name="connsiteY21" fmla="*/ 2806910 h 6728001"/>
              <a:gd name="connsiteX22" fmla="*/ 1330494 w 3292922"/>
              <a:gd name="connsiteY22" fmla="*/ 3583198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909084 w 3292922"/>
              <a:gd name="connsiteY18" fmla="*/ 2336423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669507 w 3292922"/>
              <a:gd name="connsiteY21" fmla="*/ 2806910 h 6728001"/>
              <a:gd name="connsiteX22" fmla="*/ 1330494 w 3292922"/>
              <a:gd name="connsiteY22" fmla="*/ 3583198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909084 w 3292922"/>
              <a:gd name="connsiteY18" fmla="*/ 2336423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669507 w 3292922"/>
              <a:gd name="connsiteY21" fmla="*/ 2806910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909084 w 3292922"/>
              <a:gd name="connsiteY18" fmla="*/ 2336423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603735 w 3292922"/>
              <a:gd name="connsiteY4" fmla="*/ 2784203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644943 w 3292922"/>
              <a:gd name="connsiteY4" fmla="*/ 2791070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644943 w 3292922"/>
              <a:gd name="connsiteY4" fmla="*/ 2791070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644943 w 3292922"/>
              <a:gd name="connsiteY4" fmla="*/ 2791070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644943 w 3292922"/>
              <a:gd name="connsiteY4" fmla="*/ 2791070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644943 w 3292922"/>
              <a:gd name="connsiteY4" fmla="*/ 2791070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8013 w 3292922"/>
              <a:gd name="connsiteY3" fmla="*/ 3421148 h 6728001"/>
              <a:gd name="connsiteX4" fmla="*/ 2644943 w 3292922"/>
              <a:gd name="connsiteY4" fmla="*/ 2791070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292922" h="6728001">
                <a:moveTo>
                  <a:pt x="1313917" y="6728001"/>
                </a:moveTo>
                <a:lnTo>
                  <a:pt x="3080150" y="6709503"/>
                </a:lnTo>
                <a:cubicBezTo>
                  <a:pt x="2901007" y="5613780"/>
                  <a:pt x="2805281" y="4930985"/>
                  <a:pt x="2530643" y="3878472"/>
                </a:cubicBezTo>
                <a:cubicBezTo>
                  <a:pt x="2496835" y="3710006"/>
                  <a:pt x="2416222" y="3623214"/>
                  <a:pt x="2388013" y="3421148"/>
                </a:cubicBezTo>
                <a:cubicBezTo>
                  <a:pt x="2488975" y="3081794"/>
                  <a:pt x="2557147" y="3039271"/>
                  <a:pt x="2644943" y="2791070"/>
                </a:cubicBezTo>
                <a:cubicBezTo>
                  <a:pt x="2710030" y="2495898"/>
                  <a:pt x="2711066" y="2456210"/>
                  <a:pt x="2754481" y="2192548"/>
                </a:cubicBezTo>
                <a:cubicBezTo>
                  <a:pt x="2746333" y="1985452"/>
                  <a:pt x="3073254" y="1479481"/>
                  <a:pt x="3271692" y="1150868"/>
                </a:cubicBezTo>
                <a:cubicBezTo>
                  <a:pt x="3356967" y="952533"/>
                  <a:pt x="3169677" y="805276"/>
                  <a:pt x="2988703" y="1054514"/>
                </a:cubicBezTo>
                <a:cubicBezTo>
                  <a:pt x="2845795" y="1216579"/>
                  <a:pt x="2581031" y="1593810"/>
                  <a:pt x="2421106" y="1821072"/>
                </a:cubicBezTo>
                <a:cubicBezTo>
                  <a:pt x="2548106" y="1401971"/>
                  <a:pt x="2665581" y="992397"/>
                  <a:pt x="2764006" y="563772"/>
                </a:cubicBezTo>
                <a:cubicBezTo>
                  <a:pt x="2813218" y="314534"/>
                  <a:pt x="2595731" y="208171"/>
                  <a:pt x="2487781" y="397084"/>
                </a:cubicBezTo>
                <a:cubicBezTo>
                  <a:pt x="2363956" y="569328"/>
                  <a:pt x="2150336" y="1369872"/>
                  <a:pt x="2034792" y="1645310"/>
                </a:cubicBezTo>
                <a:cubicBezTo>
                  <a:pt x="2091942" y="1194459"/>
                  <a:pt x="2078206" y="628860"/>
                  <a:pt x="2082969" y="154197"/>
                </a:cubicBezTo>
                <a:cubicBezTo>
                  <a:pt x="2082969" y="38309"/>
                  <a:pt x="1835318" y="-129965"/>
                  <a:pt x="1768643" y="163723"/>
                </a:cubicBezTo>
                <a:cubicBezTo>
                  <a:pt x="1682124" y="397879"/>
                  <a:pt x="1638953" y="1234968"/>
                  <a:pt x="1625667" y="1620945"/>
                </a:cubicBezTo>
                <a:cubicBezTo>
                  <a:pt x="1564339" y="1205538"/>
                  <a:pt x="1505118" y="766972"/>
                  <a:pt x="1482893" y="378035"/>
                </a:cubicBezTo>
                <a:cubicBezTo>
                  <a:pt x="1454318" y="84347"/>
                  <a:pt x="1220956" y="133560"/>
                  <a:pt x="1197144" y="368510"/>
                </a:cubicBezTo>
                <a:cubicBezTo>
                  <a:pt x="1136819" y="844760"/>
                  <a:pt x="1162771" y="1265312"/>
                  <a:pt x="1188171" y="1717750"/>
                </a:cubicBezTo>
                <a:cubicBezTo>
                  <a:pt x="1140161" y="2045735"/>
                  <a:pt x="1199686" y="2167944"/>
                  <a:pt x="1046440" y="2322687"/>
                </a:cubicBezTo>
                <a:cubicBezTo>
                  <a:pt x="855940" y="2122662"/>
                  <a:pt x="618019" y="1903036"/>
                  <a:pt x="227494" y="1822074"/>
                </a:cubicBezTo>
                <a:cubicBezTo>
                  <a:pt x="-15394" y="1795087"/>
                  <a:pt x="-102122" y="1989280"/>
                  <a:pt x="159816" y="2133742"/>
                </a:cubicBezTo>
                <a:cubicBezTo>
                  <a:pt x="345554" y="2368692"/>
                  <a:pt x="756777" y="2611448"/>
                  <a:pt x="861805" y="2861852"/>
                </a:cubicBezTo>
                <a:cubicBezTo>
                  <a:pt x="1030874" y="3125377"/>
                  <a:pt x="1206326" y="3251130"/>
                  <a:pt x="1378569" y="3432105"/>
                </a:cubicBezTo>
                <a:cubicBezTo>
                  <a:pt x="1526589" y="3620465"/>
                  <a:pt x="1509779" y="3863770"/>
                  <a:pt x="1506706" y="4107073"/>
                </a:cubicBezTo>
                <a:cubicBezTo>
                  <a:pt x="1513397" y="5266921"/>
                  <a:pt x="1464287" y="5526742"/>
                  <a:pt x="1313917" y="6728001"/>
                </a:cubicBezTo>
                <a:close/>
              </a:path>
            </a:pathLst>
          </a:cu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微軟正黑體" panose="020B0604030504040204" pitchFamily="34" charset="-12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06\02-\color-pencil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13979"/>
            <a:ext cx="9144000" cy="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4742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58804" y="469664"/>
            <a:ext cx="4085196" cy="130999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58804" y="1779662"/>
            <a:ext cx="40851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" y="0"/>
            <a:ext cx="284380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843808" y="0"/>
            <a:ext cx="174699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998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06\02-\color-pencil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13979"/>
            <a:ext cx="9144000" cy="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3623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931790"/>
            <a:ext cx="9144000" cy="22117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微軟正黑體" panose="020B0604030504040204" pitchFamily="34" charset="-12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3628599"/>
            <a:ext cx="3115187" cy="11781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011187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58804" y="1909824"/>
            <a:ext cx="4085196" cy="130999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499992" cy="253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2605500"/>
            <a:ext cx="4499992" cy="253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987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Basic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06\02-\color-pencil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13979"/>
            <a:ext cx="9144000" cy="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36239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微軟正黑體" panose="020B0604030504040204" pitchFamily="34" charset="-120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395536" y="159482"/>
            <a:ext cx="8352928" cy="482453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微軟正黑體" panose="020B0604030504040204" pitchFamily="34" charset="-12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2588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0195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8969351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d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WIN7\Downloads\color-1305606_1920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50" b="7734"/>
          <a:stretch/>
        </p:blipFill>
        <p:spPr bwMode="auto">
          <a:xfrm>
            <a:off x="0" y="0"/>
            <a:ext cx="9144000" cy="3340100"/>
          </a:xfrm>
          <a:prstGeom prst="rect">
            <a:avLst/>
          </a:prstGeom>
          <a:solidFill>
            <a:srgbClr val="FE51C2"/>
          </a:solidFill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9474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7080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68917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291830"/>
            <a:ext cx="9144000" cy="18516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微軟正黑體" panose="020B0604030504040204" pitchFamily="34" charset="-12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3628599"/>
            <a:ext cx="3115187" cy="11781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0111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微軟正黑體" panose="020B0604030504040204" pitchFamily="34" charset="-120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395536" y="159482"/>
            <a:ext cx="8352928" cy="482453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微軟正黑體" panose="020B0604030504040204" pitchFamily="34" charset="-12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2588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0195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89693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87207" y="1259198"/>
            <a:ext cx="2375807" cy="3416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016871" y="1258740"/>
            <a:ext cx="1800000" cy="23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46664" y="1258740"/>
            <a:ext cx="1800000" cy="23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876456" y="1258740"/>
            <a:ext cx="1800000" cy="23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3016871" y="3723878"/>
            <a:ext cx="1800000" cy="9516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微軟正黑體" panose="020B0604030504040204" pitchFamily="34" charset="-12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946664" y="3723878"/>
            <a:ext cx="1800000" cy="9516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微軟正黑體" panose="020B0604030504040204" pitchFamily="34" charset="-12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6876456" y="3723878"/>
            <a:ext cx="1800000" cy="9516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42106" y="1274642"/>
            <a:ext cx="1987177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28812" y="1274642"/>
            <a:ext cx="1757238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385770" y="1274642"/>
            <a:ext cx="1757238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638459" y="2964646"/>
            <a:ext cx="1987177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25165" y="2964646"/>
            <a:ext cx="1757238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82123" y="2964646"/>
            <a:ext cx="1757238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" y="1272646"/>
            <a:ext cx="3644522" cy="33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190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46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34" Type="http://schemas.openxmlformats.org/officeDocument/2006/relationships/slideLayout" Target="../slideLayouts/slideLayout54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45.xml"/><Relationship Id="rId3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2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52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3.xml"/><Relationship Id="rId28" Type="http://schemas.openxmlformats.org/officeDocument/2006/relationships/slideLayout" Target="../slideLayouts/slideLayout48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31" Type="http://schemas.openxmlformats.org/officeDocument/2006/relationships/slideLayout" Target="../slideLayouts/slideLayout51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Relationship Id="rId27" Type="http://schemas.openxmlformats.org/officeDocument/2006/relationships/slideLayout" Target="../slideLayouts/slideLayout47.xml"/><Relationship Id="rId30" Type="http://schemas.openxmlformats.org/officeDocument/2006/relationships/slideLayout" Target="../slideLayouts/slideLayout50.xml"/><Relationship Id="rId3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9" r:id="rId2"/>
    <p:sldLayoutId id="2147483669" r:id="rId3"/>
    <p:sldLayoutId id="2147483672" r:id="rId4"/>
    <p:sldLayoutId id="2147483661" r:id="rId5"/>
    <p:sldLayoutId id="2147483670" r:id="rId6"/>
    <p:sldLayoutId id="2147483660" r:id="rId7"/>
    <p:sldLayoutId id="2147483655" r:id="rId8"/>
    <p:sldLayoutId id="2147483662" r:id="rId9"/>
    <p:sldLayoutId id="2147483663" r:id="rId10"/>
    <p:sldLayoutId id="2147483671" r:id="rId11"/>
    <p:sldLayoutId id="2147483665" r:id="rId12"/>
    <p:sldLayoutId id="2147483666" r:id="rId13"/>
    <p:sldLayoutId id="2147483667" r:id="rId14"/>
    <p:sldLayoutId id="2147483668" r:id="rId15"/>
    <p:sldLayoutId id="2147483673" r:id="rId16"/>
    <p:sldLayoutId id="2147483656" r:id="rId17"/>
    <p:sldLayoutId id="2147483769" r:id="rId18"/>
    <p:sldLayoutId id="2147483770" r:id="rId19"/>
    <p:sldLayoutId id="2147483771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4" r:id="rId2"/>
    <p:sldLayoutId id="2147483675" r:id="rId3"/>
    <p:sldLayoutId id="2147483676" r:id="rId4"/>
    <p:sldLayoutId id="2147483686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54" r:id="rId21"/>
    <p:sldLayoutId id="2147483755" r:id="rId22"/>
    <p:sldLayoutId id="2147483756" r:id="rId23"/>
    <p:sldLayoutId id="2147483757" r:id="rId24"/>
    <p:sldLayoutId id="2147483758" r:id="rId25"/>
    <p:sldLayoutId id="2147483759" r:id="rId26"/>
    <p:sldLayoutId id="2147483760" r:id="rId27"/>
    <p:sldLayoutId id="2147483761" r:id="rId28"/>
    <p:sldLayoutId id="2147483762" r:id="rId29"/>
    <p:sldLayoutId id="2147483763" r:id="rId30"/>
    <p:sldLayoutId id="2147483764" r:id="rId31"/>
    <p:sldLayoutId id="2147483765" r:id="rId32"/>
    <p:sldLayoutId id="2147483766" r:id="rId33"/>
    <p:sldLayoutId id="2147483767" r:id="rId34"/>
    <p:sldLayoutId id="2147483768" r:id="rId3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0" y="487600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ea typeface="맑은 고딕" pitchFamily="50" charset="-127"/>
              </a:rPr>
              <a:t>Clean Code</a:t>
            </a:r>
            <a:endParaRPr lang="en-US" altLang="ko-KR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-148" y="1419622"/>
            <a:ext cx="9144000" cy="288032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Chapter4 </a:t>
            </a:r>
            <a:r>
              <a:rPr lang="zh-TW" altLang="en-US" b="1" dirty="0"/>
              <a:t>註解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851920" y="1754468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Bear</a:t>
            </a:r>
            <a:r>
              <a:rPr lang="zh-TW" altLang="en-US" sz="2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 </a:t>
            </a:r>
            <a:endParaRPr lang="ko-KR" altLang="en-US" sz="2000" dirty="0">
              <a:solidFill>
                <a:schemeClr val="accent3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有益的註解</a:t>
            </a:r>
            <a:endParaRPr lang="ko-KR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D4E832B8-3A52-4499-9C05-CBF7692B06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真正有益的註解，是你想辦法不寫它的註解。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4CB8D290-E6F3-41CF-A4A7-036F5C4BC9B9}"/>
              </a:ext>
            </a:extLst>
          </p:cNvPr>
          <p:cNvSpPr txBox="1"/>
          <p:nvPr/>
        </p:nvSpPr>
        <p:spPr>
          <a:xfrm>
            <a:off x="611560" y="126631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對意圖的解釋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977" y="1779662"/>
            <a:ext cx="6066046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4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有益的註解</a:t>
            </a:r>
            <a:endParaRPr lang="ko-KR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D4E832B8-3A52-4499-9C05-CBF7692B06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真正有益的註解，是你想辦法不寫它的註解。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4CB8D290-E6F3-41CF-A4A7-036F5C4BC9B9}"/>
              </a:ext>
            </a:extLst>
          </p:cNvPr>
          <p:cNvSpPr txBox="1"/>
          <p:nvPr/>
        </p:nvSpPr>
        <p:spPr>
          <a:xfrm>
            <a:off x="611560" y="126631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對於後果的告誡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509" y="1878270"/>
            <a:ext cx="5082981" cy="13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0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有益的註解</a:t>
            </a:r>
            <a:endParaRPr lang="ko-KR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D4E832B8-3A52-4499-9C05-CBF7692B06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真正有益的註解，是你想辦法不寫它的註解。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4CB8D290-E6F3-41CF-A4A7-036F5C4BC9B9}"/>
              </a:ext>
            </a:extLst>
          </p:cNvPr>
          <p:cNvSpPr txBox="1"/>
          <p:nvPr/>
        </p:nvSpPr>
        <p:spPr>
          <a:xfrm>
            <a:off x="611560" y="126631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TODO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待辦事項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註解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85" y="1995686"/>
            <a:ext cx="7148180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5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糟糕</a:t>
            </a:r>
            <a:r>
              <a:rPr lang="zh-TW" altLang="en-US" dirty="0" smtClean="0"/>
              <a:t>的</a:t>
            </a:r>
            <a:r>
              <a:rPr lang="zh-TW" altLang="en-US" dirty="0"/>
              <a:t>註解</a:t>
            </a:r>
            <a:endParaRPr lang="ko-KR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D4E832B8-3A52-4499-9C05-CBF7692B06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 smtClean="0"/>
              <a:t>大部分的註解都屬於這一類的註解。</a:t>
            </a:r>
            <a:endParaRPr lang="zh-TW" altLang="en-US" dirty="0"/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2294089850"/>
              </p:ext>
            </p:extLst>
          </p:nvPr>
        </p:nvGraphicFramePr>
        <p:xfrm>
          <a:off x="1475656" y="1059582"/>
          <a:ext cx="6408712" cy="3399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921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糟糕</a:t>
            </a:r>
            <a:r>
              <a:rPr lang="zh-TW" altLang="en-US" dirty="0" smtClean="0"/>
              <a:t>的</a:t>
            </a:r>
            <a:r>
              <a:rPr lang="zh-TW" altLang="en-US" dirty="0"/>
              <a:t>註解</a:t>
            </a:r>
            <a:endParaRPr lang="ko-KR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D4E832B8-3A52-4499-9C05-CBF7692B06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大部分的註解都屬於這一類的註解。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4CB8D290-E6F3-41CF-A4A7-036F5C4BC9B9}"/>
              </a:ext>
            </a:extLst>
          </p:cNvPr>
          <p:cNvSpPr txBox="1"/>
          <p:nvPr/>
        </p:nvSpPr>
        <p:spPr>
          <a:xfrm>
            <a:off x="611560" y="126631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喃喃自語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98"/>
          <a:stretch/>
        </p:blipFill>
        <p:spPr>
          <a:xfrm>
            <a:off x="792088" y="1779662"/>
            <a:ext cx="7884368" cy="346643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16" y="2283718"/>
            <a:ext cx="5144512" cy="216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糟糕</a:t>
            </a:r>
            <a:r>
              <a:rPr lang="zh-TW" altLang="en-US" dirty="0" smtClean="0"/>
              <a:t>的</a:t>
            </a:r>
            <a:r>
              <a:rPr lang="zh-TW" altLang="en-US" dirty="0"/>
              <a:t>註解</a:t>
            </a:r>
            <a:endParaRPr lang="ko-KR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D4E832B8-3A52-4499-9C05-CBF7692B06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大部分的註解都屬於這一類的註解。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4CB8D290-E6F3-41CF-A4A7-036F5C4BC9B9}"/>
              </a:ext>
            </a:extLst>
          </p:cNvPr>
          <p:cNvSpPr txBox="1"/>
          <p:nvPr/>
        </p:nvSpPr>
        <p:spPr>
          <a:xfrm>
            <a:off x="611560" y="126631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規定型註解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10" y="1059582"/>
            <a:ext cx="3729396" cy="372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糟糕</a:t>
            </a:r>
            <a:r>
              <a:rPr lang="zh-TW" altLang="en-US" dirty="0" smtClean="0"/>
              <a:t>的</a:t>
            </a:r>
            <a:r>
              <a:rPr lang="zh-TW" altLang="en-US" dirty="0"/>
              <a:t>註解</a:t>
            </a:r>
            <a:endParaRPr lang="ko-KR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D4E832B8-3A52-4499-9C05-CBF7692B06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大部分的註解都屬於這一類的註解。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4CB8D290-E6F3-41CF-A4A7-036F5C4BC9B9}"/>
              </a:ext>
            </a:extLst>
          </p:cNvPr>
          <p:cNvSpPr txBox="1"/>
          <p:nvPr/>
        </p:nvSpPr>
        <p:spPr>
          <a:xfrm>
            <a:off x="611560" y="126631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型註解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481" y="1470946"/>
            <a:ext cx="4077054" cy="279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5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糟糕</a:t>
            </a:r>
            <a:r>
              <a:rPr lang="zh-TW" altLang="en-US" dirty="0" smtClean="0"/>
              <a:t>的</a:t>
            </a:r>
            <a:r>
              <a:rPr lang="zh-TW" altLang="en-US" dirty="0"/>
              <a:t>註解</a:t>
            </a:r>
            <a:endParaRPr lang="ko-KR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D4E832B8-3A52-4499-9C05-CBF7692B06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大部分的註解都屬於這一類的註解。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4CB8D290-E6F3-41CF-A4A7-036F5C4BC9B9}"/>
              </a:ext>
            </a:extLst>
          </p:cNvPr>
          <p:cNvSpPr txBox="1"/>
          <p:nvPr/>
        </p:nvSpPr>
        <p:spPr>
          <a:xfrm>
            <a:off x="611560" y="126631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干擾型註解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1" y="1779662"/>
            <a:ext cx="5700254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8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糟糕</a:t>
            </a:r>
            <a:r>
              <a:rPr lang="zh-TW" altLang="en-US" dirty="0" smtClean="0"/>
              <a:t>的</a:t>
            </a:r>
            <a:r>
              <a:rPr lang="zh-TW" altLang="en-US" dirty="0"/>
              <a:t>註解</a:t>
            </a:r>
            <a:endParaRPr lang="ko-KR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D4E832B8-3A52-4499-9C05-CBF7692B06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大部分的註解都屬於這一類的註解。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4CB8D290-E6F3-41CF-A4A7-036F5C4BC9B9}"/>
              </a:ext>
            </a:extLst>
          </p:cNvPr>
          <p:cNvSpPr txBox="1"/>
          <p:nvPr/>
        </p:nvSpPr>
        <p:spPr>
          <a:xfrm>
            <a:off x="611560" y="126631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位置的標誌物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203598"/>
            <a:ext cx="3031008" cy="35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糟糕</a:t>
            </a:r>
            <a:r>
              <a:rPr lang="zh-TW" altLang="en-US" dirty="0" smtClean="0"/>
              <a:t>的</a:t>
            </a:r>
            <a:r>
              <a:rPr lang="zh-TW" altLang="en-US" dirty="0"/>
              <a:t>註解</a:t>
            </a:r>
            <a:endParaRPr lang="ko-KR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D4E832B8-3A52-4499-9C05-CBF7692B06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大部分的註解都屬於這一類的註解。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4CB8D290-E6F3-41CF-A4A7-036F5C4BC9B9}"/>
              </a:ext>
            </a:extLst>
          </p:cNvPr>
          <p:cNvSpPr txBox="1"/>
          <p:nvPr/>
        </p:nvSpPr>
        <p:spPr>
          <a:xfrm>
            <a:off x="611560" y="126631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被註解的程式碼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190392"/>
            <a:ext cx="3381669" cy="383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2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92"/>
          <p:cNvSpPr>
            <a:spLocks noChangeArrowheads="1"/>
          </p:cNvSpPr>
          <p:nvPr/>
        </p:nvSpPr>
        <p:spPr bwMode="auto">
          <a:xfrm rot="5400000" flipH="1">
            <a:off x="5994253" y="-569723"/>
            <a:ext cx="612000" cy="438900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25400">
            <a:solidFill>
              <a:schemeClr val="accent3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1" name="AutoShape 92"/>
          <p:cNvSpPr>
            <a:spLocks noChangeArrowheads="1"/>
          </p:cNvSpPr>
          <p:nvPr/>
        </p:nvSpPr>
        <p:spPr bwMode="auto">
          <a:xfrm rot="5400000" flipH="1">
            <a:off x="5994255" y="317106"/>
            <a:ext cx="612000" cy="43890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25400">
            <a:solidFill>
              <a:schemeClr val="accent4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2" name="AutoShape 92"/>
          <p:cNvSpPr>
            <a:spLocks noChangeArrowheads="1"/>
          </p:cNvSpPr>
          <p:nvPr/>
        </p:nvSpPr>
        <p:spPr bwMode="auto">
          <a:xfrm rot="5400000" flipH="1">
            <a:off x="5994255" y="1205374"/>
            <a:ext cx="612000" cy="43890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25400">
            <a:solidFill>
              <a:schemeClr val="accent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599292" y="1357047"/>
            <a:ext cx="2815342" cy="523191"/>
            <a:chOff x="2299400" y="1781114"/>
            <a:chExt cx="4576856" cy="523191"/>
          </a:xfrm>
        </p:grpSpPr>
        <p:sp>
          <p:nvSpPr>
            <p:cNvPr id="16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何謂註解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17" name="TextBox 12"/>
            <p:cNvSpPr txBox="1"/>
            <p:nvPr/>
          </p:nvSpPr>
          <p:spPr bwMode="auto">
            <a:xfrm>
              <a:off x="2299400" y="2050389"/>
              <a:ext cx="4576856" cy="253916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定義註解的目的。</a:t>
              </a:r>
              <a:endPara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18" name="AutoShape 92"/>
          <p:cNvSpPr>
            <a:spLocks noChangeAspect="1" noChangeArrowheads="1"/>
          </p:cNvSpPr>
          <p:nvPr/>
        </p:nvSpPr>
        <p:spPr bwMode="auto">
          <a:xfrm rot="16200000" flipH="1">
            <a:off x="3753597" y="1300782"/>
            <a:ext cx="648000" cy="648000"/>
          </a:xfrm>
          <a:prstGeom prst="ellipse">
            <a:avLst/>
          </a:prstGeom>
          <a:solidFill>
            <a:schemeClr val="accent3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9" name="AutoShape 92"/>
          <p:cNvSpPr>
            <a:spLocks noChangeAspect="1" noChangeArrowheads="1"/>
          </p:cNvSpPr>
          <p:nvPr/>
        </p:nvSpPr>
        <p:spPr bwMode="auto">
          <a:xfrm rot="16200000" flipH="1">
            <a:off x="3753597" y="2187610"/>
            <a:ext cx="648000" cy="648000"/>
          </a:xfrm>
          <a:prstGeom prst="ellipse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0" name="AutoShape 92"/>
          <p:cNvSpPr>
            <a:spLocks noChangeAspect="1" noChangeArrowheads="1"/>
          </p:cNvSpPr>
          <p:nvPr/>
        </p:nvSpPr>
        <p:spPr bwMode="auto">
          <a:xfrm rot="16200000" flipH="1">
            <a:off x="3753597" y="3075878"/>
            <a:ext cx="648000" cy="648000"/>
          </a:xfrm>
          <a:prstGeom prst="ellipse">
            <a:avLst/>
          </a:prstGeom>
          <a:solidFill>
            <a:schemeClr val="accent1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3" name="직사각형 69"/>
          <p:cNvSpPr/>
          <p:nvPr/>
        </p:nvSpPr>
        <p:spPr>
          <a:xfrm>
            <a:off x="3864468" y="1352538"/>
            <a:ext cx="444352" cy="523220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A</a:t>
            </a:r>
            <a:endParaRPr lang="ko-KR" altLang="en-US" sz="2800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24" name="직사각형 109"/>
          <p:cNvSpPr>
            <a:spLocks noChangeArrowheads="1"/>
          </p:cNvSpPr>
          <p:nvPr/>
        </p:nvSpPr>
        <p:spPr bwMode="auto">
          <a:xfrm>
            <a:off x="3878895" y="2243150"/>
            <a:ext cx="4154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charset="0"/>
              </a:rPr>
              <a:t>B</a:t>
            </a:r>
            <a:endParaRPr lang="ko-KR" altLang="en-US" sz="2800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25" name="직사각형 110"/>
          <p:cNvSpPr>
            <a:spLocks noChangeArrowheads="1"/>
          </p:cNvSpPr>
          <p:nvPr/>
        </p:nvSpPr>
        <p:spPr bwMode="auto">
          <a:xfrm>
            <a:off x="3874086" y="3133762"/>
            <a:ext cx="4251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charset="0"/>
              </a:rPr>
              <a:t>C</a:t>
            </a:r>
            <a:endParaRPr lang="ko-KR" altLang="en-US" sz="2800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  <p:grpSp>
        <p:nvGrpSpPr>
          <p:cNvPr id="33" name="그룹 95"/>
          <p:cNvGrpSpPr/>
          <p:nvPr/>
        </p:nvGrpSpPr>
        <p:grpSpPr>
          <a:xfrm>
            <a:off x="7918690" y="1553181"/>
            <a:ext cx="283532" cy="143201"/>
            <a:chOff x="7123783" y="2013388"/>
            <a:chExt cx="283532" cy="143201"/>
          </a:xfrm>
          <a:solidFill>
            <a:schemeClr val="accent3"/>
          </a:solidFill>
        </p:grpSpPr>
        <p:sp>
          <p:nvSpPr>
            <p:cNvPr id="34" name="이등변 삼각형 96"/>
            <p:cNvSpPr>
              <a:spLocks noChangeAspect="1"/>
            </p:cNvSpPr>
            <p:nvPr/>
          </p:nvSpPr>
          <p:spPr>
            <a:xfrm rot="16200000" flipV="1">
              <a:off x="7116411" y="2030989"/>
              <a:ext cx="122744" cy="108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微軟正黑體" panose="020B0604030504040204" pitchFamily="34" charset="-120"/>
              </a:endParaRPr>
            </a:p>
          </p:txBody>
        </p:sp>
        <p:sp>
          <p:nvSpPr>
            <p:cNvPr id="35" name="이등변 삼각형 97"/>
            <p:cNvSpPr>
              <a:spLocks noChangeAspect="1"/>
            </p:cNvSpPr>
            <p:nvPr/>
          </p:nvSpPr>
          <p:spPr>
            <a:xfrm rot="16200000" flipV="1">
              <a:off x="7272714" y="2021989"/>
              <a:ext cx="143201" cy="126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微軟正黑體" panose="020B0604030504040204" pitchFamily="34" charset="-120"/>
              </a:endParaRPr>
            </a:p>
          </p:txBody>
        </p:sp>
      </p:grpSp>
      <p:grpSp>
        <p:nvGrpSpPr>
          <p:cNvPr id="36" name="그룹 98"/>
          <p:cNvGrpSpPr/>
          <p:nvPr/>
        </p:nvGrpSpPr>
        <p:grpSpPr>
          <a:xfrm>
            <a:off x="7918690" y="2440009"/>
            <a:ext cx="283532" cy="143201"/>
            <a:chOff x="7123783" y="2013388"/>
            <a:chExt cx="283532" cy="143201"/>
          </a:xfrm>
          <a:solidFill>
            <a:schemeClr val="accent4"/>
          </a:solidFill>
        </p:grpSpPr>
        <p:sp>
          <p:nvSpPr>
            <p:cNvPr id="37" name="이등변 삼각형 99"/>
            <p:cNvSpPr>
              <a:spLocks noChangeAspect="1"/>
            </p:cNvSpPr>
            <p:nvPr/>
          </p:nvSpPr>
          <p:spPr>
            <a:xfrm rot="16200000" flipV="1">
              <a:off x="7116411" y="2030989"/>
              <a:ext cx="122744" cy="108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微軟正黑體" panose="020B0604030504040204" pitchFamily="34" charset="-120"/>
              </a:endParaRPr>
            </a:p>
          </p:txBody>
        </p:sp>
        <p:sp>
          <p:nvSpPr>
            <p:cNvPr id="38" name="이등변 삼각형 100"/>
            <p:cNvSpPr>
              <a:spLocks noChangeAspect="1"/>
            </p:cNvSpPr>
            <p:nvPr/>
          </p:nvSpPr>
          <p:spPr>
            <a:xfrm rot="16200000" flipV="1">
              <a:off x="7272714" y="2021989"/>
              <a:ext cx="143201" cy="126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微軟正黑體" panose="020B0604030504040204" pitchFamily="34" charset="-120"/>
              </a:endParaRPr>
            </a:p>
          </p:txBody>
        </p:sp>
      </p:grpSp>
      <p:grpSp>
        <p:nvGrpSpPr>
          <p:cNvPr id="39" name="그룹 101"/>
          <p:cNvGrpSpPr/>
          <p:nvPr/>
        </p:nvGrpSpPr>
        <p:grpSpPr>
          <a:xfrm>
            <a:off x="7918690" y="3328277"/>
            <a:ext cx="283532" cy="143201"/>
            <a:chOff x="7123783" y="2013388"/>
            <a:chExt cx="283532" cy="143201"/>
          </a:xfrm>
          <a:solidFill>
            <a:schemeClr val="accent1"/>
          </a:solidFill>
        </p:grpSpPr>
        <p:sp>
          <p:nvSpPr>
            <p:cNvPr id="40" name="이등변 삼각형 102"/>
            <p:cNvSpPr>
              <a:spLocks noChangeAspect="1"/>
            </p:cNvSpPr>
            <p:nvPr/>
          </p:nvSpPr>
          <p:spPr>
            <a:xfrm rot="16200000" flipV="1">
              <a:off x="7116411" y="2030989"/>
              <a:ext cx="122744" cy="108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微軟正黑體" panose="020B0604030504040204" pitchFamily="34" charset="-120"/>
              </a:endParaRPr>
            </a:p>
          </p:txBody>
        </p:sp>
        <p:sp>
          <p:nvSpPr>
            <p:cNvPr id="41" name="이등변 삼각형 103"/>
            <p:cNvSpPr>
              <a:spLocks noChangeAspect="1"/>
            </p:cNvSpPr>
            <p:nvPr/>
          </p:nvSpPr>
          <p:spPr>
            <a:xfrm rot="16200000" flipV="1">
              <a:off x="7272714" y="2021989"/>
              <a:ext cx="143201" cy="126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微軟正黑體" panose="020B0604030504040204" pitchFamily="34" charset="-12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599292" y="2243875"/>
            <a:ext cx="2815342" cy="523191"/>
            <a:chOff x="2299400" y="1781114"/>
            <a:chExt cx="4576856" cy="523191"/>
          </a:xfrm>
        </p:grpSpPr>
        <p:sp>
          <p:nvSpPr>
            <p:cNvPr id="49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cs typeface="Arial" pitchFamily="34" charset="0"/>
                </a:rPr>
                <a:t>註解的類型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0" name="TextBox 12"/>
            <p:cNvSpPr txBox="1"/>
            <p:nvPr/>
          </p:nvSpPr>
          <p:spPr bwMode="auto">
            <a:xfrm>
              <a:off x="2299400" y="2050389"/>
              <a:ext cx="4576856" cy="253916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介紹各種不同的註解。</a:t>
              </a:r>
              <a:endPara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599292" y="3132143"/>
            <a:ext cx="2815342" cy="523191"/>
            <a:chOff x="2299400" y="1781114"/>
            <a:chExt cx="4576856" cy="523191"/>
          </a:xfrm>
        </p:grpSpPr>
        <p:sp>
          <p:nvSpPr>
            <p:cNvPr id="52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總結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3" name="TextBox 12"/>
            <p:cNvSpPr txBox="1"/>
            <p:nvPr/>
          </p:nvSpPr>
          <p:spPr bwMode="auto">
            <a:xfrm>
              <a:off x="2299400" y="2050389"/>
              <a:ext cx="4576856" cy="253916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如何寫出好的註解。</a:t>
              </a:r>
              <a:r>
                <a:rPr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endPara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83568" y="1131590"/>
            <a:ext cx="2520280" cy="765706"/>
          </a:xfrm>
        </p:spPr>
        <p:txBody>
          <a:bodyPr/>
          <a:lstStyle/>
          <a:p>
            <a:pPr algn="l"/>
            <a:r>
              <a:rPr lang="zh-TW" altLang="en-US" b="1" dirty="0"/>
              <a:t>註解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83568" y="771550"/>
            <a:ext cx="2592288" cy="576064"/>
          </a:xfrm>
        </p:spPr>
        <p:txBody>
          <a:bodyPr/>
          <a:lstStyle/>
          <a:p>
            <a:pPr lvl="0"/>
            <a:r>
              <a:rPr lang="zh-TW" altLang="en-US" u="sng" dirty="0"/>
              <a:t>                                       第</a:t>
            </a:r>
            <a:r>
              <a:rPr lang="en-US" altLang="zh-TW" u="sng" dirty="0"/>
              <a:t>4</a:t>
            </a:r>
            <a:r>
              <a:rPr lang="zh-TW" altLang="en-US" u="sng" dirty="0"/>
              <a:t>章</a:t>
            </a:r>
            <a:endParaRPr lang="en-US" altLang="ko-KR" u="sng" dirty="0"/>
          </a:p>
        </p:txBody>
      </p:sp>
      <p:sp>
        <p:nvSpPr>
          <p:cNvPr id="57" name="Text Placeholder 3"/>
          <p:cNvSpPr txBox="1">
            <a:spLocks/>
          </p:cNvSpPr>
          <p:nvPr/>
        </p:nvSpPr>
        <p:spPr>
          <a:xfrm>
            <a:off x="683568" y="1779662"/>
            <a:ext cx="2323490" cy="28803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ko-KR" sz="1200" b="1" dirty="0">
                <a:solidFill>
                  <a:srgbClr val="EC771B"/>
                </a:solidFill>
              </a:rPr>
              <a:t>(Comments)</a:t>
            </a:r>
            <a:endParaRPr lang="en-US" altLang="ko-KR" sz="1200" dirty="0">
              <a:solidFill>
                <a:srgbClr val="EC77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94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總結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08512" y="2715766"/>
            <a:ext cx="4572000" cy="288032"/>
          </a:xfrm>
        </p:spPr>
        <p:txBody>
          <a:bodyPr>
            <a:normAutofit lnSpcReduction="10000"/>
          </a:bodyPr>
          <a:lstStyle/>
          <a:p>
            <a:pPr lvl="0"/>
            <a:r>
              <a:rPr lang="zh-TW" altLang="en-US" dirty="0"/>
              <a:t>如何寫出好的註解</a:t>
            </a:r>
            <a:endParaRPr lang="en-US" altLang="ko-KR" dirty="0"/>
          </a:p>
        </p:txBody>
      </p:sp>
      <p:sp>
        <p:nvSpPr>
          <p:cNvPr id="5" name="Oval 4"/>
          <p:cNvSpPr/>
          <p:nvPr/>
        </p:nvSpPr>
        <p:spPr>
          <a:xfrm>
            <a:off x="3484565" y="2114550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微軟正黑體" panose="020B0604030504040204" pitchFamily="34" charset="-120"/>
            </a:endParaRPr>
          </a:p>
        </p:txBody>
      </p:sp>
      <p:sp>
        <p:nvSpPr>
          <p:cNvPr id="4" name="Rectangle 16"/>
          <p:cNvSpPr/>
          <p:nvPr/>
        </p:nvSpPr>
        <p:spPr>
          <a:xfrm rot="2700000">
            <a:off x="3750518" y="2228880"/>
            <a:ext cx="382495" cy="6857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492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總結</a:t>
            </a:r>
            <a:endParaRPr lang="ko-KR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D4E832B8-3A52-4499-9C05-CBF7692B06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 smtClean="0"/>
              <a:t>在最好的情況下，註解也不過是種必要之惡。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4CB8D290-E6F3-41CF-A4A7-036F5C4BC9B9}"/>
              </a:ext>
            </a:extLst>
          </p:cNvPr>
          <p:cNvSpPr txBox="1"/>
          <p:nvPr/>
        </p:nvSpPr>
        <p:spPr>
          <a:xfrm>
            <a:off x="611560" y="1266314"/>
            <a:ext cx="80648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以變數、函式命名，清楚表達程式碼的意圖。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以好的編排方式，讓程式碼好閱讀。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現代有很多原始碼管控工具，有些註解已不再需要。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寫了註解，請為它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負責。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891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TW" altLang="en-US" dirty="0"/>
              <a:t>感謝你的聆聽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582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何謂註解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44008" y="2715766"/>
            <a:ext cx="4572000" cy="288032"/>
          </a:xfrm>
        </p:spPr>
        <p:txBody>
          <a:bodyPr>
            <a:normAutofit lnSpcReduction="10000"/>
          </a:bodyPr>
          <a:lstStyle/>
          <a:p>
            <a:pPr lvl="0"/>
            <a:r>
              <a:rPr lang="zh-TW" altLang="en-US" dirty="0"/>
              <a:t>定義註解的目的。</a:t>
            </a:r>
            <a:endParaRPr lang="en-US" altLang="ko-KR" dirty="0"/>
          </a:p>
        </p:txBody>
      </p:sp>
      <p:sp>
        <p:nvSpPr>
          <p:cNvPr id="5" name="Oval 4"/>
          <p:cNvSpPr/>
          <p:nvPr/>
        </p:nvSpPr>
        <p:spPr>
          <a:xfrm>
            <a:off x="3484565" y="2114550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微軟正黑體" panose="020B0604030504040204" pitchFamily="34" charset="-120"/>
            </a:endParaRPr>
          </a:p>
        </p:txBody>
      </p:sp>
      <p:sp>
        <p:nvSpPr>
          <p:cNvPr id="4" name="Rectangle 16"/>
          <p:cNvSpPr/>
          <p:nvPr/>
        </p:nvSpPr>
        <p:spPr>
          <a:xfrm rot="2700000">
            <a:off x="3750518" y="2228880"/>
            <a:ext cx="382495" cy="6857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797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版面配置區 9"/>
          <p:cNvSpPr>
            <a:spLocks noGrp="1"/>
          </p:cNvSpPr>
          <p:nvPr>
            <p:ph type="body" sz="quarter" idx="10"/>
          </p:nvPr>
        </p:nvSpPr>
        <p:spPr>
          <a:xfrm>
            <a:off x="179512" y="3147814"/>
            <a:ext cx="8784976" cy="1802935"/>
          </a:xfrm>
        </p:spPr>
        <p:txBody>
          <a:bodyPr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/>
              <a:t>沒有什麼可以比一段</a:t>
            </a:r>
            <a:r>
              <a:rPr lang="zh-TW" altLang="en-US" sz="2000" b="1" u="sng" dirty="0"/>
              <a:t>放對</a:t>
            </a:r>
            <a:r>
              <a:rPr lang="zh-TW" altLang="en-US" sz="2000" b="1" dirty="0"/>
              <a:t>位置的註解，更能提供助益。</a:t>
            </a:r>
            <a:endParaRPr lang="en-US" altLang="zh-TW" sz="20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/>
              <a:t>沒有什麼可以比一段無聊</a:t>
            </a:r>
            <a:r>
              <a:rPr lang="zh-TW" altLang="en-US" sz="2000" b="1" u="sng" dirty="0"/>
              <a:t>教條式</a:t>
            </a:r>
            <a:r>
              <a:rPr lang="zh-TW" altLang="en-US" sz="2000" b="1" dirty="0"/>
              <a:t>的註解，更能弄亂模組。</a:t>
            </a:r>
            <a:endParaRPr lang="en-US" altLang="zh-TW" sz="20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/>
              <a:t>也沒有什麼可比一段</a:t>
            </a:r>
            <a:r>
              <a:rPr lang="zh-TW" altLang="en-US" sz="2000" b="1" u="sng" dirty="0"/>
              <a:t>陳舊而混沌不清</a:t>
            </a:r>
            <a:r>
              <a:rPr lang="zh-TW" altLang="en-US" sz="2000" b="1" dirty="0"/>
              <a:t>的註解，更能傳播傷害性的謊言</a:t>
            </a:r>
            <a:endParaRPr lang="en-US" altLang="zh-TW" sz="2000" b="1" dirty="0"/>
          </a:p>
          <a:p>
            <a:pPr>
              <a:lnSpc>
                <a:spcPct val="150000"/>
              </a:lnSpc>
            </a:pPr>
            <a:r>
              <a:rPr lang="zh-TW" altLang="en-US" sz="2000" b="1" dirty="0"/>
              <a:t>   及提供錯誤的資訊。</a:t>
            </a:r>
            <a:endParaRPr lang="en-US" altLang="zh-TW" sz="2000" b="1" dirty="0"/>
          </a:p>
          <a:p>
            <a:endParaRPr lang="zh-TW" altLang="en-US" sz="1200" dirty="0"/>
          </a:p>
        </p:txBody>
      </p:sp>
      <p:grpSp>
        <p:nvGrpSpPr>
          <p:cNvPr id="2" name="群組 1">
            <a:extLst>
              <a:ext uri="{FF2B5EF4-FFF2-40B4-BE49-F238E27FC236}">
                <a16:creationId xmlns="" xmlns:a16="http://schemas.microsoft.com/office/drawing/2014/main" id="{20752218-3389-44DA-8002-0D4CA5ED1826}"/>
              </a:ext>
            </a:extLst>
          </p:cNvPr>
          <p:cNvGrpSpPr/>
          <p:nvPr/>
        </p:nvGrpSpPr>
        <p:grpSpPr>
          <a:xfrm>
            <a:off x="1187624" y="771550"/>
            <a:ext cx="6768752" cy="1872208"/>
            <a:chOff x="899592" y="699542"/>
            <a:chExt cx="6768752" cy="1872208"/>
          </a:xfrm>
        </p:grpSpPr>
        <p:sp>
          <p:nvSpPr>
            <p:cNvPr id="17" name="書卷 (水平) 16"/>
            <p:cNvSpPr/>
            <p:nvPr/>
          </p:nvSpPr>
          <p:spPr>
            <a:xfrm>
              <a:off x="899592" y="699542"/>
              <a:ext cx="6768752" cy="1872208"/>
            </a:xfrm>
            <a:prstGeom prst="horizontalScroll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16812" y="1131590"/>
              <a:ext cx="5472608" cy="101566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sz="2000" b="1" i="1" dirty="0">
                  <a:solidFill>
                    <a:srgbClr val="231F20"/>
                  </a:solidFill>
                </a:rPr>
                <a:t>“Don’t comment bad code—rewrite it.”</a:t>
              </a:r>
            </a:p>
            <a:p>
              <a:endParaRPr lang="en-US" altLang="zh-TW" sz="2000" b="1" i="1" dirty="0">
                <a:solidFill>
                  <a:srgbClr val="231F20"/>
                </a:solidFill>
              </a:endParaRPr>
            </a:p>
            <a:p>
              <a:r>
                <a:rPr lang="en-US" altLang="zh-TW" sz="2000" b="1" dirty="0">
                  <a:solidFill>
                    <a:srgbClr val="231F20"/>
                  </a:solidFill>
                </a:rPr>
                <a:t>—Brian W. Kernighan and P. J. </a:t>
              </a:r>
              <a:r>
                <a:rPr lang="en-US" altLang="zh-TW" sz="2000" b="1" dirty="0" err="1">
                  <a:solidFill>
                    <a:srgbClr val="231F20"/>
                  </a:solidFill>
                </a:rPr>
                <a:t>Plaugher</a:t>
              </a:r>
              <a:endParaRPr lang="zh-TW" altLang="en-US" sz="2000" b="1" dirty="0"/>
            </a:p>
          </p:txBody>
        </p:sp>
      </p:grpSp>
      <p:sp>
        <p:nvSpPr>
          <p:cNvPr id="19" name="Text Placeholder 1"/>
          <p:cNvSpPr txBox="1">
            <a:spLocks/>
          </p:cNvSpPr>
          <p:nvPr/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>
                <a:solidFill>
                  <a:srgbClr val="EC771B"/>
                </a:solidFill>
              </a:rPr>
              <a:t>何謂註解</a:t>
            </a:r>
            <a:endParaRPr lang="ko-KR" altLang="en-US" dirty="0">
              <a:solidFill>
                <a:srgbClr val="EC77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83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註解無法彌補糟糕的程式碼</a:t>
            </a:r>
            <a:endParaRPr lang="ko-KR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D4E832B8-3A52-4499-9C05-CBF7692B06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「喔喔，我最好為它寫個註解！」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4CB8D290-E6F3-41CF-A4A7-036F5C4BC9B9}"/>
              </a:ext>
            </a:extLst>
          </p:cNvPr>
          <p:cNvSpPr txBox="1"/>
          <p:nvPr/>
        </p:nvSpPr>
        <p:spPr>
          <a:xfrm>
            <a:off x="611560" y="1266314"/>
            <a:ext cx="8064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適當地使用註解是用來「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彌補我們用程式碼表達意圖的失敗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註解可能隨著時間修改，而變得不準確。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不準確地註解，遠比沒有註解更糟糕。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只有程式碼能忠實地告訴你它的作用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力氣花在讓程式碼變得更清楚易懂。</a:t>
            </a:r>
          </a:p>
        </p:txBody>
      </p:sp>
    </p:spTree>
    <p:extLst>
      <p:ext uri="{BB962C8B-B14F-4D97-AF65-F5344CB8AC3E}">
        <p14:creationId xmlns:p14="http://schemas.microsoft.com/office/powerpoint/2010/main" val="199422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註解的類型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08512" y="2715766"/>
            <a:ext cx="4572000" cy="288032"/>
          </a:xfrm>
        </p:spPr>
        <p:txBody>
          <a:bodyPr>
            <a:normAutofit lnSpcReduction="10000"/>
          </a:bodyPr>
          <a:lstStyle/>
          <a:p>
            <a:pPr lvl="0"/>
            <a:r>
              <a:rPr lang="zh-TW" altLang="en-US" dirty="0"/>
              <a:t>介紹各種不同的註解。</a:t>
            </a:r>
            <a:endParaRPr lang="en-US" altLang="ko-KR" dirty="0"/>
          </a:p>
        </p:txBody>
      </p:sp>
      <p:sp>
        <p:nvSpPr>
          <p:cNvPr id="5" name="Oval 4"/>
          <p:cNvSpPr/>
          <p:nvPr/>
        </p:nvSpPr>
        <p:spPr>
          <a:xfrm>
            <a:off x="3484565" y="2114550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微軟正黑體" panose="020B0604030504040204" pitchFamily="34" charset="-120"/>
            </a:endParaRPr>
          </a:p>
        </p:txBody>
      </p:sp>
      <p:sp>
        <p:nvSpPr>
          <p:cNvPr id="4" name="Rectangle 16"/>
          <p:cNvSpPr/>
          <p:nvPr/>
        </p:nvSpPr>
        <p:spPr>
          <a:xfrm rot="2700000">
            <a:off x="3750518" y="2228880"/>
            <a:ext cx="382495" cy="6857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26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有益的註解</a:t>
            </a:r>
            <a:endParaRPr lang="ko-KR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D4E832B8-3A52-4499-9C05-CBF7692B06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真正有益的註解，是你想辦法不寫它的註解。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4CB8D290-E6F3-41CF-A4A7-036F5C4BC9B9}"/>
              </a:ext>
            </a:extLst>
          </p:cNvPr>
          <p:cNvSpPr txBox="1"/>
          <p:nvPr/>
        </p:nvSpPr>
        <p:spPr>
          <a:xfrm>
            <a:off x="611560" y="1266314"/>
            <a:ext cx="80648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法律型註解，可讓註解參考外部文件。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資訊型註解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或闡明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，可考慮讓命名傳達訊息。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對意圖的解釋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/>
              <a:t>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對於後果的告誡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/>
              <a:t>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TODO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待辦事項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註解。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PHPDoc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，小心產生誤導性、非區域性及非誠實性的現象。</a:t>
            </a:r>
          </a:p>
        </p:txBody>
      </p:sp>
    </p:spTree>
    <p:extLst>
      <p:ext uri="{BB962C8B-B14F-4D97-AF65-F5344CB8AC3E}">
        <p14:creationId xmlns:p14="http://schemas.microsoft.com/office/powerpoint/2010/main" val="296170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有益的註解</a:t>
            </a:r>
            <a:endParaRPr lang="ko-KR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D4E832B8-3A52-4499-9C05-CBF7692B06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真正有益的註解，是你想辦法不寫它的註解。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4CB8D290-E6F3-41CF-A4A7-036F5C4BC9B9}"/>
              </a:ext>
            </a:extLst>
          </p:cNvPr>
          <p:cNvSpPr txBox="1"/>
          <p:nvPr/>
        </p:nvSpPr>
        <p:spPr>
          <a:xfrm>
            <a:off x="611560" y="126631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法律型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註解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779662"/>
            <a:ext cx="6093593" cy="262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3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有益的註解</a:t>
            </a:r>
            <a:endParaRPr lang="ko-KR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D4E832B8-3A52-4499-9C05-CBF7692B06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真正有益的註解，是你想辦法不寫它的註解。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4CB8D290-E6F3-41CF-A4A7-036F5C4BC9B9}"/>
              </a:ext>
            </a:extLst>
          </p:cNvPr>
          <p:cNvSpPr txBox="1"/>
          <p:nvPr/>
        </p:nvSpPr>
        <p:spPr>
          <a:xfrm>
            <a:off x="611560" y="126631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資訊型註解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335" y="1203598"/>
            <a:ext cx="5040560" cy="338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Bea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F2619"/>
      </a:accent1>
      <a:accent2>
        <a:srgbClr val="8388E3"/>
      </a:accent2>
      <a:accent3>
        <a:srgbClr val="EC771B"/>
      </a:accent3>
      <a:accent4>
        <a:srgbClr val="B2F608"/>
      </a:accent4>
      <a:accent5>
        <a:srgbClr val="F6E213"/>
      </a:accent5>
      <a:accent6>
        <a:srgbClr val="CBCBCB"/>
      </a:accent6>
      <a:hlink>
        <a:srgbClr val="3941D2"/>
      </a:hlink>
      <a:folHlink>
        <a:srgbClr val="3941D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Bea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F2619"/>
      </a:accent1>
      <a:accent2>
        <a:srgbClr val="8388E3"/>
      </a:accent2>
      <a:accent3>
        <a:srgbClr val="EC771B"/>
      </a:accent3>
      <a:accent4>
        <a:srgbClr val="B2F608"/>
      </a:accent4>
      <a:accent5>
        <a:srgbClr val="F6E213"/>
      </a:accent5>
      <a:accent6>
        <a:srgbClr val="CBCBCB"/>
      </a:accent6>
      <a:hlink>
        <a:srgbClr val="FF9900"/>
      </a:hlink>
      <a:folHlink>
        <a:srgbClr val="FF99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</TotalTime>
  <Words>637</Words>
  <Application>Microsoft Office PowerPoint</Application>
  <PresentationFormat>如螢幕大小 (16:9)</PresentationFormat>
  <Paragraphs>115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22</vt:i4>
      </vt:variant>
    </vt:vector>
  </HeadingPairs>
  <TitlesOfParts>
    <vt:vector size="24" baseType="lpstr"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user</cp:lastModifiedBy>
  <cp:revision>193</cp:revision>
  <dcterms:created xsi:type="dcterms:W3CDTF">2016-12-05T23:26:54Z</dcterms:created>
  <dcterms:modified xsi:type="dcterms:W3CDTF">2019-10-08T15:55:15Z</dcterms:modified>
</cp:coreProperties>
</file>