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7978D-7F84-4A6C-BA88-A3D1531725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3ABF2DC-1B25-4D65-8A60-0F6218E97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3C2A32-EC5F-4B3B-B248-BEA5A71A0203}"/>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DF60D5C8-54DC-4A64-A6F1-3599B0745C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80C116-1955-4E5D-9825-D2D0928B26B8}"/>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264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B426C-3F50-49DF-877A-0C7F1BC78B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1D30EB-B704-45A6-89CC-F13D0E6D92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861E84-5E1C-49D8-B5F1-7FBE84904B13}"/>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DB9E67C5-AD67-4EAE-AC48-93E4307045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E49E2D-5037-494E-8CF0-6B3A9E0EDDF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6425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C84823-AFAD-4F6F-BAD0-C0D1E27043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D8672A-A266-4678-9B8B-365B81F1BE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0C71F7-5E21-48FE-9BF9-DC57AEF514B6}"/>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673E4B41-6519-4C4F-AC05-3D1D4668A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BEC18-0847-4C71-814A-41D90ABE691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33417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AF8A2-51E7-4416-85DC-1C860F84DC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8780F0-EAED-4154-8F6B-147F817F7B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7D9AC5-C4B5-4F2C-AFF9-2CA3B8F672C3}"/>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603D9DE6-2A04-4062-AFB5-04FB452BB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F3A24-E386-480D-AB6D-04A53BEFDD2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34067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5746A-8786-4D48-B086-FDBB97F93E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FA3A0C-B70F-472B-99F3-C3096213C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8A437B-D9B8-4E67-B253-C6EEFD1C5306}"/>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7D28D80A-32DB-4221-8D3A-D9E313D62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12354E-250C-4B11-B036-FF6877C5982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9537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78EC3-8DE7-4171-83A0-70DF320A4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F27063-8C61-404B-B3B9-F47F8FE9FD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0DE26A-AA7A-4771-AA00-A5736BCB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FA401C-D03A-4F24-983C-26A1E57E3819}"/>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6" name="フッター プレースホルダー 5">
            <a:extLst>
              <a:ext uri="{FF2B5EF4-FFF2-40B4-BE49-F238E27FC236}">
                <a16:creationId xmlns:a16="http://schemas.microsoft.com/office/drawing/2014/main" id="{C7284ACB-C922-4436-AE28-DEA491C71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38099-01B4-4FCE-9184-50DEC3C5369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72306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75ABC-EDD4-4E3C-9EF0-DF53EF9F64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456473-EBB2-444F-9842-ECD15EB3C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F6F524-3622-4321-A9D5-A8B9FB3D95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74938C-8780-4E6B-94CD-D1D75D1EF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FC564-EF6D-49BF-A4D5-8AF2C05F2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53C066-D52F-40FC-8B9B-5E96A4D97C8D}"/>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8" name="フッター プレースホルダー 7">
            <a:extLst>
              <a:ext uri="{FF2B5EF4-FFF2-40B4-BE49-F238E27FC236}">
                <a16:creationId xmlns:a16="http://schemas.microsoft.com/office/drawing/2014/main" id="{11656B48-40BE-4FE9-BF5B-A2C2720AD5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876956-37F5-4152-B7E0-99919355F994}"/>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53790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842E2-C62A-4FAB-BE35-8B7F5C3ECD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027B7E-910E-451F-8D06-C091FBEEDF14}"/>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4" name="フッター プレースホルダー 3">
            <a:extLst>
              <a:ext uri="{FF2B5EF4-FFF2-40B4-BE49-F238E27FC236}">
                <a16:creationId xmlns:a16="http://schemas.microsoft.com/office/drawing/2014/main" id="{A6E3D579-E1FC-4EB7-AE8E-FDBAD590CE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B44F558-8697-4C58-BE5E-C79388DD9865}"/>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4654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63C6F6-A3E0-4EDC-9687-0824C44942A6}"/>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3" name="フッター プレースホルダー 2">
            <a:extLst>
              <a:ext uri="{FF2B5EF4-FFF2-40B4-BE49-F238E27FC236}">
                <a16:creationId xmlns:a16="http://schemas.microsoft.com/office/drawing/2014/main" id="{6EC3E1D7-FEBD-41A8-B08D-FE42706DD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E07AEB-A052-4C12-83E3-2087E6069DE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026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E24D-0FE0-435F-8923-C4ADE2698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AE2750-1809-483F-A9E3-43FF4F055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77B26E-29E3-4A0D-946E-D711115BF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2F0483-CA02-411B-991A-C399AEF01672}"/>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6" name="フッター プレースホルダー 5">
            <a:extLst>
              <a:ext uri="{FF2B5EF4-FFF2-40B4-BE49-F238E27FC236}">
                <a16:creationId xmlns:a16="http://schemas.microsoft.com/office/drawing/2014/main" id="{DA7F2C91-EB25-477F-A185-2E305B7C36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4A7E99-5F6F-460C-B01F-E6492C4C3E3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1698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9B557-1A1F-491D-942A-CBC162999D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9D676A-EFC3-4AC3-AED6-569F4DAAA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0C5448-70A5-4F93-8DB1-C3D876DEC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5773F7-1569-442D-B07F-A90292EA2195}"/>
              </a:ext>
            </a:extLst>
          </p:cNvPr>
          <p:cNvSpPr>
            <a:spLocks noGrp="1"/>
          </p:cNvSpPr>
          <p:nvPr>
            <p:ph type="dt" sz="half" idx="10"/>
          </p:nvPr>
        </p:nvSpPr>
        <p:spPr/>
        <p:txBody>
          <a:bodyPr/>
          <a:lstStyle/>
          <a:p>
            <a:fld id="{D44B45DC-2278-40B0-B319-767C7E66935B}" type="datetimeFigureOut">
              <a:rPr kumimoji="1" lang="ja-JP" altLang="en-US" smtClean="0"/>
              <a:t>2017/7/7</a:t>
            </a:fld>
            <a:endParaRPr kumimoji="1" lang="ja-JP" altLang="en-US"/>
          </a:p>
        </p:txBody>
      </p:sp>
      <p:sp>
        <p:nvSpPr>
          <p:cNvPr id="6" name="フッター プレースホルダー 5">
            <a:extLst>
              <a:ext uri="{FF2B5EF4-FFF2-40B4-BE49-F238E27FC236}">
                <a16:creationId xmlns:a16="http://schemas.microsoft.com/office/drawing/2014/main" id="{F676CCE3-472F-4D59-A563-A3D7BE56CE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41C95F-3153-4B1A-923C-EA787449D100}"/>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605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33E5C-2BFC-4C26-BB29-258ECE7A0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2B2750-325D-45CC-BAB7-B969CFFA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9A9E8-3D1D-485D-8BEC-FAAFB2130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45DC-2278-40B0-B319-767C7E66935B}" type="datetimeFigureOut">
              <a:rPr kumimoji="1" lang="ja-JP" altLang="en-US" smtClean="0"/>
              <a:t>2017/7/7</a:t>
            </a:fld>
            <a:endParaRPr kumimoji="1" lang="ja-JP" altLang="en-US"/>
          </a:p>
        </p:txBody>
      </p:sp>
      <p:sp>
        <p:nvSpPr>
          <p:cNvPr id="5" name="フッター プレースホルダー 4">
            <a:extLst>
              <a:ext uri="{FF2B5EF4-FFF2-40B4-BE49-F238E27FC236}">
                <a16:creationId xmlns:a16="http://schemas.microsoft.com/office/drawing/2014/main" id="{05F6AF6E-A7C7-4CD7-A43D-405D62821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422A13-AB02-4962-9B3C-D9DA9F7A9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24325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E0F9D-57E5-4201-B3C2-CD036FD92CAE}"/>
              </a:ext>
            </a:extLst>
          </p:cNvPr>
          <p:cNvSpPr>
            <a:spLocks noGrp="1"/>
          </p:cNvSpPr>
          <p:nvPr>
            <p:ph type="ctrTitle"/>
          </p:nvPr>
        </p:nvSpPr>
        <p:spPr/>
        <p:txBody>
          <a:bodyPr/>
          <a:lstStyle/>
          <a:p>
            <a:r>
              <a:rPr kumimoji="1" lang="ja-JP" altLang="en-US" dirty="0"/>
              <a:t>基本ステージの説明等</a:t>
            </a:r>
          </a:p>
        </p:txBody>
      </p:sp>
      <p:sp>
        <p:nvSpPr>
          <p:cNvPr id="3" name="サブタイトル 2">
            <a:extLst>
              <a:ext uri="{FF2B5EF4-FFF2-40B4-BE49-F238E27FC236}">
                <a16:creationId xmlns:a16="http://schemas.microsoft.com/office/drawing/2014/main" id="{21EED5EA-2F1C-469C-AD7F-B8A5C97854D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330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59D0B-647B-40AF-ACC9-1945A4D375B5}"/>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7235E460-B685-4F57-BC0C-4ED4A1D19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663" y="365125"/>
            <a:ext cx="6988673" cy="6988673"/>
          </a:xfrm>
        </p:spPr>
      </p:pic>
      <p:sp>
        <p:nvSpPr>
          <p:cNvPr id="9" name="矢印: 左 8">
            <a:extLst>
              <a:ext uri="{FF2B5EF4-FFF2-40B4-BE49-F238E27FC236}">
                <a16:creationId xmlns:a16="http://schemas.microsoft.com/office/drawing/2014/main" id="{35C24F3C-692C-4802-B667-DA6D3207D3A9}"/>
              </a:ext>
            </a:extLst>
          </p:cNvPr>
          <p:cNvSpPr/>
          <p:nvPr/>
        </p:nvSpPr>
        <p:spPr>
          <a:xfrm rot="1384642">
            <a:off x="4837044" y="6135757"/>
            <a:ext cx="1113183" cy="19878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C6A7376-9F5D-42EF-9AFE-C3E7580916E1}"/>
              </a:ext>
            </a:extLst>
          </p:cNvPr>
          <p:cNvSpPr txBox="1"/>
          <p:nvPr/>
        </p:nvSpPr>
        <p:spPr>
          <a:xfrm>
            <a:off x="6095999" y="5976730"/>
            <a:ext cx="3392558" cy="646331"/>
          </a:xfrm>
          <a:prstGeom prst="rect">
            <a:avLst/>
          </a:prstGeom>
          <a:noFill/>
        </p:spPr>
        <p:txBody>
          <a:bodyPr wrap="square" rtlCol="0">
            <a:spAutoFit/>
          </a:bodyPr>
          <a:lstStyle/>
          <a:p>
            <a:r>
              <a:rPr kumimoji="1" lang="ja-JP" altLang="en-US" dirty="0">
                <a:solidFill>
                  <a:schemeClr val="accent4"/>
                </a:solidFill>
              </a:rPr>
              <a:t>コードを書いて動かす</a:t>
            </a:r>
            <a:endParaRPr kumimoji="1" lang="en-US" altLang="ja-JP" dirty="0">
              <a:solidFill>
                <a:schemeClr val="accent4"/>
              </a:solidFill>
            </a:endParaRPr>
          </a:p>
          <a:p>
            <a:r>
              <a:rPr kumimoji="1" lang="en-US" altLang="ja-JP" dirty="0" err="1">
                <a:solidFill>
                  <a:schemeClr val="accent4"/>
                </a:solidFill>
              </a:rPr>
              <a:t>obj</a:t>
            </a:r>
            <a:endParaRPr kumimoji="1" lang="ja-JP" altLang="en-US" dirty="0">
              <a:solidFill>
                <a:schemeClr val="accent4"/>
              </a:solidFill>
            </a:endParaRPr>
          </a:p>
        </p:txBody>
      </p:sp>
      <p:sp>
        <p:nvSpPr>
          <p:cNvPr id="11" name="矢印: 左 10">
            <a:extLst>
              <a:ext uri="{FF2B5EF4-FFF2-40B4-BE49-F238E27FC236}">
                <a16:creationId xmlns:a16="http://schemas.microsoft.com/office/drawing/2014/main" id="{B5D891CF-59FC-495C-A2CF-F18E9F89781E}"/>
              </a:ext>
            </a:extLst>
          </p:cNvPr>
          <p:cNvSpPr/>
          <p:nvPr/>
        </p:nvSpPr>
        <p:spPr>
          <a:xfrm rot="3862103">
            <a:off x="7088524" y="4216622"/>
            <a:ext cx="2154313" cy="3257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F4ECFE1-2544-4EDB-A884-B60DE8E427CA}"/>
              </a:ext>
            </a:extLst>
          </p:cNvPr>
          <p:cNvSpPr txBox="1"/>
          <p:nvPr/>
        </p:nvSpPr>
        <p:spPr>
          <a:xfrm>
            <a:off x="304800" y="2319130"/>
            <a:ext cx="1775791" cy="4524315"/>
          </a:xfrm>
          <a:prstGeom prst="rect">
            <a:avLst/>
          </a:prstGeom>
          <a:noFill/>
        </p:spPr>
        <p:txBody>
          <a:bodyPr wrap="square" rtlCol="0">
            <a:spAutoFit/>
          </a:bodyPr>
          <a:lstStyle/>
          <a:p>
            <a:r>
              <a:rPr lang="en-US" altLang="ja-JP" dirty="0"/>
              <a:t>Tutorial</a:t>
            </a:r>
          </a:p>
          <a:p>
            <a:r>
              <a:rPr kumimoji="1" lang="ja-JP" altLang="en-US" dirty="0"/>
              <a:t>棚からヒントと関数を得られる仕様</a:t>
            </a:r>
            <a:endParaRPr kumimoji="1" lang="en-US" altLang="ja-JP" dirty="0"/>
          </a:p>
          <a:p>
            <a:endParaRPr lang="en-US" altLang="ja-JP" dirty="0"/>
          </a:p>
          <a:p>
            <a:r>
              <a:rPr kumimoji="1" lang="en-US" altLang="ja-JP" dirty="0" err="1"/>
              <a:t>obj</a:t>
            </a:r>
            <a:r>
              <a:rPr kumimoji="1" lang="ja-JP" altLang="en-US" dirty="0"/>
              <a:t>を突き当りまで右へ移動する関数</a:t>
            </a:r>
            <a:r>
              <a:rPr kumimoji="1" lang="en-US" altLang="ja-JP" dirty="0"/>
              <a:t>…</a:t>
            </a:r>
            <a:r>
              <a:rPr kumimoji="1" lang="ja-JP" altLang="en-US" dirty="0"/>
              <a:t>等</a:t>
            </a:r>
            <a:endParaRPr kumimoji="1" lang="en-US" altLang="ja-JP" dirty="0"/>
          </a:p>
          <a:p>
            <a:endParaRPr lang="en-US" altLang="ja-JP" dirty="0"/>
          </a:p>
          <a:p>
            <a:r>
              <a:rPr kumimoji="1" lang="ja-JP" altLang="en-US" dirty="0"/>
              <a:t>右の部屋に</a:t>
            </a:r>
            <a:r>
              <a:rPr lang="en-US" altLang="ja-JP" dirty="0" err="1"/>
              <a:t>obj</a:t>
            </a:r>
            <a:r>
              <a:rPr lang="ja-JP" altLang="en-US" dirty="0"/>
              <a:t>を下へ移動する関数を隠しておく</a:t>
            </a:r>
            <a:endParaRPr lang="en-US" altLang="ja-JP" dirty="0"/>
          </a:p>
          <a:p>
            <a:endParaRPr kumimoji="1" lang="en-US" altLang="ja-JP" dirty="0"/>
          </a:p>
          <a:p>
            <a:r>
              <a:rPr kumimoji="1" lang="ja-JP" altLang="en-US" dirty="0"/>
              <a:t>右上の箱に納品アイテム</a:t>
            </a:r>
          </a:p>
        </p:txBody>
      </p:sp>
    </p:spTree>
    <p:extLst>
      <p:ext uri="{BB962C8B-B14F-4D97-AF65-F5344CB8AC3E}">
        <p14:creationId xmlns:p14="http://schemas.microsoft.com/office/powerpoint/2010/main" val="27547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35CE-5FDC-4C0A-B3D7-9005415E0181}"/>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609D9592-8BFC-4ECC-A715-BCB225B07A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9" t="33924"/>
          <a:stretch/>
        </p:blipFill>
        <p:spPr>
          <a:xfrm>
            <a:off x="2779818" y="464234"/>
            <a:ext cx="9412182" cy="6182751"/>
          </a:xfrm>
        </p:spPr>
      </p:pic>
      <p:sp>
        <p:nvSpPr>
          <p:cNvPr id="6" name="テキスト ボックス 5">
            <a:extLst>
              <a:ext uri="{FF2B5EF4-FFF2-40B4-BE49-F238E27FC236}">
                <a16:creationId xmlns:a16="http://schemas.microsoft.com/office/drawing/2014/main" id="{BC534001-379D-4951-B410-6587C9181CA5}"/>
              </a:ext>
            </a:extLst>
          </p:cNvPr>
          <p:cNvSpPr txBox="1"/>
          <p:nvPr/>
        </p:nvSpPr>
        <p:spPr>
          <a:xfrm>
            <a:off x="506437" y="2056686"/>
            <a:ext cx="1856935" cy="4801314"/>
          </a:xfrm>
          <a:prstGeom prst="rect">
            <a:avLst/>
          </a:prstGeom>
          <a:noFill/>
        </p:spPr>
        <p:txBody>
          <a:bodyPr wrap="square" rtlCol="0">
            <a:spAutoFit/>
          </a:bodyPr>
          <a:lstStyle/>
          <a:p>
            <a:r>
              <a:rPr kumimoji="1" lang="en-US" altLang="ja-JP" dirty="0" err="1"/>
              <a:t>basiccalc</a:t>
            </a:r>
            <a:endParaRPr kumimoji="1" lang="en-US" altLang="ja-JP" dirty="0"/>
          </a:p>
          <a:p>
            <a:r>
              <a:rPr kumimoji="1" lang="ja-JP" altLang="en-US" dirty="0"/>
              <a:t>鍵の断片を隠しておく</a:t>
            </a:r>
            <a:endParaRPr kumimoji="1" lang="en-US" altLang="ja-JP" dirty="0"/>
          </a:p>
          <a:p>
            <a:r>
              <a:rPr lang="ja-JP" altLang="en-US" dirty="0"/>
              <a:t>左上の空の箱に鍵の断片を入れて</a:t>
            </a:r>
            <a:r>
              <a:rPr lang="en-US" altLang="ja-JP" dirty="0"/>
              <a:t>pc</a:t>
            </a:r>
            <a:r>
              <a:rPr lang="ja-JP" altLang="en-US" dirty="0"/>
              <a:t>で足し合わせる</a:t>
            </a:r>
            <a:r>
              <a:rPr lang="en-US" altLang="ja-JP" dirty="0"/>
              <a:t>(</a:t>
            </a:r>
            <a:r>
              <a:rPr lang="ja-JP" altLang="en-US" dirty="0"/>
              <a:t>演算する</a:t>
            </a:r>
            <a:r>
              <a:rPr lang="en-US" altLang="ja-JP" dirty="0"/>
              <a:t>)</a:t>
            </a:r>
          </a:p>
          <a:p>
            <a:endParaRPr kumimoji="1" lang="en-US" altLang="ja-JP" dirty="0"/>
          </a:p>
          <a:p>
            <a:r>
              <a:rPr lang="ja-JP" altLang="en-US" dirty="0"/>
              <a:t>右のツボから鍵</a:t>
            </a:r>
            <a:r>
              <a:rPr lang="en-US" altLang="ja-JP" dirty="0"/>
              <a:t>(</a:t>
            </a:r>
            <a:r>
              <a:rPr lang="ja-JP" altLang="en-US" dirty="0"/>
              <a:t>納品アイテム</a:t>
            </a:r>
            <a:r>
              <a:rPr lang="en-US" altLang="ja-JP" dirty="0"/>
              <a:t>)</a:t>
            </a:r>
            <a:r>
              <a:rPr lang="ja-JP" altLang="en-US" dirty="0"/>
              <a:t>を手に入れられる</a:t>
            </a:r>
            <a:endParaRPr lang="en-US" altLang="ja-JP" dirty="0"/>
          </a:p>
          <a:p>
            <a:endParaRPr kumimoji="1" lang="en-US" altLang="ja-JP" dirty="0"/>
          </a:p>
          <a:p>
            <a:r>
              <a:rPr lang="ja-JP" altLang="en-US" dirty="0"/>
              <a:t>関数等は部屋の棚等に置く</a:t>
            </a:r>
            <a:endParaRPr kumimoji="1" lang="en-US" altLang="ja-JP" dirty="0"/>
          </a:p>
          <a:p>
            <a:endParaRPr lang="en-US" altLang="ja-JP" dirty="0"/>
          </a:p>
          <a:p>
            <a:endParaRPr kumimoji="1" lang="ja-JP" altLang="en-US" dirty="0"/>
          </a:p>
        </p:txBody>
      </p:sp>
      <p:sp>
        <p:nvSpPr>
          <p:cNvPr id="8" name="矢印: 下 7">
            <a:extLst>
              <a:ext uri="{FF2B5EF4-FFF2-40B4-BE49-F238E27FC236}">
                <a16:creationId xmlns:a16="http://schemas.microsoft.com/office/drawing/2014/main" id="{24E662F1-77B1-4AEC-8418-1EAE10D79A5D}"/>
              </a:ext>
            </a:extLst>
          </p:cNvPr>
          <p:cNvSpPr/>
          <p:nvPr/>
        </p:nvSpPr>
        <p:spPr>
          <a:xfrm>
            <a:off x="4735511" y="1105060"/>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2C91FF16-BE17-433F-90E3-2BD0E57D79DC}"/>
              </a:ext>
            </a:extLst>
          </p:cNvPr>
          <p:cNvSpPr/>
          <p:nvPr/>
        </p:nvSpPr>
        <p:spPr>
          <a:xfrm>
            <a:off x="5870713" y="1027906"/>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24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C91F7-091F-409B-AF96-2FDF80EDD91C}"/>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CBE8378-A40B-4646-B5E6-A6F72ED81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9143" y="58749"/>
            <a:ext cx="6799251" cy="6799251"/>
          </a:xfrm>
        </p:spPr>
      </p:pic>
      <p:sp>
        <p:nvSpPr>
          <p:cNvPr id="6" name="テキスト ボックス 5">
            <a:extLst>
              <a:ext uri="{FF2B5EF4-FFF2-40B4-BE49-F238E27FC236}">
                <a16:creationId xmlns:a16="http://schemas.microsoft.com/office/drawing/2014/main" id="{C1E72290-80C6-4934-8F4E-D51CEA7CA52A}"/>
              </a:ext>
            </a:extLst>
          </p:cNvPr>
          <p:cNvSpPr txBox="1"/>
          <p:nvPr/>
        </p:nvSpPr>
        <p:spPr>
          <a:xfrm>
            <a:off x="838200" y="2716696"/>
            <a:ext cx="2938670" cy="3139321"/>
          </a:xfrm>
          <a:prstGeom prst="rect">
            <a:avLst/>
          </a:prstGeom>
          <a:noFill/>
        </p:spPr>
        <p:txBody>
          <a:bodyPr wrap="square" rtlCol="0">
            <a:spAutoFit/>
          </a:bodyPr>
          <a:lstStyle/>
          <a:p>
            <a:r>
              <a:rPr kumimoji="1" lang="en-US" altLang="ja-JP" dirty="0"/>
              <a:t>Array1</a:t>
            </a:r>
          </a:p>
          <a:p>
            <a:r>
              <a:rPr kumimoji="1" lang="ja-JP" altLang="en-US" dirty="0"/>
              <a:t>まず配列の適当な演算によって左の空の箱に下の像を消すアイテムが出現する</a:t>
            </a:r>
            <a:endParaRPr kumimoji="1" lang="en-US" altLang="ja-JP" dirty="0"/>
          </a:p>
          <a:p>
            <a:endParaRPr lang="en-US" altLang="ja-JP" dirty="0"/>
          </a:p>
          <a:p>
            <a:r>
              <a:rPr kumimoji="1" lang="ja-JP" altLang="en-US" dirty="0"/>
              <a:t>次に配列の要素を変更して箱をいくつか消すことで奥へ進める</a:t>
            </a:r>
            <a:endParaRPr kumimoji="1" lang="en-US" altLang="ja-JP" dirty="0"/>
          </a:p>
          <a:p>
            <a:endParaRPr lang="en-US" altLang="ja-JP" dirty="0"/>
          </a:p>
          <a:p>
            <a:r>
              <a:rPr kumimoji="1" lang="ja-JP" altLang="en-US" dirty="0"/>
              <a:t>右上の青い箱に納品アイテム</a:t>
            </a:r>
          </a:p>
        </p:txBody>
      </p:sp>
      <p:sp>
        <p:nvSpPr>
          <p:cNvPr id="7" name="矢印: 下 6">
            <a:extLst>
              <a:ext uri="{FF2B5EF4-FFF2-40B4-BE49-F238E27FC236}">
                <a16:creationId xmlns:a16="http://schemas.microsoft.com/office/drawing/2014/main" id="{C27DE861-BB3E-4B79-8D57-152464EA26EB}"/>
              </a:ext>
            </a:extLst>
          </p:cNvPr>
          <p:cNvSpPr/>
          <p:nvPr/>
        </p:nvSpPr>
        <p:spPr>
          <a:xfrm rot="19338531">
            <a:off x="6115878" y="3458374"/>
            <a:ext cx="278296" cy="715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9B776232-94B1-48B9-8277-711FD181CF95}"/>
              </a:ext>
            </a:extLst>
          </p:cNvPr>
          <p:cNvSpPr/>
          <p:nvPr/>
        </p:nvSpPr>
        <p:spPr>
          <a:xfrm>
            <a:off x="7222435" y="5327375"/>
            <a:ext cx="1139687" cy="2782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FB107F9-A99D-4FFC-9A07-1A13E140D3FB}"/>
              </a:ext>
            </a:extLst>
          </p:cNvPr>
          <p:cNvSpPr/>
          <p:nvPr/>
        </p:nvSpPr>
        <p:spPr>
          <a:xfrm>
            <a:off x="8004313" y="3114261"/>
            <a:ext cx="463826" cy="1070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70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8902-82DD-457E-BE77-E5E68D9F3278}"/>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543506D-488D-481B-A5E4-867A8C194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3365" y="17565"/>
            <a:ext cx="6840435" cy="6840435"/>
          </a:xfrm>
        </p:spPr>
      </p:pic>
      <p:sp>
        <p:nvSpPr>
          <p:cNvPr id="6" name="テキスト ボックス 5">
            <a:extLst>
              <a:ext uri="{FF2B5EF4-FFF2-40B4-BE49-F238E27FC236}">
                <a16:creationId xmlns:a16="http://schemas.microsoft.com/office/drawing/2014/main" id="{2FD193E8-C343-47DC-BBCD-1D625B8282E8}"/>
              </a:ext>
            </a:extLst>
          </p:cNvPr>
          <p:cNvSpPr txBox="1"/>
          <p:nvPr/>
        </p:nvSpPr>
        <p:spPr>
          <a:xfrm>
            <a:off x="1192696" y="2054087"/>
            <a:ext cx="2597426" cy="3693319"/>
          </a:xfrm>
          <a:prstGeom prst="rect">
            <a:avLst/>
          </a:prstGeom>
          <a:noFill/>
        </p:spPr>
        <p:txBody>
          <a:bodyPr wrap="square" rtlCol="0">
            <a:spAutoFit/>
          </a:bodyPr>
          <a:lstStyle/>
          <a:p>
            <a:r>
              <a:rPr kumimoji="1" lang="en-US" altLang="ja-JP" dirty="0"/>
              <a:t>Ifmaze1</a:t>
            </a:r>
          </a:p>
          <a:p>
            <a:endParaRPr kumimoji="1" lang="en-US" altLang="ja-JP" dirty="0"/>
          </a:p>
          <a:p>
            <a:r>
              <a:rPr lang="ja-JP" altLang="en-US" dirty="0"/>
              <a:t>自動餌やりプログラムを作らせる</a:t>
            </a:r>
            <a:r>
              <a:rPr lang="en-US" altLang="ja-JP" dirty="0"/>
              <a:t>(</a:t>
            </a:r>
            <a:r>
              <a:rPr lang="ja-JP" altLang="en-US" dirty="0"/>
              <a:t>簡単</a:t>
            </a:r>
            <a:r>
              <a:rPr lang="en-US" altLang="ja-JP" dirty="0"/>
              <a:t>)</a:t>
            </a:r>
          </a:p>
          <a:p>
            <a:r>
              <a:rPr lang="ja-JP" altLang="en-US" dirty="0"/>
              <a:t>関数：馬の状態を調べる、食べ物をやる、水をやる、等</a:t>
            </a:r>
            <a:r>
              <a:rPr lang="en-US" altLang="ja-JP" dirty="0"/>
              <a:t>…</a:t>
            </a:r>
          </a:p>
          <a:p>
            <a:r>
              <a:rPr lang="en-US" altLang="ja-JP" dirty="0" err="1"/>
              <a:t>If,while</a:t>
            </a:r>
            <a:r>
              <a:rPr lang="ja-JP" altLang="en-US" dirty="0"/>
              <a:t>で作らせる</a:t>
            </a:r>
            <a:endParaRPr lang="en-US" altLang="ja-JP" dirty="0"/>
          </a:p>
          <a:p>
            <a:endParaRPr lang="en-US" altLang="ja-JP" dirty="0"/>
          </a:p>
          <a:p>
            <a:r>
              <a:rPr lang="ja-JP" altLang="en-US" dirty="0"/>
              <a:t>適切に組まれれば水がめ内に納品アイテムがセットされる</a:t>
            </a:r>
            <a:endParaRPr lang="en-US" altLang="ja-JP" dirty="0"/>
          </a:p>
          <a:p>
            <a:endParaRPr kumimoji="1" lang="ja-JP" altLang="en-US" dirty="0"/>
          </a:p>
        </p:txBody>
      </p:sp>
    </p:spTree>
    <p:extLst>
      <p:ext uri="{BB962C8B-B14F-4D97-AF65-F5344CB8AC3E}">
        <p14:creationId xmlns:p14="http://schemas.microsoft.com/office/powerpoint/2010/main" val="2713470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188</Words>
  <Application>Microsoft Office PowerPoint</Application>
  <PresentationFormat>ワイド画面</PresentationFormat>
  <Paragraphs>31</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基本ステージの説明等</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新谷夏央</dc:creator>
  <cp:lastModifiedBy>新谷夏央</cp:lastModifiedBy>
  <cp:revision>16</cp:revision>
  <dcterms:created xsi:type="dcterms:W3CDTF">2017-07-07T11:26:51Z</dcterms:created>
  <dcterms:modified xsi:type="dcterms:W3CDTF">2017-07-07T11:50:40Z</dcterms:modified>
</cp:coreProperties>
</file>