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1" r:id="rId2"/>
    <p:sldId id="257" r:id="rId3"/>
    <p:sldId id="258" r:id="rId4"/>
    <p:sldId id="259" r:id="rId5"/>
    <p:sldId id="260" r:id="rId6"/>
    <p:sldId id="262" r:id="rId7"/>
    <p:sldId id="263" r:id="rId8"/>
    <p:sldId id="264" r:id="rId9"/>
    <p:sldId id="265"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6DE49D-03AD-48A4-AEAC-F4FA1A30BCAD}" type="datetimeFigureOut">
              <a:rPr kumimoji="1" lang="en-US" altLang="ja-JP"/>
              <a:t>7/11/2017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25EBBF-77D8-44B6-B318-54C94205690E}" type="slidenum">
              <a:rPr kumimoji="1" lang="en-US" altLang="ja-JP"/>
              <a:t>‹#›</a:t>
            </a:fld>
            <a:endParaRPr kumimoji="1" lang="ja-JP"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425EBBF-77D8-44B6-B318-54C94205690E}" type="slidenum">
              <a:rPr kumimoji="1" lang="en-US" altLang="ja-JP"/>
              <a:t>6</a:t>
            </a:fld>
            <a:endParaRPr kumimoji="1" lang="ja-JP" altLang="en-US"/>
          </a:p>
        </p:txBody>
      </p:sp>
    </p:spTree>
    <p:extLst>
      <p:ext uri="{BB962C8B-B14F-4D97-AF65-F5344CB8AC3E}">
        <p14:creationId xmlns:p14="http://schemas.microsoft.com/office/powerpoint/2010/main" val="4139764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425EBBF-77D8-44B6-B318-54C94205690E}" type="slidenum">
              <a:rPr kumimoji="1" lang="en-US" altLang="ja-JP"/>
              <a:t>7</a:t>
            </a:fld>
            <a:endParaRPr kumimoji="1" lang="ja-JP" altLang="en-US"/>
          </a:p>
        </p:txBody>
      </p:sp>
    </p:spTree>
    <p:extLst>
      <p:ext uri="{BB962C8B-B14F-4D97-AF65-F5344CB8AC3E}">
        <p14:creationId xmlns:p14="http://schemas.microsoft.com/office/powerpoint/2010/main" val="736459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425EBBF-77D8-44B6-B318-54C94205690E}" type="slidenum">
              <a:rPr kumimoji="1" lang="en-US" altLang="ja-JP"/>
              <a:t>8</a:t>
            </a:fld>
            <a:endParaRPr kumimoji="1" lang="ja-JP" altLang="en-US"/>
          </a:p>
        </p:txBody>
      </p:sp>
    </p:spTree>
    <p:extLst>
      <p:ext uri="{BB962C8B-B14F-4D97-AF65-F5344CB8AC3E}">
        <p14:creationId xmlns:p14="http://schemas.microsoft.com/office/powerpoint/2010/main" val="862316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425EBBF-77D8-44B6-B318-54C94205690E}" type="slidenum">
              <a:rPr kumimoji="1" lang="en-US" altLang="ja-JP"/>
              <a:t>9</a:t>
            </a:fld>
            <a:endParaRPr kumimoji="1" lang="ja-JP" altLang="en-US"/>
          </a:p>
        </p:txBody>
      </p:sp>
    </p:spTree>
    <p:extLst>
      <p:ext uri="{BB962C8B-B14F-4D97-AF65-F5344CB8AC3E}">
        <p14:creationId xmlns:p14="http://schemas.microsoft.com/office/powerpoint/2010/main" val="146865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F7978D-7F84-4A6C-BA88-A3D15317254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83ABF2DC-1B25-4D65-8A60-0F6218E977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53C2A32-EC5F-4B3B-B248-BEA5A71A0203}"/>
              </a:ext>
            </a:extLst>
          </p:cNvPr>
          <p:cNvSpPr>
            <a:spLocks noGrp="1"/>
          </p:cNvSpPr>
          <p:nvPr>
            <p:ph type="dt" sz="half" idx="10"/>
          </p:nvPr>
        </p:nvSpPr>
        <p:spPr/>
        <p:txBody>
          <a:bodyPr/>
          <a:lstStyle/>
          <a:p>
            <a:fld id="{D44B45DC-2278-40B0-B319-767C7E66935B}" type="datetimeFigureOut">
              <a:rPr kumimoji="1" lang="ja-JP" altLang="en-US" smtClean="0"/>
              <a:t>2017/7/11</a:t>
            </a:fld>
            <a:endParaRPr kumimoji="1" lang="ja-JP" altLang="en-US"/>
          </a:p>
        </p:txBody>
      </p:sp>
      <p:sp>
        <p:nvSpPr>
          <p:cNvPr id="5" name="フッター プレースホルダー 4">
            <a:extLst>
              <a:ext uri="{FF2B5EF4-FFF2-40B4-BE49-F238E27FC236}">
                <a16:creationId xmlns:a16="http://schemas.microsoft.com/office/drawing/2014/main" id="{DF60D5C8-54DC-4A64-A6F1-3599B0745C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080C116-1955-4E5D-9825-D2D0928B26B8}"/>
              </a:ext>
            </a:extLst>
          </p:cNvPr>
          <p:cNvSpPr>
            <a:spLocks noGrp="1"/>
          </p:cNvSpPr>
          <p:nvPr>
            <p:ph type="sldNum" sz="quarter" idx="12"/>
          </p:nvPr>
        </p:nvSpPr>
        <p:spPr/>
        <p:txBody>
          <a:bodyPr/>
          <a:lstStyle/>
          <a:p>
            <a:fld id="{7548F86D-EDC7-4FCE-A174-043B158EFE1D}" type="slidenum">
              <a:rPr kumimoji="1" lang="ja-JP" altLang="en-US" smtClean="0"/>
              <a:t>‹#›</a:t>
            </a:fld>
            <a:endParaRPr kumimoji="1" lang="ja-JP" altLang="en-US"/>
          </a:p>
        </p:txBody>
      </p:sp>
    </p:spTree>
    <p:extLst>
      <p:ext uri="{BB962C8B-B14F-4D97-AF65-F5344CB8AC3E}">
        <p14:creationId xmlns:p14="http://schemas.microsoft.com/office/powerpoint/2010/main" val="1026498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AB426C-3F50-49DF-877A-0C7F1BC78B0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E1D30EB-B704-45A6-89CC-F13D0E6D922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8861E84-5E1C-49D8-B5F1-7FBE84904B13}"/>
              </a:ext>
            </a:extLst>
          </p:cNvPr>
          <p:cNvSpPr>
            <a:spLocks noGrp="1"/>
          </p:cNvSpPr>
          <p:nvPr>
            <p:ph type="dt" sz="half" idx="10"/>
          </p:nvPr>
        </p:nvSpPr>
        <p:spPr/>
        <p:txBody>
          <a:bodyPr/>
          <a:lstStyle/>
          <a:p>
            <a:fld id="{D44B45DC-2278-40B0-B319-767C7E66935B}" type="datetimeFigureOut">
              <a:rPr kumimoji="1" lang="ja-JP" altLang="en-US" smtClean="0"/>
              <a:t>2017/7/11</a:t>
            </a:fld>
            <a:endParaRPr kumimoji="1" lang="ja-JP" altLang="en-US"/>
          </a:p>
        </p:txBody>
      </p:sp>
      <p:sp>
        <p:nvSpPr>
          <p:cNvPr id="5" name="フッター プレースホルダー 4">
            <a:extLst>
              <a:ext uri="{FF2B5EF4-FFF2-40B4-BE49-F238E27FC236}">
                <a16:creationId xmlns:a16="http://schemas.microsoft.com/office/drawing/2014/main" id="{DB9E67C5-AD67-4EAE-AC48-93E4307045D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3E49E2D-5037-494E-8CF0-6B3A9E0EDDF9}"/>
              </a:ext>
            </a:extLst>
          </p:cNvPr>
          <p:cNvSpPr>
            <a:spLocks noGrp="1"/>
          </p:cNvSpPr>
          <p:nvPr>
            <p:ph type="sldNum" sz="quarter" idx="12"/>
          </p:nvPr>
        </p:nvSpPr>
        <p:spPr/>
        <p:txBody>
          <a:bodyPr/>
          <a:lstStyle/>
          <a:p>
            <a:fld id="{7548F86D-EDC7-4FCE-A174-043B158EFE1D}" type="slidenum">
              <a:rPr kumimoji="1" lang="ja-JP" altLang="en-US" smtClean="0"/>
              <a:t>‹#›</a:t>
            </a:fld>
            <a:endParaRPr kumimoji="1" lang="ja-JP" altLang="en-US"/>
          </a:p>
        </p:txBody>
      </p:sp>
    </p:spTree>
    <p:extLst>
      <p:ext uri="{BB962C8B-B14F-4D97-AF65-F5344CB8AC3E}">
        <p14:creationId xmlns:p14="http://schemas.microsoft.com/office/powerpoint/2010/main" val="2642587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4C84823-AFAD-4F6F-BAD0-C0D1E27043F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FD8672A-A266-4678-9B8B-365B81F1BE4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40C71F7-5E21-48FE-9BF9-DC57AEF514B6}"/>
              </a:ext>
            </a:extLst>
          </p:cNvPr>
          <p:cNvSpPr>
            <a:spLocks noGrp="1"/>
          </p:cNvSpPr>
          <p:nvPr>
            <p:ph type="dt" sz="half" idx="10"/>
          </p:nvPr>
        </p:nvSpPr>
        <p:spPr/>
        <p:txBody>
          <a:bodyPr/>
          <a:lstStyle/>
          <a:p>
            <a:fld id="{D44B45DC-2278-40B0-B319-767C7E66935B}" type="datetimeFigureOut">
              <a:rPr kumimoji="1" lang="ja-JP" altLang="en-US" smtClean="0"/>
              <a:t>2017/7/11</a:t>
            </a:fld>
            <a:endParaRPr kumimoji="1" lang="ja-JP" altLang="en-US"/>
          </a:p>
        </p:txBody>
      </p:sp>
      <p:sp>
        <p:nvSpPr>
          <p:cNvPr id="5" name="フッター プレースホルダー 4">
            <a:extLst>
              <a:ext uri="{FF2B5EF4-FFF2-40B4-BE49-F238E27FC236}">
                <a16:creationId xmlns:a16="http://schemas.microsoft.com/office/drawing/2014/main" id="{673E4B41-6519-4C4F-AC05-3D1D4668AB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42BEC18-0847-4C71-814A-41D90ABE691C}"/>
              </a:ext>
            </a:extLst>
          </p:cNvPr>
          <p:cNvSpPr>
            <a:spLocks noGrp="1"/>
          </p:cNvSpPr>
          <p:nvPr>
            <p:ph type="sldNum" sz="quarter" idx="12"/>
          </p:nvPr>
        </p:nvSpPr>
        <p:spPr/>
        <p:txBody>
          <a:bodyPr/>
          <a:lstStyle/>
          <a:p>
            <a:fld id="{7548F86D-EDC7-4FCE-A174-043B158EFE1D}" type="slidenum">
              <a:rPr kumimoji="1" lang="ja-JP" altLang="en-US" smtClean="0"/>
              <a:t>‹#›</a:t>
            </a:fld>
            <a:endParaRPr kumimoji="1" lang="ja-JP" altLang="en-US"/>
          </a:p>
        </p:txBody>
      </p:sp>
    </p:spTree>
    <p:extLst>
      <p:ext uri="{BB962C8B-B14F-4D97-AF65-F5344CB8AC3E}">
        <p14:creationId xmlns:p14="http://schemas.microsoft.com/office/powerpoint/2010/main" val="2334171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EAF8A2-51E7-4416-85DC-1C860F84DC4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88780F0-EAED-4154-8F6B-147F817F7B9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27D9AC5-C4B5-4F2C-AFF9-2CA3B8F672C3}"/>
              </a:ext>
            </a:extLst>
          </p:cNvPr>
          <p:cNvSpPr>
            <a:spLocks noGrp="1"/>
          </p:cNvSpPr>
          <p:nvPr>
            <p:ph type="dt" sz="half" idx="10"/>
          </p:nvPr>
        </p:nvSpPr>
        <p:spPr/>
        <p:txBody>
          <a:bodyPr/>
          <a:lstStyle/>
          <a:p>
            <a:fld id="{D44B45DC-2278-40B0-B319-767C7E66935B}" type="datetimeFigureOut">
              <a:rPr kumimoji="1" lang="ja-JP" altLang="en-US" smtClean="0"/>
              <a:t>2017/7/11</a:t>
            </a:fld>
            <a:endParaRPr kumimoji="1" lang="ja-JP" altLang="en-US"/>
          </a:p>
        </p:txBody>
      </p:sp>
      <p:sp>
        <p:nvSpPr>
          <p:cNvPr id="5" name="フッター プレースホルダー 4">
            <a:extLst>
              <a:ext uri="{FF2B5EF4-FFF2-40B4-BE49-F238E27FC236}">
                <a16:creationId xmlns:a16="http://schemas.microsoft.com/office/drawing/2014/main" id="{603D9DE6-2A04-4062-AFB5-04FB452BB35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5AF3A24-E386-480D-AB6D-04A53BEFDD29}"/>
              </a:ext>
            </a:extLst>
          </p:cNvPr>
          <p:cNvSpPr>
            <a:spLocks noGrp="1"/>
          </p:cNvSpPr>
          <p:nvPr>
            <p:ph type="sldNum" sz="quarter" idx="12"/>
          </p:nvPr>
        </p:nvSpPr>
        <p:spPr/>
        <p:txBody>
          <a:bodyPr/>
          <a:lstStyle/>
          <a:p>
            <a:fld id="{7548F86D-EDC7-4FCE-A174-043B158EFE1D}" type="slidenum">
              <a:rPr kumimoji="1" lang="ja-JP" altLang="en-US" smtClean="0"/>
              <a:t>‹#›</a:t>
            </a:fld>
            <a:endParaRPr kumimoji="1" lang="ja-JP" altLang="en-US"/>
          </a:p>
        </p:txBody>
      </p:sp>
    </p:spTree>
    <p:extLst>
      <p:ext uri="{BB962C8B-B14F-4D97-AF65-F5344CB8AC3E}">
        <p14:creationId xmlns:p14="http://schemas.microsoft.com/office/powerpoint/2010/main" val="1340673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55746A-8786-4D48-B086-FDBB97F93E6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AFA3A0C-B70F-472B-99F3-C3096213CB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B8A437B-D9B8-4E67-B253-C6EEFD1C5306}"/>
              </a:ext>
            </a:extLst>
          </p:cNvPr>
          <p:cNvSpPr>
            <a:spLocks noGrp="1"/>
          </p:cNvSpPr>
          <p:nvPr>
            <p:ph type="dt" sz="half" idx="10"/>
          </p:nvPr>
        </p:nvSpPr>
        <p:spPr/>
        <p:txBody>
          <a:bodyPr/>
          <a:lstStyle/>
          <a:p>
            <a:fld id="{D44B45DC-2278-40B0-B319-767C7E66935B}" type="datetimeFigureOut">
              <a:rPr kumimoji="1" lang="ja-JP" altLang="en-US" smtClean="0"/>
              <a:t>2017/7/11</a:t>
            </a:fld>
            <a:endParaRPr kumimoji="1" lang="ja-JP" altLang="en-US"/>
          </a:p>
        </p:txBody>
      </p:sp>
      <p:sp>
        <p:nvSpPr>
          <p:cNvPr id="5" name="フッター プレースホルダー 4">
            <a:extLst>
              <a:ext uri="{FF2B5EF4-FFF2-40B4-BE49-F238E27FC236}">
                <a16:creationId xmlns:a16="http://schemas.microsoft.com/office/drawing/2014/main" id="{7D28D80A-32DB-4221-8D3A-D9E313D626B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312354E-250C-4B11-B036-FF6877C5982C}"/>
              </a:ext>
            </a:extLst>
          </p:cNvPr>
          <p:cNvSpPr>
            <a:spLocks noGrp="1"/>
          </p:cNvSpPr>
          <p:nvPr>
            <p:ph type="sldNum" sz="quarter" idx="12"/>
          </p:nvPr>
        </p:nvSpPr>
        <p:spPr/>
        <p:txBody>
          <a:bodyPr/>
          <a:lstStyle/>
          <a:p>
            <a:fld id="{7548F86D-EDC7-4FCE-A174-043B158EFE1D}" type="slidenum">
              <a:rPr kumimoji="1" lang="ja-JP" altLang="en-US" smtClean="0"/>
              <a:t>‹#›</a:t>
            </a:fld>
            <a:endParaRPr kumimoji="1" lang="ja-JP" altLang="en-US"/>
          </a:p>
        </p:txBody>
      </p:sp>
    </p:spTree>
    <p:extLst>
      <p:ext uri="{BB962C8B-B14F-4D97-AF65-F5344CB8AC3E}">
        <p14:creationId xmlns:p14="http://schemas.microsoft.com/office/powerpoint/2010/main" val="1095371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778EC3-8DE7-4171-83A0-70DF320A4C7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F27063-8C61-404B-B3B9-F47F8FE9FD4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00DE26A-AA7A-4771-AA00-A5736BCB3EE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FFA401C-D03A-4F24-983C-26A1E57E3819}"/>
              </a:ext>
            </a:extLst>
          </p:cNvPr>
          <p:cNvSpPr>
            <a:spLocks noGrp="1"/>
          </p:cNvSpPr>
          <p:nvPr>
            <p:ph type="dt" sz="half" idx="10"/>
          </p:nvPr>
        </p:nvSpPr>
        <p:spPr/>
        <p:txBody>
          <a:bodyPr/>
          <a:lstStyle/>
          <a:p>
            <a:fld id="{D44B45DC-2278-40B0-B319-767C7E66935B}" type="datetimeFigureOut">
              <a:rPr kumimoji="1" lang="ja-JP" altLang="en-US" smtClean="0"/>
              <a:t>2017/7/11</a:t>
            </a:fld>
            <a:endParaRPr kumimoji="1" lang="ja-JP" altLang="en-US"/>
          </a:p>
        </p:txBody>
      </p:sp>
      <p:sp>
        <p:nvSpPr>
          <p:cNvPr id="6" name="フッター プレースホルダー 5">
            <a:extLst>
              <a:ext uri="{FF2B5EF4-FFF2-40B4-BE49-F238E27FC236}">
                <a16:creationId xmlns:a16="http://schemas.microsoft.com/office/drawing/2014/main" id="{C7284ACB-C922-4436-AE28-DEA491C7149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9C38099-01B4-4FCE-9184-50DEC3C5369D}"/>
              </a:ext>
            </a:extLst>
          </p:cNvPr>
          <p:cNvSpPr>
            <a:spLocks noGrp="1"/>
          </p:cNvSpPr>
          <p:nvPr>
            <p:ph type="sldNum" sz="quarter" idx="12"/>
          </p:nvPr>
        </p:nvSpPr>
        <p:spPr/>
        <p:txBody>
          <a:bodyPr/>
          <a:lstStyle/>
          <a:p>
            <a:fld id="{7548F86D-EDC7-4FCE-A174-043B158EFE1D}" type="slidenum">
              <a:rPr kumimoji="1" lang="ja-JP" altLang="en-US" smtClean="0"/>
              <a:t>‹#›</a:t>
            </a:fld>
            <a:endParaRPr kumimoji="1" lang="ja-JP" altLang="en-US"/>
          </a:p>
        </p:txBody>
      </p:sp>
    </p:spTree>
    <p:extLst>
      <p:ext uri="{BB962C8B-B14F-4D97-AF65-F5344CB8AC3E}">
        <p14:creationId xmlns:p14="http://schemas.microsoft.com/office/powerpoint/2010/main" val="3723065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D75ABC-EDD4-4E3C-9EF0-DF53EF9F640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0456473-EBB2-444F-9842-ECD15EB3C6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7F6F524-3622-4321-A9D5-A8B9FB3D95E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374938C-8780-4E6B-94CD-D1D75D1EFB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3DFC564-EF6D-49BF-A4D5-8AF2C05F2FD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553C066-D52F-40FC-8B9B-5E96A4D97C8D}"/>
              </a:ext>
            </a:extLst>
          </p:cNvPr>
          <p:cNvSpPr>
            <a:spLocks noGrp="1"/>
          </p:cNvSpPr>
          <p:nvPr>
            <p:ph type="dt" sz="half" idx="10"/>
          </p:nvPr>
        </p:nvSpPr>
        <p:spPr/>
        <p:txBody>
          <a:bodyPr/>
          <a:lstStyle/>
          <a:p>
            <a:fld id="{D44B45DC-2278-40B0-B319-767C7E66935B}" type="datetimeFigureOut">
              <a:rPr kumimoji="1" lang="ja-JP" altLang="en-US" smtClean="0"/>
              <a:t>2017/7/11</a:t>
            </a:fld>
            <a:endParaRPr kumimoji="1" lang="ja-JP" altLang="en-US"/>
          </a:p>
        </p:txBody>
      </p:sp>
      <p:sp>
        <p:nvSpPr>
          <p:cNvPr id="8" name="フッター プレースホルダー 7">
            <a:extLst>
              <a:ext uri="{FF2B5EF4-FFF2-40B4-BE49-F238E27FC236}">
                <a16:creationId xmlns:a16="http://schemas.microsoft.com/office/drawing/2014/main" id="{11656B48-40BE-4FE9-BF5B-A2C2720AD59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B876956-37F5-4152-B7E0-99919355F994}"/>
              </a:ext>
            </a:extLst>
          </p:cNvPr>
          <p:cNvSpPr>
            <a:spLocks noGrp="1"/>
          </p:cNvSpPr>
          <p:nvPr>
            <p:ph type="sldNum" sz="quarter" idx="12"/>
          </p:nvPr>
        </p:nvSpPr>
        <p:spPr/>
        <p:txBody>
          <a:bodyPr/>
          <a:lstStyle/>
          <a:p>
            <a:fld id="{7548F86D-EDC7-4FCE-A174-043B158EFE1D}" type="slidenum">
              <a:rPr kumimoji="1" lang="ja-JP" altLang="en-US" smtClean="0"/>
              <a:t>‹#›</a:t>
            </a:fld>
            <a:endParaRPr kumimoji="1" lang="ja-JP" altLang="en-US"/>
          </a:p>
        </p:txBody>
      </p:sp>
    </p:spTree>
    <p:extLst>
      <p:ext uri="{BB962C8B-B14F-4D97-AF65-F5344CB8AC3E}">
        <p14:creationId xmlns:p14="http://schemas.microsoft.com/office/powerpoint/2010/main" val="2537909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F842E2-C62A-4FAB-BE35-8B7F5C3ECD9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D027B7E-910E-451F-8D06-C091FBEEDF14}"/>
              </a:ext>
            </a:extLst>
          </p:cNvPr>
          <p:cNvSpPr>
            <a:spLocks noGrp="1"/>
          </p:cNvSpPr>
          <p:nvPr>
            <p:ph type="dt" sz="half" idx="10"/>
          </p:nvPr>
        </p:nvSpPr>
        <p:spPr/>
        <p:txBody>
          <a:bodyPr/>
          <a:lstStyle/>
          <a:p>
            <a:fld id="{D44B45DC-2278-40B0-B319-767C7E66935B}" type="datetimeFigureOut">
              <a:rPr kumimoji="1" lang="ja-JP" altLang="en-US" smtClean="0"/>
              <a:t>2017/7/11</a:t>
            </a:fld>
            <a:endParaRPr kumimoji="1" lang="ja-JP" altLang="en-US"/>
          </a:p>
        </p:txBody>
      </p:sp>
      <p:sp>
        <p:nvSpPr>
          <p:cNvPr id="4" name="フッター プレースホルダー 3">
            <a:extLst>
              <a:ext uri="{FF2B5EF4-FFF2-40B4-BE49-F238E27FC236}">
                <a16:creationId xmlns:a16="http://schemas.microsoft.com/office/drawing/2014/main" id="{A6E3D579-E1FC-4EB7-AE8E-FDBAD590CE3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B44F558-8697-4C58-BE5E-C79388DD9865}"/>
              </a:ext>
            </a:extLst>
          </p:cNvPr>
          <p:cNvSpPr>
            <a:spLocks noGrp="1"/>
          </p:cNvSpPr>
          <p:nvPr>
            <p:ph type="sldNum" sz="quarter" idx="12"/>
          </p:nvPr>
        </p:nvSpPr>
        <p:spPr/>
        <p:txBody>
          <a:bodyPr/>
          <a:lstStyle/>
          <a:p>
            <a:fld id="{7548F86D-EDC7-4FCE-A174-043B158EFE1D}" type="slidenum">
              <a:rPr kumimoji="1" lang="ja-JP" altLang="en-US" smtClean="0"/>
              <a:t>‹#›</a:t>
            </a:fld>
            <a:endParaRPr kumimoji="1" lang="ja-JP" altLang="en-US"/>
          </a:p>
        </p:txBody>
      </p:sp>
    </p:spTree>
    <p:extLst>
      <p:ext uri="{BB962C8B-B14F-4D97-AF65-F5344CB8AC3E}">
        <p14:creationId xmlns:p14="http://schemas.microsoft.com/office/powerpoint/2010/main" val="3465405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963C6F6-A3E0-4EDC-9687-0824C44942A6}"/>
              </a:ext>
            </a:extLst>
          </p:cNvPr>
          <p:cNvSpPr>
            <a:spLocks noGrp="1"/>
          </p:cNvSpPr>
          <p:nvPr>
            <p:ph type="dt" sz="half" idx="10"/>
          </p:nvPr>
        </p:nvSpPr>
        <p:spPr/>
        <p:txBody>
          <a:bodyPr/>
          <a:lstStyle/>
          <a:p>
            <a:fld id="{D44B45DC-2278-40B0-B319-767C7E66935B}" type="datetimeFigureOut">
              <a:rPr kumimoji="1" lang="ja-JP" altLang="en-US" smtClean="0"/>
              <a:t>2017/7/11</a:t>
            </a:fld>
            <a:endParaRPr kumimoji="1" lang="ja-JP" altLang="en-US"/>
          </a:p>
        </p:txBody>
      </p:sp>
      <p:sp>
        <p:nvSpPr>
          <p:cNvPr id="3" name="フッター プレースホルダー 2">
            <a:extLst>
              <a:ext uri="{FF2B5EF4-FFF2-40B4-BE49-F238E27FC236}">
                <a16:creationId xmlns:a16="http://schemas.microsoft.com/office/drawing/2014/main" id="{6EC3E1D7-FEBD-41A8-B08D-FE42706DDCF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5E07AEB-A052-4C12-83E3-2087E6069DED}"/>
              </a:ext>
            </a:extLst>
          </p:cNvPr>
          <p:cNvSpPr>
            <a:spLocks noGrp="1"/>
          </p:cNvSpPr>
          <p:nvPr>
            <p:ph type="sldNum" sz="quarter" idx="12"/>
          </p:nvPr>
        </p:nvSpPr>
        <p:spPr/>
        <p:txBody>
          <a:bodyPr/>
          <a:lstStyle/>
          <a:p>
            <a:fld id="{7548F86D-EDC7-4FCE-A174-043B158EFE1D}" type="slidenum">
              <a:rPr kumimoji="1" lang="ja-JP" altLang="en-US" smtClean="0"/>
              <a:t>‹#›</a:t>
            </a:fld>
            <a:endParaRPr kumimoji="1" lang="ja-JP" altLang="en-US"/>
          </a:p>
        </p:txBody>
      </p:sp>
    </p:spTree>
    <p:extLst>
      <p:ext uri="{BB962C8B-B14F-4D97-AF65-F5344CB8AC3E}">
        <p14:creationId xmlns:p14="http://schemas.microsoft.com/office/powerpoint/2010/main" val="280264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E6E24D-0FE0-435F-8923-C4ADE269836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3AE2750-1809-483F-A9E3-43FF4F0556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B77B26E-29E3-4A0D-946E-D711115BF7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12F0483-CA02-411B-991A-C399AEF01672}"/>
              </a:ext>
            </a:extLst>
          </p:cNvPr>
          <p:cNvSpPr>
            <a:spLocks noGrp="1"/>
          </p:cNvSpPr>
          <p:nvPr>
            <p:ph type="dt" sz="half" idx="10"/>
          </p:nvPr>
        </p:nvSpPr>
        <p:spPr/>
        <p:txBody>
          <a:bodyPr/>
          <a:lstStyle/>
          <a:p>
            <a:fld id="{D44B45DC-2278-40B0-B319-767C7E66935B}" type="datetimeFigureOut">
              <a:rPr kumimoji="1" lang="ja-JP" altLang="en-US" smtClean="0"/>
              <a:t>2017/7/11</a:t>
            </a:fld>
            <a:endParaRPr kumimoji="1" lang="ja-JP" altLang="en-US"/>
          </a:p>
        </p:txBody>
      </p:sp>
      <p:sp>
        <p:nvSpPr>
          <p:cNvPr id="6" name="フッター プレースホルダー 5">
            <a:extLst>
              <a:ext uri="{FF2B5EF4-FFF2-40B4-BE49-F238E27FC236}">
                <a16:creationId xmlns:a16="http://schemas.microsoft.com/office/drawing/2014/main" id="{DA7F2C91-EB25-477F-A185-2E305B7C36C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04A7E99-5F6F-460C-B01F-E6492C4C3E39}"/>
              </a:ext>
            </a:extLst>
          </p:cNvPr>
          <p:cNvSpPr>
            <a:spLocks noGrp="1"/>
          </p:cNvSpPr>
          <p:nvPr>
            <p:ph type="sldNum" sz="quarter" idx="12"/>
          </p:nvPr>
        </p:nvSpPr>
        <p:spPr/>
        <p:txBody>
          <a:bodyPr/>
          <a:lstStyle/>
          <a:p>
            <a:fld id="{7548F86D-EDC7-4FCE-A174-043B158EFE1D}" type="slidenum">
              <a:rPr kumimoji="1" lang="ja-JP" altLang="en-US" smtClean="0"/>
              <a:t>‹#›</a:t>
            </a:fld>
            <a:endParaRPr kumimoji="1" lang="ja-JP" altLang="en-US"/>
          </a:p>
        </p:txBody>
      </p:sp>
    </p:spTree>
    <p:extLst>
      <p:ext uri="{BB962C8B-B14F-4D97-AF65-F5344CB8AC3E}">
        <p14:creationId xmlns:p14="http://schemas.microsoft.com/office/powerpoint/2010/main" val="81698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49B557-1A1F-491D-942A-CBC162999D8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39D676A-EFC3-4AC3-AED6-569F4DAAA0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D0C5448-70A5-4F93-8DB1-C3D876DEC8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65773F7-1569-442D-B07F-A90292EA2195}"/>
              </a:ext>
            </a:extLst>
          </p:cNvPr>
          <p:cNvSpPr>
            <a:spLocks noGrp="1"/>
          </p:cNvSpPr>
          <p:nvPr>
            <p:ph type="dt" sz="half" idx="10"/>
          </p:nvPr>
        </p:nvSpPr>
        <p:spPr/>
        <p:txBody>
          <a:bodyPr/>
          <a:lstStyle/>
          <a:p>
            <a:fld id="{D44B45DC-2278-40B0-B319-767C7E66935B}" type="datetimeFigureOut">
              <a:rPr kumimoji="1" lang="ja-JP" altLang="en-US" smtClean="0"/>
              <a:t>2017/7/11</a:t>
            </a:fld>
            <a:endParaRPr kumimoji="1" lang="ja-JP" altLang="en-US"/>
          </a:p>
        </p:txBody>
      </p:sp>
      <p:sp>
        <p:nvSpPr>
          <p:cNvPr id="6" name="フッター プレースホルダー 5">
            <a:extLst>
              <a:ext uri="{FF2B5EF4-FFF2-40B4-BE49-F238E27FC236}">
                <a16:creationId xmlns:a16="http://schemas.microsoft.com/office/drawing/2014/main" id="{F676CCE3-472F-4D59-A563-A3D7BE56CEF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241C95F-3153-4B1A-923C-EA787449D100}"/>
              </a:ext>
            </a:extLst>
          </p:cNvPr>
          <p:cNvSpPr>
            <a:spLocks noGrp="1"/>
          </p:cNvSpPr>
          <p:nvPr>
            <p:ph type="sldNum" sz="quarter" idx="12"/>
          </p:nvPr>
        </p:nvSpPr>
        <p:spPr/>
        <p:txBody>
          <a:bodyPr/>
          <a:lstStyle/>
          <a:p>
            <a:fld id="{7548F86D-EDC7-4FCE-A174-043B158EFE1D}" type="slidenum">
              <a:rPr kumimoji="1" lang="ja-JP" altLang="en-US" smtClean="0"/>
              <a:t>‹#›</a:t>
            </a:fld>
            <a:endParaRPr kumimoji="1" lang="ja-JP" altLang="en-US"/>
          </a:p>
        </p:txBody>
      </p:sp>
    </p:spTree>
    <p:extLst>
      <p:ext uri="{BB962C8B-B14F-4D97-AF65-F5344CB8AC3E}">
        <p14:creationId xmlns:p14="http://schemas.microsoft.com/office/powerpoint/2010/main" val="860578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2833E5C-2BFC-4C26-BB29-258ECE7A05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92B2750-325D-45CC-BAB7-B969CFFAD4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EB9A9E8-3D1D-485D-8BEC-FAAFB21306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4B45DC-2278-40B0-B319-767C7E66935B}" type="datetimeFigureOut">
              <a:rPr kumimoji="1" lang="ja-JP" altLang="en-US" smtClean="0"/>
              <a:t>2017/7/11</a:t>
            </a:fld>
            <a:endParaRPr kumimoji="1" lang="ja-JP" altLang="en-US"/>
          </a:p>
        </p:txBody>
      </p:sp>
      <p:sp>
        <p:nvSpPr>
          <p:cNvPr id="5" name="フッター プレースホルダー 4">
            <a:extLst>
              <a:ext uri="{FF2B5EF4-FFF2-40B4-BE49-F238E27FC236}">
                <a16:creationId xmlns:a16="http://schemas.microsoft.com/office/drawing/2014/main" id="{05F6AF6E-A7C7-4CD7-A43D-405D62821D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7422A13-AB02-4962-9B3C-D9DA9F7A9D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8F86D-EDC7-4FCE-A174-043B158EFE1D}" type="slidenum">
              <a:rPr kumimoji="1" lang="ja-JP" altLang="en-US" smtClean="0"/>
              <a:t>‹#›</a:t>
            </a:fld>
            <a:endParaRPr kumimoji="1" lang="ja-JP" altLang="en-US"/>
          </a:p>
        </p:txBody>
      </p:sp>
    </p:spTree>
    <p:extLst>
      <p:ext uri="{BB962C8B-B14F-4D97-AF65-F5344CB8AC3E}">
        <p14:creationId xmlns:p14="http://schemas.microsoft.com/office/powerpoint/2010/main" val="2824325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3E0F9D-57E5-4201-B3C2-CD036FD92CAE}"/>
              </a:ext>
            </a:extLst>
          </p:cNvPr>
          <p:cNvSpPr>
            <a:spLocks noGrp="1"/>
          </p:cNvSpPr>
          <p:nvPr>
            <p:ph type="ctrTitle"/>
          </p:nvPr>
        </p:nvSpPr>
        <p:spPr/>
        <p:txBody>
          <a:bodyPr/>
          <a:lstStyle/>
          <a:p>
            <a:r>
              <a:rPr kumimoji="1" lang="ja-JP" altLang="en-US"/>
              <a:t>基本ステージの説明等</a:t>
            </a:r>
          </a:p>
        </p:txBody>
      </p:sp>
      <p:sp>
        <p:nvSpPr>
          <p:cNvPr id="3" name="サブタイトル 2">
            <a:extLst>
              <a:ext uri="{FF2B5EF4-FFF2-40B4-BE49-F238E27FC236}">
                <a16:creationId xmlns:a16="http://schemas.microsoft.com/office/drawing/2014/main" id="{21EED5EA-2F1C-469C-AD7F-B8A5C97854DD}"/>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633020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759D0B-647B-40AF-ACC9-1945A4D375B5}"/>
              </a:ext>
            </a:extLst>
          </p:cNvPr>
          <p:cNvSpPr>
            <a:spLocks noGrp="1"/>
          </p:cNvSpPr>
          <p:nvPr>
            <p:ph type="title"/>
          </p:nvPr>
        </p:nvSpPr>
        <p:spPr/>
        <p:txBody>
          <a:bodyPr/>
          <a:lstStyle/>
          <a:p>
            <a:endParaRPr kumimoji="1" lang="ja-JP" altLang="en-US"/>
          </a:p>
        </p:txBody>
      </p:sp>
      <p:pic>
        <p:nvPicPr>
          <p:cNvPr id="5" name="コンテンツ プレースホルダー 4">
            <a:extLst>
              <a:ext uri="{FF2B5EF4-FFF2-40B4-BE49-F238E27FC236}">
                <a16:creationId xmlns:a16="http://schemas.microsoft.com/office/drawing/2014/main" id="{7235E460-B685-4F57-BC0C-4ED4A1D19E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1663" y="365125"/>
            <a:ext cx="6988673" cy="6988673"/>
          </a:xfrm>
        </p:spPr>
      </p:pic>
      <p:sp>
        <p:nvSpPr>
          <p:cNvPr id="9" name="矢印: 左 8">
            <a:extLst>
              <a:ext uri="{FF2B5EF4-FFF2-40B4-BE49-F238E27FC236}">
                <a16:creationId xmlns:a16="http://schemas.microsoft.com/office/drawing/2014/main" id="{35C24F3C-692C-4802-B667-DA6D3207D3A9}"/>
              </a:ext>
            </a:extLst>
          </p:cNvPr>
          <p:cNvSpPr/>
          <p:nvPr/>
        </p:nvSpPr>
        <p:spPr>
          <a:xfrm rot="1384642">
            <a:off x="4837044" y="6135757"/>
            <a:ext cx="1113183" cy="198783"/>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C6A7376-9F5D-42EF-9AFE-C3E7580916E1}"/>
              </a:ext>
            </a:extLst>
          </p:cNvPr>
          <p:cNvSpPr txBox="1"/>
          <p:nvPr/>
        </p:nvSpPr>
        <p:spPr>
          <a:xfrm>
            <a:off x="6095999" y="5976730"/>
            <a:ext cx="3392558" cy="646331"/>
          </a:xfrm>
          <a:prstGeom prst="rect">
            <a:avLst/>
          </a:prstGeom>
          <a:noFill/>
        </p:spPr>
        <p:txBody>
          <a:bodyPr wrap="square" rtlCol="0">
            <a:spAutoFit/>
          </a:bodyPr>
          <a:lstStyle/>
          <a:p>
            <a:r>
              <a:rPr kumimoji="1" lang="ja-JP" altLang="en-US">
                <a:solidFill>
                  <a:schemeClr val="accent4"/>
                </a:solidFill>
              </a:rPr>
              <a:t>コードを書いて動かす</a:t>
            </a:r>
            <a:endParaRPr kumimoji="1" lang="en-US" altLang="ja-JP">
              <a:solidFill>
                <a:schemeClr val="accent4"/>
              </a:solidFill>
            </a:endParaRPr>
          </a:p>
          <a:p>
            <a:r>
              <a:rPr kumimoji="1" lang="en-US" altLang="ja-JP" err="1">
                <a:solidFill>
                  <a:schemeClr val="accent4"/>
                </a:solidFill>
              </a:rPr>
              <a:t>obj</a:t>
            </a:r>
            <a:endParaRPr kumimoji="1" lang="ja-JP" altLang="en-US">
              <a:solidFill>
                <a:schemeClr val="accent4"/>
              </a:solidFill>
            </a:endParaRPr>
          </a:p>
        </p:txBody>
      </p:sp>
      <p:sp>
        <p:nvSpPr>
          <p:cNvPr id="11" name="矢印: 左 10">
            <a:extLst>
              <a:ext uri="{FF2B5EF4-FFF2-40B4-BE49-F238E27FC236}">
                <a16:creationId xmlns:a16="http://schemas.microsoft.com/office/drawing/2014/main" id="{B5D891CF-59FC-495C-A2CF-F18E9F89781E}"/>
              </a:ext>
            </a:extLst>
          </p:cNvPr>
          <p:cNvSpPr/>
          <p:nvPr/>
        </p:nvSpPr>
        <p:spPr>
          <a:xfrm rot="3862103">
            <a:off x="7088524" y="4216622"/>
            <a:ext cx="2154313" cy="325724"/>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1F4ECFE1-2544-4EDB-A884-B60DE8E427CA}"/>
              </a:ext>
            </a:extLst>
          </p:cNvPr>
          <p:cNvSpPr txBox="1"/>
          <p:nvPr/>
        </p:nvSpPr>
        <p:spPr>
          <a:xfrm>
            <a:off x="304800" y="2319130"/>
            <a:ext cx="1775791" cy="4524315"/>
          </a:xfrm>
          <a:prstGeom prst="rect">
            <a:avLst/>
          </a:prstGeom>
          <a:noFill/>
        </p:spPr>
        <p:txBody>
          <a:bodyPr wrap="square" rtlCol="0">
            <a:spAutoFit/>
          </a:bodyPr>
          <a:lstStyle/>
          <a:p>
            <a:r>
              <a:rPr lang="en-US" altLang="ja-JP"/>
              <a:t>Tutorial</a:t>
            </a:r>
          </a:p>
          <a:p>
            <a:r>
              <a:rPr kumimoji="1" lang="ja-JP" altLang="en-US"/>
              <a:t>棚からヒントと関数を得られる仕様</a:t>
            </a:r>
            <a:endParaRPr kumimoji="1" lang="en-US" altLang="ja-JP"/>
          </a:p>
          <a:p>
            <a:endParaRPr lang="en-US" altLang="ja-JP"/>
          </a:p>
          <a:p>
            <a:r>
              <a:rPr kumimoji="1" lang="en-US" altLang="ja-JP" err="1"/>
              <a:t>obj</a:t>
            </a:r>
            <a:r>
              <a:rPr kumimoji="1" lang="ja-JP" altLang="en-US"/>
              <a:t>を突き当りまで右へ移動する関数</a:t>
            </a:r>
            <a:r>
              <a:rPr kumimoji="1" lang="en-US" altLang="ja-JP"/>
              <a:t>…</a:t>
            </a:r>
            <a:r>
              <a:rPr kumimoji="1" lang="ja-JP" altLang="en-US"/>
              <a:t>等</a:t>
            </a:r>
            <a:endParaRPr kumimoji="1" lang="en-US" altLang="ja-JP"/>
          </a:p>
          <a:p>
            <a:endParaRPr lang="en-US" altLang="ja-JP"/>
          </a:p>
          <a:p>
            <a:r>
              <a:rPr kumimoji="1" lang="ja-JP" altLang="en-US"/>
              <a:t>右の部屋に</a:t>
            </a:r>
            <a:r>
              <a:rPr lang="en-US" altLang="ja-JP" err="1"/>
              <a:t>obj</a:t>
            </a:r>
            <a:r>
              <a:rPr lang="ja-JP" altLang="en-US"/>
              <a:t>を下へ移動する関数を隠しておく</a:t>
            </a:r>
            <a:endParaRPr lang="en-US" altLang="ja-JP"/>
          </a:p>
          <a:p>
            <a:endParaRPr kumimoji="1" lang="en-US" altLang="ja-JP"/>
          </a:p>
          <a:p>
            <a:r>
              <a:rPr kumimoji="1" lang="ja-JP" altLang="en-US"/>
              <a:t>右上の箱に納品アイテム</a:t>
            </a:r>
          </a:p>
        </p:txBody>
      </p:sp>
      <p:sp>
        <p:nvSpPr>
          <p:cNvPr id="3" name="テキスト ボックス 2"/>
          <p:cNvSpPr txBox="1"/>
          <p:nvPr>
            <p:extLst>
              <p:ext uri="{D42A27DB-BD31-4B8C-83A1-F6EECF244321}">
                <p14:modId xmlns:p14="http://schemas.microsoft.com/office/powerpoint/2010/main" val="3085262864"/>
              </p:ext>
            </p:extLst>
          </p:nvPr>
        </p:nvSpPr>
        <p:spPr>
          <a:xfrm>
            <a:off x="9412920" y="2124075"/>
            <a:ext cx="2743200"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ea typeface="游ゴシック"/>
              </a:rPr>
              <a:t>想定しているヒント</a:t>
            </a:r>
          </a:p>
          <a:p>
            <a:pPr algn="ctr"/>
            <a:r>
              <a:rPr lang="ja-JP" altLang="en-US">
                <a:ea typeface="游ゴシック"/>
              </a:rPr>
              <a:t>関数</a:t>
            </a:r>
          </a:p>
          <a:p>
            <a:pPr algn="ctr"/>
            <a:r>
              <a:rPr lang="ja-JP" altLang="en-US">
                <a:ea typeface="游ゴシック"/>
              </a:rPr>
              <a:t>・像を突き当りまで右へ動かす</a:t>
            </a:r>
          </a:p>
          <a:p>
            <a:pPr algn="ctr"/>
            <a:r>
              <a:rPr lang="ja-JP" altLang="en-US">
                <a:ea typeface="游ゴシック"/>
              </a:rPr>
              <a:t>・突き当りまで上へ</a:t>
            </a:r>
          </a:p>
          <a:p>
            <a:pPr algn="ctr"/>
            <a:r>
              <a:rPr lang="ja-JP" altLang="en-US">
                <a:ea typeface="游ゴシック"/>
              </a:rPr>
              <a:t>・突き当りまで左へ</a:t>
            </a:r>
          </a:p>
          <a:p>
            <a:pPr algn="ctr"/>
            <a:r>
              <a:rPr lang="ja-JP" altLang="en-US">
                <a:ea typeface="游ゴシック"/>
              </a:rPr>
              <a:t>上の大部屋内に次のヒント</a:t>
            </a:r>
          </a:p>
          <a:p>
            <a:pPr algn="ctr"/>
            <a:r>
              <a:rPr lang="ja-JP" altLang="en-US">
                <a:ea typeface="游ゴシック"/>
              </a:rPr>
              <a:t>・像を突き当りまで下へ</a:t>
            </a:r>
          </a:p>
          <a:p>
            <a:pPr algn="ctr"/>
            <a:endParaRPr lang="ja-JP" altLang="en-US">
              <a:ea typeface="游ゴシック"/>
            </a:endParaRPr>
          </a:p>
          <a:p>
            <a:pPr algn="ctr"/>
            <a:r>
              <a:rPr lang="ja-JP" altLang="en-US">
                <a:ea typeface="游ゴシック"/>
              </a:rPr>
              <a:t>ヒント</a:t>
            </a:r>
          </a:p>
          <a:p>
            <a:pPr algn="ctr"/>
            <a:r>
              <a:rPr lang="ja-JP" altLang="en-US">
                <a:ea typeface="游ゴシック"/>
              </a:rPr>
              <a:t>・簡単なプログラムの書法</a:t>
            </a:r>
          </a:p>
          <a:p>
            <a:pPr algn="ctr"/>
            <a:r>
              <a:rPr lang="ja-JP" altLang="en-US">
                <a:ea typeface="游ゴシック"/>
              </a:rPr>
              <a:t>・始め方終わり方</a:t>
            </a:r>
          </a:p>
          <a:p>
            <a:pPr algn="ctr"/>
            <a:r>
              <a:rPr lang="ja-JP" altLang="en-US">
                <a:ea typeface="游ゴシック"/>
              </a:rPr>
              <a:t>・ステージのクリア条件</a:t>
            </a:r>
          </a:p>
          <a:p>
            <a:pPr algn="ctr"/>
            <a:r>
              <a:rPr lang="ja-JP" altLang="en-US">
                <a:ea typeface="游ゴシック"/>
              </a:rPr>
              <a:t>etc</a:t>
            </a:r>
          </a:p>
        </p:txBody>
      </p:sp>
    </p:spTree>
    <p:extLst>
      <p:ext uri="{BB962C8B-B14F-4D97-AF65-F5344CB8AC3E}">
        <p14:creationId xmlns:p14="http://schemas.microsoft.com/office/powerpoint/2010/main" val="2754719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4335CE-5FDC-4C0A-B3D7-9005415E0181}"/>
              </a:ext>
            </a:extLst>
          </p:cNvPr>
          <p:cNvSpPr>
            <a:spLocks noGrp="1"/>
          </p:cNvSpPr>
          <p:nvPr>
            <p:ph type="title"/>
          </p:nvPr>
        </p:nvSpPr>
        <p:spPr/>
        <p:txBody>
          <a:bodyPr/>
          <a:lstStyle/>
          <a:p>
            <a:endParaRPr kumimoji="1" lang="ja-JP" altLang="en-US"/>
          </a:p>
        </p:txBody>
      </p:sp>
      <p:pic>
        <p:nvPicPr>
          <p:cNvPr id="5" name="コンテンツ プレースホルダー 4">
            <a:extLst>
              <a:ext uri="{FF2B5EF4-FFF2-40B4-BE49-F238E27FC236}">
                <a16:creationId xmlns:a16="http://schemas.microsoft.com/office/drawing/2014/main" id="{609D9592-8BFC-4ECC-A715-BCB225B07AA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988" t="38226" r="11029" b="14816"/>
          <a:stretch/>
        </p:blipFill>
        <p:spPr>
          <a:xfrm>
            <a:off x="2219848" y="552450"/>
            <a:ext cx="7484093" cy="4393828"/>
          </a:xfrm>
        </p:spPr>
      </p:pic>
      <p:sp>
        <p:nvSpPr>
          <p:cNvPr id="6" name="テキスト ボックス 5">
            <a:extLst>
              <a:ext uri="{FF2B5EF4-FFF2-40B4-BE49-F238E27FC236}">
                <a16:creationId xmlns:a16="http://schemas.microsoft.com/office/drawing/2014/main" id="{BC534001-379D-4951-B410-6587C9181CA5}"/>
              </a:ext>
            </a:extLst>
          </p:cNvPr>
          <p:cNvSpPr txBox="1"/>
          <p:nvPr/>
        </p:nvSpPr>
        <p:spPr>
          <a:xfrm>
            <a:off x="506437" y="2056686"/>
            <a:ext cx="1856935" cy="4801314"/>
          </a:xfrm>
          <a:prstGeom prst="rect">
            <a:avLst/>
          </a:prstGeom>
          <a:noFill/>
        </p:spPr>
        <p:txBody>
          <a:bodyPr wrap="square" rtlCol="0">
            <a:spAutoFit/>
          </a:bodyPr>
          <a:lstStyle/>
          <a:p>
            <a:r>
              <a:rPr kumimoji="1" lang="en-US" altLang="ja-JP" err="1"/>
              <a:t>basiccalc</a:t>
            </a:r>
            <a:endParaRPr kumimoji="1" lang="en-US" altLang="ja-JP"/>
          </a:p>
          <a:p>
            <a:r>
              <a:rPr kumimoji="1" lang="ja-JP" altLang="en-US"/>
              <a:t>鍵の断片を隠しておく</a:t>
            </a:r>
            <a:endParaRPr kumimoji="1" lang="en-US" altLang="ja-JP"/>
          </a:p>
          <a:p>
            <a:r>
              <a:rPr lang="ja-JP" altLang="en-US"/>
              <a:t>左上の空の箱に鍵の断片を入れて</a:t>
            </a:r>
            <a:r>
              <a:rPr lang="en-US" altLang="ja-JP"/>
              <a:t>pc</a:t>
            </a:r>
            <a:r>
              <a:rPr lang="ja-JP" altLang="en-US"/>
              <a:t>で足し合わせる</a:t>
            </a:r>
            <a:r>
              <a:rPr lang="en-US" altLang="ja-JP"/>
              <a:t>(</a:t>
            </a:r>
            <a:r>
              <a:rPr lang="ja-JP" altLang="en-US"/>
              <a:t>演算する</a:t>
            </a:r>
            <a:r>
              <a:rPr lang="en-US" altLang="ja-JP"/>
              <a:t>)</a:t>
            </a:r>
          </a:p>
          <a:p>
            <a:endParaRPr kumimoji="1" lang="en-US" altLang="ja-JP"/>
          </a:p>
          <a:p>
            <a:r>
              <a:rPr lang="ja-JP" altLang="en-US"/>
              <a:t>右のツボから鍵</a:t>
            </a:r>
            <a:r>
              <a:rPr lang="en-US" altLang="ja-JP"/>
              <a:t>(</a:t>
            </a:r>
            <a:r>
              <a:rPr lang="ja-JP" altLang="en-US"/>
              <a:t>納品アイテム</a:t>
            </a:r>
            <a:r>
              <a:rPr lang="en-US" altLang="ja-JP"/>
              <a:t>)</a:t>
            </a:r>
            <a:r>
              <a:rPr lang="ja-JP" altLang="en-US"/>
              <a:t>を手に入れられる</a:t>
            </a:r>
            <a:endParaRPr lang="en-US" altLang="ja-JP"/>
          </a:p>
          <a:p>
            <a:endParaRPr kumimoji="1" lang="en-US" altLang="ja-JP"/>
          </a:p>
          <a:p>
            <a:r>
              <a:rPr lang="ja-JP" altLang="en-US"/>
              <a:t>関数等は部屋の棚等に置く</a:t>
            </a:r>
            <a:endParaRPr kumimoji="1" lang="en-US" altLang="ja-JP"/>
          </a:p>
          <a:p>
            <a:endParaRPr lang="en-US" altLang="ja-JP"/>
          </a:p>
          <a:p>
            <a:endParaRPr kumimoji="1" lang="ja-JP" altLang="en-US"/>
          </a:p>
        </p:txBody>
      </p:sp>
      <p:sp>
        <p:nvSpPr>
          <p:cNvPr id="8" name="矢印: 下 7">
            <a:extLst>
              <a:ext uri="{FF2B5EF4-FFF2-40B4-BE49-F238E27FC236}">
                <a16:creationId xmlns:a16="http://schemas.microsoft.com/office/drawing/2014/main" id="{24E662F1-77B1-4AEC-8418-1EAE10D79A5D}"/>
              </a:ext>
            </a:extLst>
          </p:cNvPr>
          <p:cNvSpPr/>
          <p:nvPr/>
        </p:nvSpPr>
        <p:spPr>
          <a:xfrm>
            <a:off x="3687045" y="1025201"/>
            <a:ext cx="450574" cy="9516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下 8">
            <a:extLst>
              <a:ext uri="{FF2B5EF4-FFF2-40B4-BE49-F238E27FC236}">
                <a16:creationId xmlns:a16="http://schemas.microsoft.com/office/drawing/2014/main" id="{2C91FF16-BE17-433F-90E3-2BD0E57D79DC}"/>
              </a:ext>
            </a:extLst>
          </p:cNvPr>
          <p:cNvSpPr/>
          <p:nvPr/>
        </p:nvSpPr>
        <p:spPr>
          <a:xfrm>
            <a:off x="4706460" y="1025201"/>
            <a:ext cx="450574" cy="9516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extLst>
              <p:ext uri="{D42A27DB-BD31-4B8C-83A1-F6EECF244321}">
                <p14:modId xmlns:p14="http://schemas.microsoft.com/office/powerpoint/2010/main" val="4146233759"/>
              </p:ext>
            </p:extLst>
          </p:nvPr>
        </p:nvSpPr>
        <p:spPr>
          <a:xfrm>
            <a:off x="9794010" y="1838325"/>
            <a:ext cx="2342072" cy="31393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ea typeface="游ゴシック"/>
              </a:rPr>
              <a:t>想定しているヒント、関数</a:t>
            </a:r>
          </a:p>
          <a:p>
            <a:pPr algn="ctr"/>
            <a:r>
              <a:rPr lang="ja-JP" altLang="en-US">
                <a:ea typeface="游ゴシック"/>
              </a:rPr>
              <a:t>・特別な関数は特に考えていない</a:t>
            </a:r>
          </a:p>
          <a:p>
            <a:pPr algn="ctr"/>
            <a:r>
              <a:rPr lang="ja-JP" altLang="en-US">
                <a:ea typeface="游ゴシック"/>
              </a:rPr>
              <a:t>・変数名等を指定して加算演算をさせる</a:t>
            </a:r>
          </a:p>
          <a:p>
            <a:pPr algn="ctr"/>
            <a:r>
              <a:rPr lang="ja-JP" altLang="en-US">
                <a:ea typeface="游ゴシック"/>
              </a:rPr>
              <a:t>ヒント</a:t>
            </a:r>
          </a:p>
          <a:p>
            <a:pPr algn="ctr"/>
            <a:r>
              <a:rPr lang="ja-JP" altLang="en-US">
                <a:ea typeface="游ゴシック"/>
              </a:rPr>
              <a:t>・演算、代入の書法等</a:t>
            </a:r>
          </a:p>
          <a:p>
            <a:pPr algn="ctr"/>
            <a:r>
              <a:rPr lang="ja-JP" altLang="en-US">
                <a:ea typeface="游ゴシック"/>
              </a:rPr>
              <a:t>・ステージのクリア条件</a:t>
            </a:r>
          </a:p>
        </p:txBody>
      </p:sp>
    </p:spTree>
    <p:extLst>
      <p:ext uri="{BB962C8B-B14F-4D97-AF65-F5344CB8AC3E}">
        <p14:creationId xmlns:p14="http://schemas.microsoft.com/office/powerpoint/2010/main" val="1949248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8C91F7-091F-409B-AF96-2FDF80EDD91C}"/>
              </a:ext>
            </a:extLst>
          </p:cNvPr>
          <p:cNvSpPr>
            <a:spLocks noGrp="1"/>
          </p:cNvSpPr>
          <p:nvPr>
            <p:ph type="title"/>
          </p:nvPr>
        </p:nvSpPr>
        <p:spPr/>
        <p:txBody>
          <a:bodyPr/>
          <a:lstStyle/>
          <a:p>
            <a:endParaRPr kumimoji="1" lang="ja-JP" altLang="en-US"/>
          </a:p>
        </p:txBody>
      </p:sp>
      <p:pic>
        <p:nvPicPr>
          <p:cNvPr id="5" name="コンテンツ プレースホルダー 4">
            <a:extLst>
              <a:ext uri="{FF2B5EF4-FFF2-40B4-BE49-F238E27FC236}">
                <a16:creationId xmlns:a16="http://schemas.microsoft.com/office/drawing/2014/main" id="{BCBE8378-A40B-4646-B5E6-A6F72ED81D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4996" y="209550"/>
            <a:ext cx="6799251" cy="6799251"/>
          </a:xfrm>
        </p:spPr>
      </p:pic>
      <p:sp>
        <p:nvSpPr>
          <p:cNvPr id="6" name="テキスト ボックス 5">
            <a:extLst>
              <a:ext uri="{FF2B5EF4-FFF2-40B4-BE49-F238E27FC236}">
                <a16:creationId xmlns:a16="http://schemas.microsoft.com/office/drawing/2014/main" id="{C1E72290-80C6-4934-8F4E-D51CEA7CA52A}"/>
              </a:ext>
            </a:extLst>
          </p:cNvPr>
          <p:cNvSpPr txBox="1"/>
          <p:nvPr/>
        </p:nvSpPr>
        <p:spPr>
          <a:xfrm>
            <a:off x="114300" y="1819275"/>
            <a:ext cx="1980931" cy="3970318"/>
          </a:xfrm>
          <a:prstGeom prst="rect">
            <a:avLst/>
          </a:prstGeom>
          <a:noFill/>
        </p:spPr>
        <p:txBody>
          <a:bodyPr wrap="square" rtlCol="0">
            <a:spAutoFit/>
          </a:bodyPr>
          <a:lstStyle/>
          <a:p>
            <a:r>
              <a:rPr kumimoji="1" lang="en-US" altLang="ja-JP"/>
              <a:t>Array1</a:t>
            </a:r>
          </a:p>
          <a:p>
            <a:r>
              <a:rPr kumimoji="1" lang="ja-JP" altLang="en-US"/>
              <a:t>まず配列の適当な演算によって左の空の箱に下の像を消すアイテムが出現する</a:t>
            </a:r>
            <a:endParaRPr kumimoji="1" lang="en-US" altLang="ja-JP"/>
          </a:p>
          <a:p>
            <a:endParaRPr lang="en-US" altLang="ja-JP"/>
          </a:p>
          <a:p>
            <a:r>
              <a:rPr kumimoji="1" lang="ja-JP" altLang="en-US"/>
              <a:t>次に配列の要素を変更して箱をいくつか消すことで奥へ進める</a:t>
            </a:r>
            <a:endParaRPr kumimoji="1" lang="en-US" altLang="ja-JP"/>
          </a:p>
          <a:p>
            <a:endParaRPr lang="en-US" altLang="ja-JP"/>
          </a:p>
          <a:p>
            <a:r>
              <a:rPr kumimoji="1" lang="ja-JP" altLang="en-US"/>
              <a:t>右上の青い箱に納品アイテム</a:t>
            </a:r>
          </a:p>
        </p:txBody>
      </p:sp>
      <p:sp>
        <p:nvSpPr>
          <p:cNvPr id="7" name="矢印: 下 6">
            <a:extLst>
              <a:ext uri="{FF2B5EF4-FFF2-40B4-BE49-F238E27FC236}">
                <a16:creationId xmlns:a16="http://schemas.microsoft.com/office/drawing/2014/main" id="{C27DE861-BB3E-4B79-8D57-152464EA26EB}"/>
              </a:ext>
            </a:extLst>
          </p:cNvPr>
          <p:cNvSpPr/>
          <p:nvPr/>
        </p:nvSpPr>
        <p:spPr>
          <a:xfrm rot="19338531">
            <a:off x="4106244" y="3743325"/>
            <a:ext cx="278296" cy="7156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左 7">
            <a:extLst>
              <a:ext uri="{FF2B5EF4-FFF2-40B4-BE49-F238E27FC236}">
                <a16:creationId xmlns:a16="http://schemas.microsoft.com/office/drawing/2014/main" id="{9B776232-94B1-48B9-8277-711FD181CF95}"/>
              </a:ext>
            </a:extLst>
          </p:cNvPr>
          <p:cNvSpPr/>
          <p:nvPr/>
        </p:nvSpPr>
        <p:spPr>
          <a:xfrm>
            <a:off x="5230459" y="5467350"/>
            <a:ext cx="1139687" cy="27829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下 8">
            <a:extLst>
              <a:ext uri="{FF2B5EF4-FFF2-40B4-BE49-F238E27FC236}">
                <a16:creationId xmlns:a16="http://schemas.microsoft.com/office/drawing/2014/main" id="{AFB107F9-A99D-4FFC-9A07-1A13E140D3FB}"/>
              </a:ext>
            </a:extLst>
          </p:cNvPr>
          <p:cNvSpPr/>
          <p:nvPr/>
        </p:nvSpPr>
        <p:spPr>
          <a:xfrm>
            <a:off x="5634592" y="3268855"/>
            <a:ext cx="463826" cy="10701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extLst>
              <p:ext uri="{D42A27DB-BD31-4B8C-83A1-F6EECF244321}">
                <p14:modId xmlns:p14="http://schemas.microsoft.com/office/powerpoint/2010/main" val="184211294"/>
              </p:ext>
            </p:extLst>
          </p:nvPr>
        </p:nvSpPr>
        <p:spPr>
          <a:xfrm>
            <a:off x="8993721" y="1933575"/>
            <a:ext cx="2743200" cy="286232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ea typeface="游ゴシック"/>
              </a:rPr>
              <a:t>想定しているヒント、関数</a:t>
            </a:r>
          </a:p>
          <a:p>
            <a:pPr algn="ctr"/>
            <a:r>
              <a:rPr lang="ja-JP" altLang="en-US">
                <a:ea typeface="游ゴシック"/>
              </a:rPr>
              <a:t>・特別な関数は考えていない</a:t>
            </a:r>
          </a:p>
          <a:p>
            <a:pPr algn="ctr"/>
            <a:endParaRPr lang="ja-JP" altLang="en-US">
              <a:ea typeface="游ゴシック"/>
            </a:endParaRPr>
          </a:p>
          <a:p>
            <a:pPr algn="ctr"/>
            <a:r>
              <a:rPr lang="ja-JP" altLang="en-US">
                <a:ea typeface="游ゴシック"/>
              </a:rPr>
              <a:t>ヒント</a:t>
            </a:r>
          </a:p>
          <a:p>
            <a:pPr algn="ctr"/>
            <a:r>
              <a:rPr lang="ja-JP" altLang="en-US">
                <a:ea typeface="游ゴシック"/>
              </a:rPr>
              <a:t>・配列の扱い方</a:t>
            </a:r>
          </a:p>
          <a:p>
            <a:pPr algn="ctr"/>
            <a:r>
              <a:rPr lang="ja-JP" altLang="en-US">
                <a:ea typeface="游ゴシック"/>
              </a:rPr>
              <a:t>・要素番号について</a:t>
            </a:r>
          </a:p>
          <a:p>
            <a:pPr algn="ctr"/>
            <a:r>
              <a:rPr lang="ja-JP" altLang="en-US">
                <a:ea typeface="游ゴシック"/>
              </a:rPr>
              <a:t>・ステージのクリア条件</a:t>
            </a:r>
          </a:p>
          <a:p>
            <a:pPr algn="ctr"/>
            <a:r>
              <a:rPr lang="ja-JP" altLang="en-US">
                <a:ea typeface="游ゴシック"/>
              </a:rPr>
              <a:t>etc</a:t>
            </a:r>
          </a:p>
        </p:txBody>
      </p:sp>
    </p:spTree>
    <p:extLst>
      <p:ext uri="{BB962C8B-B14F-4D97-AF65-F5344CB8AC3E}">
        <p14:creationId xmlns:p14="http://schemas.microsoft.com/office/powerpoint/2010/main" val="3747072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3A8902-82DD-457E-BE77-E5E68D9F3278}"/>
              </a:ext>
            </a:extLst>
          </p:cNvPr>
          <p:cNvSpPr>
            <a:spLocks noGrp="1"/>
          </p:cNvSpPr>
          <p:nvPr>
            <p:ph type="title"/>
          </p:nvPr>
        </p:nvSpPr>
        <p:spPr/>
        <p:txBody>
          <a:bodyPr/>
          <a:lstStyle/>
          <a:p>
            <a:endParaRPr kumimoji="1" lang="ja-JP" altLang="en-US"/>
          </a:p>
        </p:txBody>
      </p:sp>
      <p:pic>
        <p:nvPicPr>
          <p:cNvPr id="5" name="コンテンツ プレースホルダー 4">
            <a:extLst>
              <a:ext uri="{FF2B5EF4-FFF2-40B4-BE49-F238E27FC236}">
                <a16:creationId xmlns:a16="http://schemas.microsoft.com/office/drawing/2014/main" id="{B543506D-488D-481B-A5E4-867A8C1947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5666" y="314325"/>
            <a:ext cx="6840435" cy="6840435"/>
          </a:xfrm>
        </p:spPr>
      </p:pic>
      <p:sp>
        <p:nvSpPr>
          <p:cNvPr id="6" name="テキスト ボックス 5">
            <a:extLst>
              <a:ext uri="{FF2B5EF4-FFF2-40B4-BE49-F238E27FC236}">
                <a16:creationId xmlns:a16="http://schemas.microsoft.com/office/drawing/2014/main" id="{2FD193E8-C343-47DC-BBCD-1D625B8282E8}"/>
              </a:ext>
            </a:extLst>
          </p:cNvPr>
          <p:cNvSpPr txBox="1"/>
          <p:nvPr/>
        </p:nvSpPr>
        <p:spPr>
          <a:xfrm>
            <a:off x="38109" y="1981200"/>
            <a:ext cx="2597426" cy="3693319"/>
          </a:xfrm>
          <a:prstGeom prst="rect">
            <a:avLst/>
          </a:prstGeom>
          <a:noFill/>
        </p:spPr>
        <p:txBody>
          <a:bodyPr wrap="square" rtlCol="0">
            <a:spAutoFit/>
          </a:bodyPr>
          <a:lstStyle/>
          <a:p>
            <a:r>
              <a:rPr kumimoji="1" lang="en-US" altLang="ja-JP"/>
              <a:t>Ifmaze1</a:t>
            </a:r>
          </a:p>
          <a:p>
            <a:endParaRPr kumimoji="1" lang="en-US" altLang="ja-JP"/>
          </a:p>
          <a:p>
            <a:r>
              <a:rPr lang="ja-JP" altLang="en-US"/>
              <a:t>自動餌やりプログラムを作らせる</a:t>
            </a:r>
            <a:r>
              <a:rPr lang="en-US" altLang="ja-JP"/>
              <a:t>(</a:t>
            </a:r>
            <a:r>
              <a:rPr lang="ja-JP" altLang="en-US"/>
              <a:t>簡単</a:t>
            </a:r>
            <a:r>
              <a:rPr lang="en-US" altLang="ja-JP"/>
              <a:t>)</a:t>
            </a:r>
          </a:p>
          <a:p>
            <a:r>
              <a:rPr lang="ja-JP" altLang="en-US"/>
              <a:t>関数：馬の状態を調べる、食べ物をやる、水をやる、等</a:t>
            </a:r>
            <a:r>
              <a:rPr lang="en-US" altLang="ja-JP"/>
              <a:t>…</a:t>
            </a:r>
          </a:p>
          <a:p>
            <a:r>
              <a:rPr lang="en-US" altLang="ja-JP" err="1"/>
              <a:t>If,while</a:t>
            </a:r>
            <a:r>
              <a:rPr lang="ja-JP" altLang="en-US"/>
              <a:t>で作らせる</a:t>
            </a:r>
            <a:endParaRPr lang="en-US" altLang="ja-JP"/>
          </a:p>
          <a:p>
            <a:endParaRPr lang="en-US" altLang="ja-JP"/>
          </a:p>
          <a:p>
            <a:r>
              <a:rPr lang="ja-JP" altLang="en-US"/>
              <a:t>適切に組まれれば水がめ内に納品アイテムがセットされる</a:t>
            </a:r>
            <a:endParaRPr lang="en-US" altLang="ja-JP"/>
          </a:p>
          <a:p>
            <a:endParaRPr kumimoji="1" lang="ja-JP" altLang="en-US"/>
          </a:p>
        </p:txBody>
      </p:sp>
      <p:sp>
        <p:nvSpPr>
          <p:cNvPr id="3" name="テキスト ボックス 2"/>
          <p:cNvSpPr txBox="1"/>
          <p:nvPr>
            <p:extLst>
              <p:ext uri="{D42A27DB-BD31-4B8C-83A1-F6EECF244321}">
                <p14:modId xmlns:p14="http://schemas.microsoft.com/office/powerpoint/2010/main" val="957586309"/>
              </p:ext>
            </p:extLst>
          </p:nvPr>
        </p:nvSpPr>
        <p:spPr>
          <a:xfrm>
            <a:off x="9165211" y="2343150"/>
            <a:ext cx="2743200" cy="397031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ea typeface="游ゴシック"/>
              </a:rPr>
              <a:t>想定しているヒント、関数等</a:t>
            </a:r>
          </a:p>
          <a:p>
            <a:pPr algn="ctr"/>
            <a:r>
              <a:rPr lang="ja-JP" altLang="en-US">
                <a:ea typeface="游ゴシック"/>
              </a:rPr>
              <a:t>関数</a:t>
            </a:r>
          </a:p>
          <a:p>
            <a:pPr algn="ctr"/>
            <a:r>
              <a:rPr lang="ja-JP" altLang="en-US">
                <a:ea typeface="游ゴシック"/>
              </a:rPr>
              <a:t>・馬の状態を得る</a:t>
            </a:r>
          </a:p>
          <a:p>
            <a:pPr algn="ctr"/>
            <a:r>
              <a:rPr lang="ja-JP" altLang="en-US">
                <a:ea typeface="游ゴシック"/>
              </a:rPr>
              <a:t>・餌をやる</a:t>
            </a:r>
          </a:p>
          <a:p>
            <a:pPr algn="ctr"/>
            <a:r>
              <a:rPr lang="ja-JP" altLang="en-US">
                <a:ea typeface="游ゴシック"/>
              </a:rPr>
              <a:t>・水をやる</a:t>
            </a:r>
          </a:p>
          <a:p>
            <a:pPr algn="ctr"/>
            <a:r>
              <a:rPr lang="ja-JP" altLang="en-US">
                <a:ea typeface="游ゴシック"/>
              </a:rPr>
              <a:t>・体を洗う</a:t>
            </a:r>
          </a:p>
          <a:p>
            <a:pPr algn="ctr"/>
            <a:r>
              <a:rPr lang="ja-JP" altLang="en-US">
                <a:ea typeface="游ゴシック"/>
              </a:rPr>
              <a:t>・(なにもしない)</a:t>
            </a:r>
          </a:p>
          <a:p>
            <a:pPr algn="ctr"/>
            <a:r>
              <a:rPr lang="ja-JP" altLang="en-US">
                <a:ea typeface="游ゴシック"/>
              </a:rPr>
              <a:t>ヒント</a:t>
            </a:r>
          </a:p>
          <a:p>
            <a:pPr algn="ctr"/>
            <a:r>
              <a:rPr lang="ja-JP" altLang="en-US">
                <a:ea typeface="游ゴシック"/>
              </a:rPr>
              <a:t>・ifとwhileの書法</a:t>
            </a:r>
          </a:p>
          <a:p>
            <a:pPr algn="ctr"/>
            <a:r>
              <a:rPr lang="ja-JP" altLang="en-US">
                <a:ea typeface="游ゴシック"/>
              </a:rPr>
              <a:t>・クリア目標(馬の世話をするプログラムを作ることを教える)</a:t>
            </a:r>
          </a:p>
          <a:p>
            <a:pPr algn="ctr"/>
            <a:endParaRPr lang="ja-JP" altLang="en-US">
              <a:ea typeface="游ゴシック"/>
            </a:endParaRPr>
          </a:p>
        </p:txBody>
      </p:sp>
    </p:spTree>
    <p:extLst>
      <p:ext uri="{BB962C8B-B14F-4D97-AF65-F5344CB8AC3E}">
        <p14:creationId xmlns:p14="http://schemas.microsoft.com/office/powerpoint/2010/main" val="271347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図 4" descr="output.png"/>
          <p:cNvPicPr>
            <a:picLocks noGrp="1" noChangeAspect="1"/>
          </p:cNvPicPr>
          <p:nvPr>
            <p:ph idx="1"/>
          </p:nvPr>
        </p:nvPicPr>
        <p:blipFill>
          <a:blip r:embed="rId3"/>
          <a:stretch>
            <a:fillRect/>
          </a:stretch>
        </p:blipFill>
        <p:spPr>
          <a:xfrm>
            <a:off x="3153519" y="504825"/>
            <a:ext cx="5677082" cy="5681421"/>
          </a:xfrm>
          <a:prstGeom prst="rect">
            <a:avLst/>
          </a:prstGeom>
        </p:spPr>
      </p:pic>
      <p:sp>
        <p:nvSpPr>
          <p:cNvPr id="6" name="テキスト ボックス 5"/>
          <p:cNvSpPr txBox="1"/>
          <p:nvPr>
            <p:extLst>
              <p:ext uri="{D42A27DB-BD31-4B8C-83A1-F6EECF244321}">
                <p14:modId xmlns:p14="http://schemas.microsoft.com/office/powerpoint/2010/main" val="290490508"/>
              </p:ext>
            </p:extLst>
          </p:nvPr>
        </p:nvSpPr>
        <p:spPr>
          <a:xfrm>
            <a:off x="228600" y="2400300"/>
            <a:ext cx="2743200" cy="424731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ea typeface="游ゴシック"/>
              </a:rPr>
              <a:t>Output</a:t>
            </a:r>
          </a:p>
          <a:p>
            <a:pPr algn="ctr"/>
            <a:r>
              <a:rPr lang="ja-JP" altLang="en-US">
                <a:ea typeface="游ゴシック"/>
              </a:rPr>
              <a:t>一面が滑る床で覆われている</a:t>
            </a:r>
          </a:p>
          <a:p>
            <a:pPr algn="ctr"/>
            <a:r>
              <a:rPr lang="ja-JP" altLang="en-US">
                <a:ea typeface="游ゴシック"/>
              </a:rPr>
              <a:t>滑る床上は障害物にぶつかるまでプレイヤーは直進する</a:t>
            </a:r>
          </a:p>
          <a:p>
            <a:pPr algn="ctr"/>
            <a:r>
              <a:rPr lang="ja-JP" altLang="en-US">
                <a:ea typeface="游ゴシック"/>
              </a:rPr>
              <a:t>黄黒の床の上は滑らない</a:t>
            </a:r>
          </a:p>
          <a:p>
            <a:pPr algn="ctr"/>
            <a:r>
              <a:rPr lang="ja-JP" altLang="en-US">
                <a:ea typeface="游ゴシック"/>
              </a:rPr>
              <a:t>本棚からプログラムのヒントを得て、pcで実行する。正解したらそのままpcから納品アイテムがもらえる</a:t>
            </a:r>
          </a:p>
          <a:p>
            <a:pPr algn="ctr"/>
            <a:r>
              <a:rPr lang="ja-JP" altLang="en-US">
                <a:ea typeface="游ゴシック"/>
              </a:rPr>
              <a:t>問題は文字列の出力</a:t>
            </a:r>
          </a:p>
          <a:p>
            <a:pPr algn="ctr"/>
            <a:r>
              <a:rPr lang="ja-JP" altLang="en-US">
                <a:ea typeface="游ゴシック"/>
              </a:rPr>
              <a:t>表示する文字列は棚の中にある変数等</a:t>
            </a:r>
          </a:p>
        </p:txBody>
      </p:sp>
      <p:sp>
        <p:nvSpPr>
          <p:cNvPr id="3" name="テキスト ボックス 2"/>
          <p:cNvSpPr txBox="1"/>
          <p:nvPr>
            <p:extLst>
              <p:ext uri="{D42A27DB-BD31-4B8C-83A1-F6EECF244321}">
                <p14:modId xmlns:p14="http://schemas.microsoft.com/office/powerpoint/2010/main" val="887181395"/>
              </p:ext>
            </p:extLst>
          </p:nvPr>
        </p:nvSpPr>
        <p:spPr>
          <a:xfrm>
            <a:off x="8955612" y="2085975"/>
            <a:ext cx="2743200" cy="258532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ea typeface="游ゴシック"/>
              </a:rPr>
              <a:t>想定しているヒント、関数</a:t>
            </a:r>
          </a:p>
          <a:p>
            <a:pPr algn="ctr"/>
            <a:r>
              <a:rPr lang="ja-JP" altLang="en-US">
                <a:ea typeface="游ゴシック"/>
              </a:rPr>
              <a:t>・特別な関数は考えていない</a:t>
            </a:r>
          </a:p>
          <a:p>
            <a:pPr algn="ctr"/>
            <a:r>
              <a:rPr lang="ja-JP" altLang="en-US">
                <a:ea typeface="游ゴシック"/>
              </a:rPr>
              <a:t>ヒント</a:t>
            </a:r>
          </a:p>
          <a:p>
            <a:pPr algn="ctr"/>
            <a:r>
              <a:rPr lang="ja-JP" altLang="en-US">
                <a:ea typeface="游ゴシック"/>
              </a:rPr>
              <a:t>・標準出力すべき文字列</a:t>
            </a:r>
          </a:p>
          <a:p>
            <a:pPr algn="ctr"/>
            <a:r>
              <a:rPr lang="ja-JP" altLang="en-US">
                <a:ea typeface="游ゴシック"/>
              </a:rPr>
              <a:t>・標準出力の書法</a:t>
            </a:r>
          </a:p>
          <a:p>
            <a:pPr algn="ctr"/>
            <a:r>
              <a:rPr lang="ja-JP" altLang="en-US">
                <a:ea typeface="游ゴシック"/>
              </a:rPr>
              <a:t>・ステージクリア条件</a:t>
            </a:r>
          </a:p>
          <a:p>
            <a:pPr algn="ctr"/>
            <a:endParaRPr lang="ja-JP" altLang="en-US">
              <a:ea typeface="游ゴシック"/>
            </a:endParaRPr>
          </a:p>
        </p:txBody>
      </p:sp>
    </p:spTree>
    <p:extLst>
      <p:ext uri="{BB962C8B-B14F-4D97-AF65-F5344CB8AC3E}">
        <p14:creationId xmlns:p14="http://schemas.microsoft.com/office/powerpoint/2010/main" val="368245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図 4" descr="array2.png"/>
          <p:cNvPicPr>
            <a:picLocks noGrp="1" noChangeAspect="1"/>
          </p:cNvPicPr>
          <p:nvPr>
            <p:ph idx="1"/>
          </p:nvPr>
        </p:nvPicPr>
        <p:blipFill rotWithShape="1">
          <a:blip r:embed="rId3"/>
          <a:srcRect l="5774" t="7247" r="7383" b="25205"/>
          <a:stretch/>
        </p:blipFill>
        <p:spPr>
          <a:xfrm>
            <a:off x="2858174" y="581025"/>
            <a:ext cx="6814421" cy="5303409"/>
          </a:xfrm>
          <a:prstGeom prst="rect">
            <a:avLst/>
          </a:prstGeom>
        </p:spPr>
      </p:pic>
      <p:sp>
        <p:nvSpPr>
          <p:cNvPr id="6" name="テキスト ボックス 5"/>
          <p:cNvSpPr txBox="1"/>
          <p:nvPr>
            <p:extLst>
              <p:ext uri="{D42A27DB-BD31-4B8C-83A1-F6EECF244321}">
                <p14:modId xmlns:p14="http://schemas.microsoft.com/office/powerpoint/2010/main" val="1736912327"/>
              </p:ext>
            </p:extLst>
          </p:nvPr>
        </p:nvSpPr>
        <p:spPr>
          <a:xfrm>
            <a:off x="276225" y="1962150"/>
            <a:ext cx="2743200" cy="507831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ea typeface="游ゴシック"/>
              </a:rPr>
              <a:t>Array2</a:t>
            </a:r>
          </a:p>
          <a:p>
            <a:pPr algn="ctr"/>
            <a:r>
              <a:rPr lang="ja-JP" altLang="en-US">
                <a:ea typeface="游ゴシック"/>
              </a:rPr>
              <a:t>ヒントを集めて、pcで配列の要素を出力する。</a:t>
            </a:r>
          </a:p>
          <a:p>
            <a:pPr algn="ctr"/>
            <a:r>
              <a:rPr lang="ja-JP" altLang="en-US">
                <a:ea typeface="游ゴシック"/>
              </a:rPr>
              <a:t>出力された配列はon/off、0/1等である。</a:t>
            </a:r>
          </a:p>
          <a:p>
            <a:pPr algn="ctr"/>
            <a:r>
              <a:rPr lang="ja-JP" altLang="en-US">
                <a:ea typeface="游ゴシック"/>
              </a:rPr>
              <a:t>壁のオブジェクトの色をプレイヤーが切り替えできる。切り替える際にはオブジェクトの目の前に立ってアクションする必要がある。</a:t>
            </a:r>
          </a:p>
          <a:p>
            <a:pPr algn="ctr"/>
            <a:r>
              <a:rPr lang="ja-JP" altLang="en-US">
                <a:ea typeface="游ゴシック"/>
              </a:rPr>
              <a:t>これを出力されたon/offに対応させて、正解ならば井戸内に納品アイテムが出現する。</a:t>
            </a:r>
          </a:p>
          <a:p>
            <a:pPr algn="ctr"/>
            <a:r>
              <a:rPr lang="ja-JP" altLang="en-US">
                <a:ea typeface="游ゴシック"/>
              </a:rPr>
              <a:t>魔法陣的なものは正解した際に出現する</a:t>
            </a:r>
          </a:p>
          <a:p>
            <a:pPr algn="ctr"/>
            <a:endParaRPr lang="ja-JP" altLang="en-US">
              <a:ea typeface="游ゴシック"/>
            </a:endParaRPr>
          </a:p>
        </p:txBody>
      </p:sp>
      <p:sp>
        <p:nvSpPr>
          <p:cNvPr id="7" name="テキスト ボックス 6"/>
          <p:cNvSpPr txBox="1"/>
          <p:nvPr>
            <p:extLst>
              <p:ext uri="{D42A27DB-BD31-4B8C-83A1-F6EECF244321}">
                <p14:modId xmlns:p14="http://schemas.microsoft.com/office/powerpoint/2010/main" val="2187084335"/>
              </p:ext>
            </p:extLst>
          </p:nvPr>
        </p:nvSpPr>
        <p:spPr>
          <a:xfrm>
            <a:off x="10334625" y="1781175"/>
            <a:ext cx="1720970"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ea typeface="游ゴシック"/>
              </a:rPr>
              <a:t>魔方陣レイヤはactiveobj</a:t>
            </a:r>
          </a:p>
          <a:p>
            <a:pPr algn="ctr"/>
            <a:endParaRPr lang="ja-JP" altLang="en-US">
              <a:ea typeface="游ゴシック"/>
            </a:endParaRPr>
          </a:p>
        </p:txBody>
      </p:sp>
      <p:sp>
        <p:nvSpPr>
          <p:cNvPr id="3" name="テキスト ボックス 2"/>
          <p:cNvSpPr txBox="1"/>
          <p:nvPr>
            <p:extLst>
              <p:ext uri="{D42A27DB-BD31-4B8C-83A1-F6EECF244321}">
                <p14:modId xmlns:p14="http://schemas.microsoft.com/office/powerpoint/2010/main" val="3235920852"/>
              </p:ext>
            </p:extLst>
          </p:nvPr>
        </p:nvSpPr>
        <p:spPr>
          <a:xfrm>
            <a:off x="9565356" y="2638425"/>
            <a:ext cx="2743200" cy="369331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ea typeface="游ゴシック"/>
              </a:rPr>
              <a:t>想定しているヒント、関数</a:t>
            </a:r>
          </a:p>
          <a:p>
            <a:pPr algn="ctr"/>
            <a:r>
              <a:rPr lang="ja-JP" altLang="en-US">
                <a:ea typeface="游ゴシック"/>
              </a:rPr>
              <a:t>・on,offの入った配列(コードから中身が見られないことが望ましい)</a:t>
            </a:r>
          </a:p>
          <a:p>
            <a:pPr algn="ctr"/>
            <a:r>
              <a:rPr lang="ja-JP" altLang="en-US">
                <a:ea typeface="游ゴシック"/>
              </a:rPr>
              <a:t>・whileと標準出力で配列の要素を表示する</a:t>
            </a:r>
          </a:p>
          <a:p>
            <a:pPr algn="ctr"/>
            <a:r>
              <a:rPr lang="ja-JP" altLang="en-US">
                <a:ea typeface="游ゴシック"/>
              </a:rPr>
              <a:t>ヒント</a:t>
            </a:r>
          </a:p>
          <a:p>
            <a:pPr algn="ctr"/>
            <a:r>
              <a:rPr lang="ja-JP" altLang="en-US">
                <a:ea typeface="游ゴシック"/>
              </a:rPr>
              <a:t>・クリア条件</a:t>
            </a:r>
          </a:p>
          <a:p>
            <a:pPr algn="ctr"/>
            <a:r>
              <a:rPr lang="ja-JP" altLang="en-US">
                <a:ea typeface="游ゴシック"/>
              </a:rPr>
              <a:t>・配列とwhileを組み合わせた時の使い方(カウンタ)</a:t>
            </a:r>
          </a:p>
          <a:p>
            <a:pPr algn="ctr"/>
            <a:endParaRPr lang="ja-JP" altLang="en-US">
              <a:ea typeface="游ゴシック"/>
            </a:endParaRPr>
          </a:p>
        </p:txBody>
      </p:sp>
    </p:spTree>
    <p:extLst>
      <p:ext uri="{BB962C8B-B14F-4D97-AF65-F5344CB8AC3E}">
        <p14:creationId xmlns:p14="http://schemas.microsoft.com/office/powerpoint/2010/main" val="2790900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42975" y="361950"/>
            <a:ext cx="10515600" cy="1325563"/>
          </a:xfrm>
        </p:spPr>
        <p:txBody>
          <a:bodyPr/>
          <a:lstStyle/>
          <a:p>
            <a:endParaRPr kumimoji="1" lang="ja-JP" altLang="en-US"/>
          </a:p>
        </p:txBody>
      </p:sp>
      <p:pic>
        <p:nvPicPr>
          <p:cNvPr id="4" name="図 4" descr="roby.png"/>
          <p:cNvPicPr>
            <a:picLocks noGrp="1" noChangeAspect="1"/>
          </p:cNvPicPr>
          <p:nvPr>
            <p:ph idx="1"/>
          </p:nvPr>
        </p:nvPicPr>
        <p:blipFill>
          <a:blip r:embed="rId3"/>
          <a:stretch>
            <a:fillRect/>
          </a:stretch>
        </p:blipFill>
        <p:spPr>
          <a:xfrm>
            <a:off x="4829175" y="228600"/>
            <a:ext cx="5946449" cy="5951677"/>
          </a:xfrm>
          <a:prstGeom prst="rect">
            <a:avLst/>
          </a:prstGeom>
        </p:spPr>
      </p:pic>
      <p:sp>
        <p:nvSpPr>
          <p:cNvPr id="6" name="テキスト ボックス 5"/>
          <p:cNvSpPr txBox="1"/>
          <p:nvPr>
            <p:extLst>
              <p:ext uri="{D42A27DB-BD31-4B8C-83A1-F6EECF244321}">
                <p14:modId xmlns:p14="http://schemas.microsoft.com/office/powerpoint/2010/main" val="405744950"/>
              </p:ext>
            </p:extLst>
          </p:nvPr>
        </p:nvSpPr>
        <p:spPr>
          <a:xfrm>
            <a:off x="0" y="2343150"/>
            <a:ext cx="2743200" cy="286232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ea typeface="游ゴシック"/>
              </a:rPr>
              <a:t>Roby</a:t>
            </a:r>
          </a:p>
          <a:p>
            <a:pPr algn="ctr"/>
            <a:r>
              <a:rPr lang="ja-JP" altLang="en-US">
                <a:ea typeface="游ゴシック"/>
              </a:rPr>
              <a:t>ドアごとにステージがある</a:t>
            </a:r>
          </a:p>
          <a:p>
            <a:pPr algn="ctr"/>
            <a:r>
              <a:rPr lang="ja-JP" altLang="en-US">
                <a:ea typeface="游ゴシック"/>
              </a:rPr>
              <a:t>奥の金の扉にはクリアアイテムの納品部屋</a:t>
            </a:r>
          </a:p>
          <a:p>
            <a:pPr algn="ctr"/>
            <a:r>
              <a:rPr lang="ja-JP" altLang="en-US">
                <a:ea typeface="游ゴシック"/>
              </a:rPr>
              <a:t>看板にステージの説明等が書ける</a:t>
            </a:r>
          </a:p>
          <a:p>
            <a:pPr algn="ctr"/>
            <a:r>
              <a:rPr lang="ja-JP" altLang="en-US">
                <a:ea typeface="游ゴシック"/>
              </a:rPr>
              <a:t>手前のpcでは何らかの情報が閲覧できるといい</a:t>
            </a:r>
          </a:p>
          <a:p>
            <a:pPr algn="ctr"/>
            <a:endParaRPr lang="ja-JP" altLang="en-US">
              <a:ea typeface="游ゴシック"/>
            </a:endParaRPr>
          </a:p>
        </p:txBody>
      </p:sp>
    </p:spTree>
    <p:extLst>
      <p:ext uri="{BB962C8B-B14F-4D97-AF65-F5344CB8AC3E}">
        <p14:creationId xmlns:p14="http://schemas.microsoft.com/office/powerpoint/2010/main" val="208419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図 4" descr="lastmap.png"/>
          <p:cNvPicPr>
            <a:picLocks noGrp="1" noChangeAspect="1"/>
          </p:cNvPicPr>
          <p:nvPr>
            <p:ph idx="1"/>
          </p:nvPr>
        </p:nvPicPr>
        <p:blipFill>
          <a:blip r:embed="rId3"/>
          <a:stretch>
            <a:fillRect/>
          </a:stretch>
        </p:blipFill>
        <p:spPr>
          <a:xfrm>
            <a:off x="5905500" y="285750"/>
            <a:ext cx="6072449" cy="6078093"/>
          </a:xfrm>
          <a:prstGeom prst="rect">
            <a:avLst/>
          </a:prstGeom>
        </p:spPr>
      </p:pic>
      <p:sp>
        <p:nvSpPr>
          <p:cNvPr id="6" name="テキスト ボックス 5"/>
          <p:cNvSpPr txBox="1"/>
          <p:nvPr>
            <p:extLst>
              <p:ext uri="{D42A27DB-BD31-4B8C-83A1-F6EECF244321}">
                <p14:modId xmlns:p14="http://schemas.microsoft.com/office/powerpoint/2010/main" val="365680692"/>
              </p:ext>
            </p:extLst>
          </p:nvPr>
        </p:nvSpPr>
        <p:spPr>
          <a:xfrm>
            <a:off x="295275" y="2238375"/>
            <a:ext cx="2743200" cy="258532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ea typeface="游ゴシック"/>
              </a:rPr>
              <a:t>Lastmap</a:t>
            </a:r>
          </a:p>
          <a:p>
            <a:pPr algn="ctr"/>
            <a:r>
              <a:rPr lang="ja-JP" altLang="en-US">
                <a:ea typeface="游ゴシック"/>
              </a:rPr>
              <a:t>各ステージで集めた納品アイテムをセットする部屋</a:t>
            </a:r>
          </a:p>
          <a:p>
            <a:pPr algn="ctr"/>
            <a:r>
              <a:rPr lang="ja-JP" altLang="en-US">
                <a:ea typeface="游ゴシック"/>
              </a:rPr>
              <a:t>奥のpcで行う</a:t>
            </a:r>
          </a:p>
          <a:p>
            <a:pPr algn="ctr"/>
            <a:r>
              <a:rPr lang="ja-JP" altLang="en-US">
                <a:ea typeface="游ゴシック"/>
              </a:rPr>
              <a:t>魔方陣的なものは完全にセットが完了したら出現すればいい???</a:t>
            </a:r>
          </a:p>
          <a:p>
            <a:pPr algn="ctr"/>
            <a:endParaRPr lang="ja-JP" altLang="en-US">
              <a:ea typeface="游ゴシック"/>
            </a:endParaRPr>
          </a:p>
        </p:txBody>
      </p:sp>
    </p:spTree>
    <p:extLst>
      <p:ext uri="{BB962C8B-B14F-4D97-AF65-F5344CB8AC3E}">
        <p14:creationId xmlns:p14="http://schemas.microsoft.com/office/powerpoint/2010/main" val="61480614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4</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テーマ</vt:lpstr>
      <vt:lpstr>基本ステージの説明等</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基本ステージの説明等</dc:title>
  <cp:revision>1</cp:revision>
  <dcterms:modified xsi:type="dcterms:W3CDTF">2017-07-11T05:37:47Z</dcterms:modified>
</cp:coreProperties>
</file>