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60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80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50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66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76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59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50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48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9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81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75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17C4B-FDC0-46E2-8976-715713D236B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84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691542"/>
              </p:ext>
            </p:extLst>
          </p:nvPr>
        </p:nvGraphicFramePr>
        <p:xfrm>
          <a:off x="6421365" y="3124200"/>
          <a:ext cx="4855613" cy="1953035"/>
        </p:xfrm>
        <a:graphic>
          <a:graphicData uri="http://schemas.openxmlformats.org/drawingml/2006/table">
            <a:tbl>
              <a:tblPr/>
              <a:tblGrid>
                <a:gridCol w="48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5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/>
                        </a:rPr>
                        <a:t>セーブデータ管理</a:t>
                      </a:r>
                      <a:r>
                        <a:rPr kumimoji="1" lang="en-US" altLang="ja-JP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/>
                        </a:rPr>
                        <a:t>(</a:t>
                      </a:r>
                      <a:r>
                        <a:rPr kumimoji="1" lang="en-US" altLang="ja-JP" sz="1100" b="1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/>
                        </a:rPr>
                        <a:t>DataServer</a:t>
                      </a:r>
                      <a:r>
                        <a:rPr kumimoji="1" lang="en-US" altLang="ja-JP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/>
                        </a:rPr>
                        <a:t>)</a:t>
                      </a: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4">
                <a:tc>
                  <a:txBody>
                    <a:bodyPr/>
                    <a:lstStyle/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ja-JP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MS PGothic"/>
                      </a:endParaRPr>
                    </a:p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ja-JP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ＭＳ Ｐゴシック"/>
                      </a:endParaRP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649">
                <a:tc>
                  <a:txBody>
                    <a:bodyPr/>
                    <a:lstStyle/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/>
                        </a:rPr>
                        <a:t>＋ユーザ情報・セーブデータの書き込み():void</a:t>
                      </a:r>
                    </a:p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/>
                        </a:rPr>
                        <a:t>＋ユーザ情報・セーブデータの読み出し():void</a:t>
                      </a: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PGothic"/>
                        </a:rPr>
                        <a:t> </a:t>
                      </a:r>
                    </a:p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PGothic"/>
                        </a:rPr>
                        <a:t>＋ユーザ名パスワードの照合(String):boolean</a:t>
                      </a:r>
                    </a:p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PGothic"/>
                        </a:rPr>
                        <a:t>＋ユーザの登録():void</a:t>
                      </a: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1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189265"/>
              </p:ext>
            </p:extLst>
          </p:nvPr>
        </p:nvGraphicFramePr>
        <p:xfrm>
          <a:off x="838398" y="247650"/>
          <a:ext cx="4910581" cy="1802975"/>
        </p:xfrm>
        <a:graphic>
          <a:graphicData uri="http://schemas.openxmlformats.org/drawingml/2006/table">
            <a:tbl>
              <a:tblPr/>
              <a:tblGrid>
                <a:gridCol w="491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504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サーバ </a:t>
                      </a:r>
                      <a:r>
                        <a:rPr kumimoji="1" lang="en-US" altLang="ja-JP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(Server)</a:t>
                      </a: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8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-ユーザナンバ:int</a:t>
                      </a: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052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＋コンストラクタ</a:t>
                      </a:r>
                      <a:r>
                        <a:rPr kumimoji="1" lang="en-US" altLang="ja-JP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kumimoji="1" lang="en-US" altLang="ja-JP" sz="11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kumimoji="1" lang="en-US" altLang="ja-JP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port): void </a:t>
                      </a:r>
                      <a:endParaRPr kumimoji="1" lang="ja-JP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＋クライアントとの接続():void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1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274790"/>
              </p:ext>
            </p:extLst>
          </p:nvPr>
        </p:nvGraphicFramePr>
        <p:xfrm>
          <a:off x="838398" y="3105150"/>
          <a:ext cx="4855613" cy="2162586"/>
        </p:xfrm>
        <a:graphic>
          <a:graphicData uri="http://schemas.openxmlformats.org/drawingml/2006/table">
            <a:tbl>
              <a:tblPr/>
              <a:tblGrid>
                <a:gridCol w="48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5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/>
                        </a:rPr>
                        <a:t>データ送受信スレッド</a:t>
                      </a:r>
                      <a:r>
                        <a:rPr kumimoji="1" lang="en-US" altLang="ja-JP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/>
                        </a:rPr>
                        <a:t>(Receiver) </a:t>
                      </a: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normalizeH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PGothic"/>
                        </a:rPr>
                        <a:t>-ユーザ名:String</a:t>
                      </a:r>
                    </a:p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ja-JP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ＭＳ Ｐゴシック"/>
                      </a:endParaRP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374">
                <a:tc>
                  <a:txBody>
                    <a:bodyPr/>
                    <a:lstStyle/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PGothic"/>
                        </a:rPr>
                        <a:t>+コンストラクタ(Socket,int)</a:t>
                      </a:r>
                      <a:r>
                        <a:rPr kumimoji="1" lang="en-US" altLang="ja-JP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/>
                          <a:ea typeface="ＭＳ Ｐゴシック"/>
                        </a:rPr>
                        <a:t> </a:t>
                      </a:r>
                    </a:p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PGothic"/>
                        </a:rPr>
                        <a:t>＋メッセージの受信():void</a:t>
                      </a:r>
                      <a:r>
                        <a:rPr kumimoji="1" lang="en-US" altLang="ja-JP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/>
                          <a:ea typeface="ＭＳ Ｐゴシック"/>
                        </a:rPr>
                        <a:t> </a:t>
                      </a:r>
                    </a:p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PGothic"/>
                        </a:rPr>
                        <a:t>＋メッセージの送信():void</a:t>
                      </a:r>
                      <a:r>
                        <a:rPr kumimoji="1" lang="en-US" altLang="ja-JP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/>
                          <a:ea typeface="ＭＳ Ｐゴシック"/>
                        </a:rPr>
                        <a:t> </a:t>
                      </a:r>
                    </a:p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ja-JP" altLang="en-US" sz="1100" normalizeH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ＭＳ Ｐゴシック"/>
                      </a:endParaRP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" name="直線矢印コネクタ 1"/>
          <p:cNvCxnSpPr/>
          <p:nvPr/>
        </p:nvCxnSpPr>
        <p:spPr>
          <a:xfrm>
            <a:off x="3629881" y="2047875"/>
            <a:ext cx="8627" cy="10437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V="1">
            <a:off x="5687766" y="4133850"/>
            <a:ext cx="720306" cy="40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19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2017-06-20T04:39:34Z</dcterms:modified>
</cp:coreProperties>
</file>