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6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80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50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66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76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59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5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48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81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C4B-FDC0-46E2-8976-715713D236BF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75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7C4B-FDC0-46E2-8976-715713D236BF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3A5F-1F8C-43F8-B8A2-EF713B3F2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84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90595"/>
              </p:ext>
            </p:extLst>
          </p:nvPr>
        </p:nvGraphicFramePr>
        <p:xfrm>
          <a:off x="933670" y="1038225"/>
          <a:ext cx="4855613" cy="2926572"/>
        </p:xfrm>
        <a:graphic>
          <a:graphicData uri="http://schemas.openxmlformats.org/drawingml/2006/table">
            <a:tbl>
              <a:tblPr/>
              <a:tblGrid>
                <a:gridCol w="48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5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セーブデータ管理</a:t>
                      </a:r>
                      <a:r>
                        <a:rPr kumimoji="1" lang="en-US" altLang="ja-JP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(</a:t>
                      </a:r>
                      <a:r>
                        <a:rPr kumimoji="1" lang="en-US" altLang="ja-JP" sz="11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DataServer</a:t>
                      </a:r>
                      <a:r>
                        <a:rPr kumimoji="1" lang="en-US" altLang="ja-JP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)</a:t>
                      </a: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099">
                <a:tc>
                  <a:txBody>
                    <a:bodyPr/>
                    <a:lstStyle/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PGothic"/>
                        </a:rPr>
                        <a:t>－ユーザ情報(ユーザ名・パスワード・セーブデータ、オプション関連):String</a:t>
                      </a:r>
                      <a:endParaRPr kumimoji="1" lang="en-US" altLang="ja-JP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S PGothic"/>
                        <a:ea typeface="ＭＳ Ｐゴシック"/>
                      </a:endParaRP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8911">
                <a:tc>
                  <a:txBody>
                    <a:bodyPr/>
                    <a:lstStyle/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＋ユーザ情報・セーブデータの書き込み():void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/>
                        </a:rPr>
                        <a:t>＋ユーザ情報・セーブデータの読み出し():void</a:t>
                      </a: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PGothic"/>
                        </a:rPr>
                        <a:t> 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S PGothic"/>
                        </a:rPr>
                        <a:t>＋ユーザ名パスワードの照合(String):boolean</a:t>
                      </a: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453272"/>
              </p:ext>
            </p:extLst>
          </p:nvPr>
        </p:nvGraphicFramePr>
        <p:xfrm>
          <a:off x="6560288" y="744282"/>
          <a:ext cx="4910581" cy="3181266"/>
        </p:xfrm>
        <a:graphic>
          <a:graphicData uri="http://schemas.openxmlformats.org/drawingml/2006/table">
            <a:tbl>
              <a:tblPr/>
              <a:tblGrid>
                <a:gridCol w="491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528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サーバ </a:t>
                      </a:r>
                      <a:r>
                        <a:rPr kumimoji="1" lang="en-US" altLang="ja-JP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(Server)</a:t>
                      </a:r>
                      <a:endParaRPr kumimoji="1" lang="ja-JP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21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-ユーザナンバ:int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-内部Class データ送受信用スレッド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516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imes New Roman"/>
                          <a:ea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＋コンストラクタ</a:t>
                      </a:r>
                      <a:r>
                        <a:rPr kumimoji="1" lang="en-US" altLang="ja-JP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kumimoji="1" lang="en-US" altLang="ja-JP" sz="11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kumimoji="1" lang="en-US" altLang="ja-JP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port): void </a:t>
                      </a: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＋クライアントとの接続():void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/>
                          <a:ea typeface="MS PGothic"/>
                        </a:rPr>
                        <a:t>＋クライアントとの接続状態・空きスレッドの確認</a:t>
                      </a:r>
                      <a:r>
                        <a:rPr kumimoji="1" lang="en-US" altLang="ja-JP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/>
                          <a:ea typeface="MS PGothic"/>
                        </a:rPr>
                        <a:t>():</a:t>
                      </a:r>
                      <a:r>
                        <a:rPr kumimoji="1" lang="en-US" altLang="ja-JP" sz="11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/>
                          <a:ea typeface="MS PGothic"/>
                        </a:rPr>
                        <a:t>int</a:t>
                      </a:r>
                      <a:r>
                        <a:rPr kumimoji="1" lang="en-US" altLang="ja-JP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/>
                          <a:ea typeface="MS PGothic"/>
                        </a:rPr>
                        <a:t> </a:t>
                      </a:r>
                      <a:endParaRPr kumimoji="1" lang="en-US" altLang="ja-JP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S PGothic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+コンストラクタ内部Class(Socket,int)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＋メッセージの受信():void</a:t>
                      </a:r>
                    </a:p>
                    <a:p>
                      <a: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ja-JP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＋メッセージの送信():void</a:t>
                      </a: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19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2017-06-15T07:04:41Z</dcterms:modified>
</cp:coreProperties>
</file>