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31"/>
    <p:restoredTop sz="94671"/>
  </p:normalViewPr>
  <p:slideViewPr>
    <p:cSldViewPr snapToGrid="0" snapToObjects="1">
      <p:cViewPr varScale="1">
        <p:scale>
          <a:sx n="76" d="100"/>
          <a:sy n="76" d="100"/>
        </p:scale>
        <p:origin x="216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C032CD-4650-A64E-89FD-6C8438F8D896}" type="datetimeFigureOut">
              <a:rPr kumimoji="1" lang="ja-JP" altLang="en-US" smtClean="0"/>
              <a:t>2017/6/26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2B5380-3341-8A4C-B518-67BFBA672F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0425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44321-82CC-5644-AB8F-EA18F890D6D2}" type="datetimeFigureOut">
              <a:rPr kumimoji="1" lang="ja-JP" altLang="en-US" smtClean="0"/>
              <a:t>2017/6/26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D7B1F-ABA6-2D4C-B465-F5C86C8D11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961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44321-82CC-5644-AB8F-EA18F890D6D2}" type="datetimeFigureOut">
              <a:rPr kumimoji="1" lang="ja-JP" altLang="en-US" smtClean="0"/>
              <a:t>2017/6/26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D7B1F-ABA6-2D4C-B465-F5C86C8D11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313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44321-82CC-5644-AB8F-EA18F890D6D2}" type="datetimeFigureOut">
              <a:rPr kumimoji="1" lang="ja-JP" altLang="en-US" smtClean="0"/>
              <a:t>2017/6/26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D7B1F-ABA6-2D4C-B465-F5C86C8D11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117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44321-82CC-5644-AB8F-EA18F890D6D2}" type="datetimeFigureOut">
              <a:rPr kumimoji="1" lang="ja-JP" altLang="en-US" smtClean="0"/>
              <a:t>2017/6/26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D7B1F-ABA6-2D4C-B465-F5C86C8D11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1169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44321-82CC-5644-AB8F-EA18F890D6D2}" type="datetimeFigureOut">
              <a:rPr kumimoji="1" lang="ja-JP" altLang="en-US" smtClean="0"/>
              <a:t>2017/6/26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D7B1F-ABA6-2D4C-B465-F5C86C8D11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0868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44321-82CC-5644-AB8F-EA18F890D6D2}" type="datetimeFigureOut">
              <a:rPr kumimoji="1" lang="ja-JP" altLang="en-US" smtClean="0"/>
              <a:t>2017/6/26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D7B1F-ABA6-2D4C-B465-F5C86C8D11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1576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44321-82CC-5644-AB8F-EA18F890D6D2}" type="datetimeFigureOut">
              <a:rPr kumimoji="1" lang="ja-JP" altLang="en-US" smtClean="0"/>
              <a:t>2017/6/26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D7B1F-ABA6-2D4C-B465-F5C86C8D11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4911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44321-82CC-5644-AB8F-EA18F890D6D2}" type="datetimeFigureOut">
              <a:rPr kumimoji="1" lang="ja-JP" altLang="en-US" smtClean="0"/>
              <a:t>2017/6/26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D7B1F-ABA6-2D4C-B465-F5C86C8D11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0258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44321-82CC-5644-AB8F-EA18F890D6D2}" type="datetimeFigureOut">
              <a:rPr kumimoji="1" lang="ja-JP" altLang="en-US" smtClean="0"/>
              <a:t>2017/6/26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D7B1F-ABA6-2D4C-B465-F5C86C8D11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1308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44321-82CC-5644-AB8F-EA18F890D6D2}" type="datetimeFigureOut">
              <a:rPr kumimoji="1" lang="ja-JP" altLang="en-US" smtClean="0"/>
              <a:t>2017/6/26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D7B1F-ABA6-2D4C-B465-F5C86C8D11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5447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44321-82CC-5644-AB8F-EA18F890D6D2}" type="datetimeFigureOut">
              <a:rPr kumimoji="1" lang="ja-JP" altLang="en-US" smtClean="0"/>
              <a:t>2017/6/26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D7B1F-ABA6-2D4C-B465-F5C86C8D11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3707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44321-82CC-5644-AB8F-EA18F890D6D2}" type="datetimeFigureOut">
              <a:rPr kumimoji="1" lang="ja-JP" altLang="en-US" smtClean="0"/>
              <a:t>2017/6/26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D7B1F-ABA6-2D4C-B465-F5C86C8D11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740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1972729" y="571006"/>
            <a:ext cx="82465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8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auhaus 93" charset="0"/>
                <a:ea typeface="Bauhaus 93" charset="0"/>
                <a:cs typeface="Bauhaus 93" charset="0"/>
              </a:rPr>
              <a:t>Program Power</a:t>
            </a:r>
            <a:endParaRPr kumimoji="1" lang="ja-JP" altLang="en-US" sz="8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Bauhaus 93" charset="0"/>
              <a:ea typeface="Bauhaus 93" charset="0"/>
              <a:cs typeface="Bauhaus 93" charset="0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4005775" y="2597081"/>
            <a:ext cx="4180449" cy="37982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4005775" y="3684258"/>
            <a:ext cx="4180449" cy="37982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741331" y="2176640"/>
            <a:ext cx="2709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ニックネーム</a:t>
            </a:r>
            <a:endParaRPr lang="ja-JP" altLang="en-US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741331" y="3297441"/>
            <a:ext cx="2709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パスワード</a:t>
            </a:r>
            <a:endParaRPr lang="ja-JP" altLang="en-US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4665128" y="5392268"/>
            <a:ext cx="2861737" cy="72813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新規登録</a:t>
            </a:r>
            <a:endParaRPr kumimoji="1" lang="ja-JP" altLang="en-US" dirty="0"/>
          </a:p>
        </p:txBody>
      </p:sp>
      <p:sp>
        <p:nvSpPr>
          <p:cNvPr id="13" name="角丸四角形 12"/>
          <p:cNvSpPr/>
          <p:nvPr/>
        </p:nvSpPr>
        <p:spPr>
          <a:xfrm>
            <a:off x="4665128" y="4407368"/>
            <a:ext cx="2861737" cy="72813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ログイン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1994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2726784" y="644403"/>
            <a:ext cx="67384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6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新規登録</a:t>
            </a:r>
            <a:endParaRPr kumimoji="1" lang="ja-JP" altLang="en-US" sz="6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4005775" y="2597081"/>
            <a:ext cx="4180449" cy="37982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4005775" y="3624902"/>
            <a:ext cx="4180449" cy="37982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741331" y="2176640"/>
            <a:ext cx="2709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ニックネーム</a:t>
            </a:r>
            <a:endParaRPr lang="ja-JP" altLang="en-US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741331" y="3238085"/>
            <a:ext cx="2709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パスワード</a:t>
            </a:r>
            <a:endParaRPr lang="ja-JP" altLang="en-US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4665128" y="5392268"/>
            <a:ext cx="2861737" cy="72813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登録</a:t>
            </a:r>
            <a:endParaRPr kumimoji="1" lang="ja-JP" altLang="en-US" dirty="0"/>
          </a:p>
        </p:txBody>
      </p:sp>
      <p:sp>
        <p:nvSpPr>
          <p:cNvPr id="14" name="正方形/長方形 13"/>
          <p:cNvSpPr/>
          <p:nvPr/>
        </p:nvSpPr>
        <p:spPr>
          <a:xfrm>
            <a:off x="4005775" y="4615129"/>
            <a:ext cx="4180449" cy="37982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741331" y="4228312"/>
            <a:ext cx="2709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パスワード再入力</a:t>
            </a:r>
            <a:endParaRPr lang="ja-JP" altLang="en-US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円/楕円 2"/>
          <p:cNvSpPr/>
          <p:nvPr/>
        </p:nvSpPr>
        <p:spPr>
          <a:xfrm>
            <a:off x="8317980" y="2568981"/>
            <a:ext cx="1147228" cy="43602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チェック</a:t>
            </a:r>
            <a:endParaRPr kumimoji="1" lang="ja-JP" alt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2944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6400" y="0"/>
            <a:ext cx="13500000" cy="6858000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>
          <a:xfrm>
            <a:off x="1044500" y="795867"/>
            <a:ext cx="10598200" cy="5266266"/>
          </a:xfrm>
          <a:prstGeom prst="rect">
            <a:avLst/>
          </a:prstGeom>
          <a:solidFill>
            <a:schemeClr val="accent1">
              <a:alpha val="7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　案内（ストーリー）</a:t>
            </a:r>
            <a:endParaRPr lang="en-US" altLang="ja-JP" dirty="0" smtClean="0"/>
          </a:p>
          <a:p>
            <a:endParaRPr kumimoji="1"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endParaRPr kumimoji="1" lang="en-US" altLang="ja-JP" dirty="0"/>
          </a:p>
          <a:p>
            <a:endParaRPr lang="en-US" altLang="ja-JP" dirty="0" smtClean="0"/>
          </a:p>
          <a:p>
            <a:endParaRPr kumimoji="1" lang="en-US" altLang="ja-JP" dirty="0"/>
          </a:p>
          <a:p>
            <a:endParaRPr lang="en-US" altLang="ja-JP" dirty="0" smtClean="0"/>
          </a:p>
          <a:p>
            <a:endParaRPr kumimoji="1" lang="en-US" altLang="ja-JP" dirty="0"/>
          </a:p>
          <a:p>
            <a:endParaRPr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09576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5599"/>
            <a:ext cx="12192000" cy="6096000"/>
          </a:xfrm>
        </p:spPr>
      </p:pic>
      <p:sp>
        <p:nvSpPr>
          <p:cNvPr id="5" name="正方形/長方形 4"/>
          <p:cNvSpPr/>
          <p:nvPr/>
        </p:nvSpPr>
        <p:spPr>
          <a:xfrm>
            <a:off x="0" y="355599"/>
            <a:ext cx="12192000" cy="6096000"/>
          </a:xfrm>
          <a:prstGeom prst="rect">
            <a:avLst/>
          </a:prstGeom>
          <a:solidFill>
            <a:schemeClr val="accent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829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15</Words>
  <Application>Microsoft Macintosh PowerPoint</Application>
  <PresentationFormat>ワイド画面</PresentationFormat>
  <Paragraphs>26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Bauhaus 93</vt:lpstr>
      <vt:lpstr>Yu Gothic</vt:lpstr>
      <vt:lpstr>Yu Gothic Light</vt:lpstr>
      <vt:lpstr>Arial</vt:lpstr>
      <vt:lpstr>ホワイト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Huy Nguyen</dc:creator>
  <cp:lastModifiedBy>Huy Nguyen</cp:lastModifiedBy>
  <cp:revision>6</cp:revision>
  <dcterms:created xsi:type="dcterms:W3CDTF">2017-06-25T16:21:24Z</dcterms:created>
  <dcterms:modified xsi:type="dcterms:W3CDTF">2017-06-25T17:44:46Z</dcterms:modified>
</cp:coreProperties>
</file>