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7C4B-FDC0-46E2-8976-715713D236BF}" type="datetimeFigureOut">
              <a:rPr kumimoji="1" lang="ja-JP" altLang="en-US" smtClean="0"/>
              <a:t>2017/6/20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3A5F-1F8C-43F8-B8A2-EF713B3F2D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60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7C4B-FDC0-46E2-8976-715713D236BF}" type="datetimeFigureOut">
              <a:rPr kumimoji="1" lang="ja-JP" altLang="en-US" smtClean="0"/>
              <a:t>2017/6/20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3A5F-1F8C-43F8-B8A2-EF713B3F2D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80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7C4B-FDC0-46E2-8976-715713D236BF}" type="datetimeFigureOut">
              <a:rPr kumimoji="1" lang="ja-JP" altLang="en-US" smtClean="0"/>
              <a:t>2017/6/20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3A5F-1F8C-43F8-B8A2-EF713B3F2D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50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7C4B-FDC0-46E2-8976-715713D236BF}" type="datetimeFigureOut">
              <a:rPr kumimoji="1" lang="ja-JP" altLang="en-US" smtClean="0"/>
              <a:t>2017/6/20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3A5F-1F8C-43F8-B8A2-EF713B3F2D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266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7C4B-FDC0-46E2-8976-715713D236BF}" type="datetimeFigureOut">
              <a:rPr kumimoji="1" lang="ja-JP" altLang="en-US" smtClean="0"/>
              <a:t>2017/6/20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3A5F-1F8C-43F8-B8A2-EF713B3F2D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76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7C4B-FDC0-46E2-8976-715713D236BF}" type="datetimeFigureOut">
              <a:rPr kumimoji="1" lang="ja-JP" altLang="en-US" smtClean="0"/>
              <a:t>2017/6/20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3A5F-1F8C-43F8-B8A2-EF713B3F2D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59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7C4B-FDC0-46E2-8976-715713D236BF}" type="datetimeFigureOut">
              <a:rPr kumimoji="1" lang="ja-JP" altLang="en-US" smtClean="0"/>
              <a:t>2017/6/20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3A5F-1F8C-43F8-B8A2-EF713B3F2D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50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7C4B-FDC0-46E2-8976-715713D236BF}" type="datetimeFigureOut">
              <a:rPr kumimoji="1" lang="ja-JP" altLang="en-US" smtClean="0"/>
              <a:t>2017/6/20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3A5F-1F8C-43F8-B8A2-EF713B3F2D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48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7C4B-FDC0-46E2-8976-715713D236BF}" type="datetimeFigureOut">
              <a:rPr kumimoji="1" lang="ja-JP" altLang="en-US" smtClean="0"/>
              <a:t>2017/6/20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3A5F-1F8C-43F8-B8A2-EF713B3F2D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93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7C4B-FDC0-46E2-8976-715713D236BF}" type="datetimeFigureOut">
              <a:rPr kumimoji="1" lang="ja-JP" altLang="en-US" smtClean="0"/>
              <a:t>2017/6/20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3A5F-1F8C-43F8-B8A2-EF713B3F2D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81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7C4B-FDC0-46E2-8976-715713D236BF}" type="datetimeFigureOut">
              <a:rPr kumimoji="1" lang="ja-JP" altLang="en-US" smtClean="0"/>
              <a:t>2017/6/20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3A5F-1F8C-43F8-B8A2-EF713B3F2D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75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17C4B-FDC0-46E2-8976-715713D236BF}" type="datetimeFigureOut">
              <a:rPr kumimoji="1" lang="ja-JP" altLang="en-US" smtClean="0"/>
              <a:t>2017/6/20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A3A5F-1F8C-43F8-B8A2-EF713B3F2D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84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892131"/>
              </p:ext>
            </p:extLst>
          </p:nvPr>
        </p:nvGraphicFramePr>
        <p:xfrm>
          <a:off x="6421365" y="3124200"/>
          <a:ext cx="4855613" cy="1953035"/>
        </p:xfrm>
        <a:graphic>
          <a:graphicData uri="http://schemas.openxmlformats.org/drawingml/2006/table">
            <a:tbl>
              <a:tblPr/>
              <a:tblGrid>
                <a:gridCol w="48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85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/>
                        </a:rPr>
                        <a:t>セーブデータ管理</a:t>
                      </a:r>
                      <a:r>
                        <a:rPr kumimoji="1" lang="en-US" altLang="ja-JP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/>
                        </a:rPr>
                        <a:t>(</a:t>
                      </a:r>
                      <a:r>
                        <a:rPr kumimoji="1" lang="en-US" altLang="ja-JP" sz="1100" b="1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/>
                        </a:rPr>
                        <a:t>DataServer</a:t>
                      </a:r>
                      <a:r>
                        <a:rPr kumimoji="1" lang="en-US" altLang="ja-JP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/>
                        </a:rPr>
                        <a:t>)</a:t>
                      </a:r>
                    </a:p>
                  </a:txBody>
                  <a:tcPr marL="91439" marR="91439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4">
                <a:tc>
                  <a:txBody>
                    <a:bodyPr/>
                    <a:lstStyle/>
                    <a:p>
                      <a: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ja-JP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MS PGothic"/>
                      </a:endParaRPr>
                    </a:p>
                    <a:p>
                      <a: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ja-JP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ＭＳ Ｐゴシック"/>
                      </a:endParaRPr>
                    </a:p>
                  </a:txBody>
                  <a:tcPr marL="91439" marR="91439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9649">
                <a:tc>
                  <a:txBody>
                    <a:bodyPr/>
                    <a:lstStyle/>
                    <a:p>
                      <a: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1" lang="ja-JP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/>
                        </a:rPr>
                        <a:t>＋ユーザ情報・セーブデータの書き込み():void</a:t>
                      </a:r>
                    </a:p>
                    <a:p>
                      <a: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1" lang="ja-JP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/>
                        </a:rPr>
                        <a:t>＋ユーザ情報・セーブデータの読み出し():String</a:t>
                      </a:r>
                      <a:endParaRPr kumimoji="1" lang="ja-JP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MS PGothic"/>
                      </a:endParaRPr>
                    </a:p>
                    <a:p>
                      <a: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1" lang="ja-JP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MS PGothic"/>
                        </a:rPr>
                        <a:t>＋ユーザ名パスワードの照合(String):boolean</a:t>
                      </a:r>
                    </a:p>
                    <a:p>
                      <a: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1" lang="ja-JP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MS PGothic"/>
                        </a:rPr>
                        <a:t>＋ユーザの登録():void</a:t>
                      </a:r>
                    </a:p>
                  </a:txBody>
                  <a:tcPr marL="91439" marR="91439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1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658585"/>
              </p:ext>
            </p:extLst>
          </p:nvPr>
        </p:nvGraphicFramePr>
        <p:xfrm>
          <a:off x="838398" y="247650"/>
          <a:ext cx="4910581" cy="1802975"/>
        </p:xfrm>
        <a:graphic>
          <a:graphicData uri="http://schemas.openxmlformats.org/drawingml/2006/table">
            <a:tbl>
              <a:tblPr/>
              <a:tblGrid>
                <a:gridCol w="491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4504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サーバ </a:t>
                      </a:r>
                      <a:r>
                        <a:rPr kumimoji="1" lang="en-US" altLang="ja-JP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(Server)</a:t>
                      </a:r>
                      <a:endParaRPr kumimoji="1" lang="ja-JP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39" marR="91439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98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1" lang="ja-JP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-ユーザナンバ:int</a:t>
                      </a:r>
                    </a:p>
                  </a:txBody>
                  <a:tcPr marL="91439" marR="91439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052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＋コンストラクタ</a:t>
                      </a:r>
                      <a:r>
                        <a:rPr kumimoji="1" lang="en-US" altLang="ja-JP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kumimoji="1" lang="en-US" altLang="ja-JP" sz="11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r>
                        <a:rPr kumimoji="1" lang="en-US" altLang="ja-JP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 port): void </a:t>
                      </a:r>
                      <a:endParaRPr kumimoji="1" lang="ja-JP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＋クライアントとの接続():void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39" marR="91439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1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2274790"/>
              </p:ext>
            </p:extLst>
          </p:nvPr>
        </p:nvGraphicFramePr>
        <p:xfrm>
          <a:off x="838398" y="3105150"/>
          <a:ext cx="4855613" cy="2162586"/>
        </p:xfrm>
        <a:graphic>
          <a:graphicData uri="http://schemas.openxmlformats.org/drawingml/2006/table">
            <a:tbl>
              <a:tblPr/>
              <a:tblGrid>
                <a:gridCol w="48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85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/>
                        </a:rPr>
                        <a:t>データ送受信スレッド</a:t>
                      </a:r>
                      <a:r>
                        <a:rPr kumimoji="1" lang="en-US" altLang="ja-JP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/>
                        </a:rPr>
                        <a:t>(Receiver) </a:t>
                      </a:r>
                    </a:p>
                  </a:txBody>
                  <a:tcPr marL="91439" marR="91439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1" lang="ja-JP" altLang="en-US" sz="1100" normalizeH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MS PGothic"/>
                        </a:rPr>
                        <a:t>-ユーザ名:String</a:t>
                      </a:r>
                    </a:p>
                    <a:p>
                      <a: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ja-JP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ＭＳ Ｐゴシック"/>
                      </a:endParaRPr>
                    </a:p>
                  </a:txBody>
                  <a:tcPr marL="91439" marR="91439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5374">
                <a:tc>
                  <a:txBody>
                    <a:bodyPr/>
                    <a:lstStyle/>
                    <a:p>
                      <a: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1" lang="ja-JP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MS PGothic"/>
                        </a:rPr>
                        <a:t>+コンストラクタ(Socket,int)</a:t>
                      </a:r>
                      <a:r>
                        <a:rPr kumimoji="1" lang="en-US" altLang="ja-JP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PGothic"/>
                          <a:ea typeface="ＭＳ Ｐゴシック"/>
                        </a:rPr>
                        <a:t> </a:t>
                      </a:r>
                    </a:p>
                    <a:p>
                      <a: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1" lang="ja-JP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MS PGothic"/>
                        </a:rPr>
                        <a:t>＋メッセージの受信():void</a:t>
                      </a:r>
                      <a:r>
                        <a:rPr kumimoji="1" lang="en-US" altLang="ja-JP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PGothic"/>
                          <a:ea typeface="ＭＳ Ｐゴシック"/>
                        </a:rPr>
                        <a:t> </a:t>
                      </a:r>
                    </a:p>
                    <a:p>
                      <a: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1" lang="ja-JP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MS PGothic"/>
                        </a:rPr>
                        <a:t>＋メッセージの送信():void</a:t>
                      </a:r>
                      <a:r>
                        <a:rPr kumimoji="1" lang="en-US" altLang="ja-JP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PGothic"/>
                          <a:ea typeface="ＭＳ Ｐゴシック"/>
                        </a:rPr>
                        <a:t> </a:t>
                      </a:r>
                    </a:p>
                    <a:p>
                      <a: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ja-JP" altLang="en-US" sz="1100" normalizeH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ＭＳ Ｐゴシック"/>
                      </a:endParaRPr>
                    </a:p>
                  </a:txBody>
                  <a:tcPr marL="91439" marR="91439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" name="直線矢印コネクタ 1"/>
          <p:cNvCxnSpPr/>
          <p:nvPr/>
        </p:nvCxnSpPr>
        <p:spPr>
          <a:xfrm>
            <a:off x="3629881" y="2047875"/>
            <a:ext cx="8627" cy="10437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V="1">
            <a:off x="5687766" y="4133850"/>
            <a:ext cx="720306" cy="409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19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テーマ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2017-06-20T04:45:19Z</dcterms:modified>
</cp:coreProperties>
</file>