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図を追加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図を追加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図を追加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87E2F-4E02-4C59-8DC9-4F7047D4B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8800" i="1" err="1">
                <a:latin typeface="Bookman Old Style" panose="02050604050505020204" pitchFamily="18" charset="0"/>
              </a:rPr>
              <a:t>AlGEON</a:t>
            </a:r>
            <a:endParaRPr kumimoji="1" lang="ja-JP" altLang="en-US" sz="8800" i="1">
              <a:latin typeface="Bookman Old Style" panose="02050604050505020204" pitchFamily="18" charset="0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8F2FB2D3-B917-412B-954B-0251DD258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ゲーム感覚</a:t>
            </a:r>
            <a:endParaRPr kumimoji="1" lang="en-US" altLang="ja-JP" sz="40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プログラミング学習システム</a:t>
            </a:r>
            <a:endParaRPr kumimoji="1" lang="en-US" altLang="ja-JP" sz="40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000">
                <a:solidFill>
                  <a:schemeClr val="tx1"/>
                </a:solidFill>
              </a:rPr>
              <a:t>グループ</a:t>
            </a:r>
            <a:r>
              <a:rPr kumimoji="1" lang="en-US" altLang="ja-JP" sz="4000">
                <a:solidFill>
                  <a:schemeClr val="tx1"/>
                </a:solidFill>
              </a:rPr>
              <a:t>H</a:t>
            </a:r>
            <a:endParaRPr kumimoji="1" lang="ja-JP" alt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2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09C9A-035D-4A31-B2C4-D84D865C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4C6D56-E4E4-46EC-A704-68CC6E0C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CFC90-6302-4EB9-9C48-F818657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開発グループ構成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FBFBC-93F6-4242-AC2C-049C5784E8AA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8324954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3600"/>
              <a:t>マネージャー</a:t>
            </a:r>
            <a:r>
              <a:rPr lang="ja-JP" altLang="en-US" sz="3600">
                <a:latin typeface="ＭＳ Ｐゴシック"/>
                <a:ea typeface="ＭＳ Ｐゴシック"/>
              </a:rPr>
              <a:t>　Nguyen Quang Huy</a:t>
            </a:r>
          </a:p>
          <a:p>
            <a:r>
              <a:rPr kumimoji="1" lang="ja-JP" altLang="en-US" sz="3600"/>
              <a:t>クライアント</a:t>
            </a:r>
            <a:r>
              <a:rPr lang="ja-JP" altLang="en-US" sz="3600">
                <a:latin typeface="ＭＳ Ｐゴシック"/>
                <a:ea typeface="ＭＳ Ｐゴシック"/>
              </a:rPr>
              <a:t>　　志賀友哉　　広瀬望</a:t>
            </a:r>
            <a:endParaRPr lang="en-US" altLang="ja-JP" sz="3600"/>
          </a:p>
          <a:p>
            <a:r>
              <a:rPr lang="ja-JP" altLang="en-US" sz="3600"/>
              <a:t>サーバ</a:t>
            </a:r>
            <a:r>
              <a:rPr lang="ja-JP" altLang="en-US" sz="3600">
                <a:latin typeface="ＭＳ Ｐゴシック"/>
                <a:ea typeface="ＭＳ Ｐゴシック"/>
              </a:rPr>
              <a:t>　　　　　新谷夏央</a:t>
            </a:r>
          </a:p>
        </p:txBody>
      </p:sp>
    </p:spTree>
    <p:extLst>
      <p:ext uri="{BB962C8B-B14F-4D97-AF65-F5344CB8AC3E}">
        <p14:creationId xmlns:p14="http://schemas.microsoft.com/office/powerpoint/2010/main" val="65497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A9ADA-41C2-46B9-8DDB-66A5B463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/>
              <a:t>昔の自分を思い出してみてください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8C9E5-734B-477F-8F7C-C6E09CAA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/>
              <a:t>プログラミングをしてみたい</a:t>
            </a:r>
            <a:endParaRPr kumimoji="1" lang="en-US" altLang="ja-JP" sz="4000"/>
          </a:p>
          <a:p>
            <a:r>
              <a:rPr lang="ja-JP" altLang="en-US" sz="4000"/>
              <a:t>どうやって学ぶか分からない・知らない</a:t>
            </a:r>
            <a:endParaRPr lang="en-US" altLang="ja-JP" sz="4000"/>
          </a:p>
          <a:p>
            <a:r>
              <a:rPr kumimoji="1" lang="ja-JP" altLang="en-US" sz="4000"/>
              <a:t>いろいろな準備・設定をしたくない</a:t>
            </a:r>
            <a:endParaRPr kumimoji="1" lang="en-US" altLang="ja-JP" sz="4000"/>
          </a:p>
          <a:p>
            <a:pPr marL="0" indent="0">
              <a:buNone/>
            </a:pP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63514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C722B-3655-4630-80AF-3A62504F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/>
              <a:t>昔の自分を思い出してみてください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DAA328-7021-47BB-956A-01371EF2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いろいろなアルゴリズムを知りたい</a:t>
            </a:r>
            <a:endParaRPr kumimoji="1" lang="en-US" altLang="ja-JP" sz="4000"/>
          </a:p>
          <a:p>
            <a:r>
              <a:rPr kumimoji="1" lang="ja-JP" altLang="en-US" sz="4000"/>
              <a:t>アルゴリズムを理解したい</a:t>
            </a:r>
          </a:p>
        </p:txBody>
      </p:sp>
    </p:spTree>
    <p:extLst>
      <p:ext uri="{BB962C8B-B14F-4D97-AF65-F5344CB8AC3E}">
        <p14:creationId xmlns:p14="http://schemas.microsoft.com/office/powerpoint/2010/main" val="2374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5B964-F91B-4197-AD1E-63455AEA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システムの特徴</a:t>
            </a:r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5A3632-88A8-4671-A5CC-3A96CCAA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/>
              <a:t>ゲーム感覚でプログラミング</a:t>
            </a:r>
            <a:endParaRPr lang="en-US" altLang="ja-JP" sz="2800"/>
          </a:p>
          <a:p>
            <a:pPr lvl="1"/>
            <a:r>
              <a:rPr kumimoji="1" lang="en-US" altLang="ja-JP" sz="2800"/>
              <a:t>Ruby</a:t>
            </a:r>
          </a:p>
          <a:p>
            <a:r>
              <a:rPr lang="ja-JP" altLang="en-US" sz="2800"/>
              <a:t>面倒な準備は一切必要なし</a:t>
            </a:r>
            <a:endParaRPr lang="en-US" altLang="ja-JP" sz="2800"/>
          </a:p>
          <a:p>
            <a:pPr lvl="1"/>
            <a:r>
              <a:rPr kumimoji="1" lang="ja-JP" altLang="en-US" sz="2800"/>
              <a:t>知識も事前学習もいりません</a:t>
            </a:r>
            <a:endParaRPr lang="en-US" altLang="ja-JP" sz="2800"/>
          </a:p>
          <a:p>
            <a:r>
              <a:rPr lang="ja-JP" altLang="en-US" sz="2800"/>
              <a:t>サーバクライアント方式でセーブデータを管理</a:t>
            </a:r>
            <a:endParaRPr lang="en-US" altLang="ja-JP" sz="2800"/>
          </a:p>
          <a:p>
            <a:pPr lvl="1"/>
            <a:r>
              <a:rPr lang="ja-JP" altLang="en-US" sz="2800"/>
              <a:t>どの</a:t>
            </a:r>
            <a:r>
              <a:rPr lang="en-US" altLang="ja-JP" sz="2800"/>
              <a:t>PC</a:t>
            </a:r>
            <a:r>
              <a:rPr lang="ja-JP" altLang="en-US" sz="2800"/>
              <a:t>でも学習できる</a:t>
            </a:r>
            <a:endParaRPr lang="en-US" altLang="ja-JP" sz="2800"/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39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FF42-04D6-437E-BEFB-5BEDC9BB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システムの特徴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9EAB2-1D4C-46B4-8651-E8FACF57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/>
              <a:t>ゲームの進め方　　</a:t>
            </a:r>
            <a:r>
              <a:rPr lang="ja-JP" altLang="en-US" sz="2800"/>
              <a:t>写真</a:t>
            </a:r>
            <a:endParaRPr lang="en-US" altLang="ja-JP" sz="2800"/>
          </a:p>
          <a:p>
            <a:pPr lvl="1"/>
            <a:r>
              <a:rPr lang="en-US" altLang="ja-JP" sz="2800"/>
              <a:t>RPG</a:t>
            </a:r>
            <a:r>
              <a:rPr lang="ja-JP" altLang="en-US" sz="2800"/>
              <a:t>風のマップ・ダンジョンを探索</a:t>
            </a:r>
            <a:endParaRPr lang="en-US" altLang="ja-JP" sz="2800"/>
          </a:p>
          <a:p>
            <a:pPr lvl="1"/>
            <a:r>
              <a:rPr lang="ja-JP" altLang="en-US" sz="2800"/>
              <a:t>プログラミング言語の書法・アルゴリズムのヒントを探す</a:t>
            </a:r>
            <a:endParaRPr lang="en-US" altLang="ja-JP" sz="2800"/>
          </a:p>
          <a:p>
            <a:pPr lvl="1"/>
            <a:r>
              <a:rPr lang="ja-JP" altLang="en-US" sz="2800"/>
              <a:t>ヒントをもとに</a:t>
            </a:r>
            <a:r>
              <a:rPr lang="ja-JP" altLang="en-US" sz="2800">
                <a:highlight>
                  <a:srgbClr val="FF00FF"/>
                </a:highlight>
              </a:rPr>
              <a:t>ゲーム内でコーディング</a:t>
            </a:r>
            <a:endParaRPr lang="en-US" altLang="ja-JP" sz="2800">
              <a:highlight>
                <a:srgbClr val="FF00FF"/>
              </a:highlight>
            </a:endParaRPr>
          </a:p>
          <a:p>
            <a:pPr lvl="1"/>
            <a:r>
              <a:rPr lang="ja-JP" altLang="en-US" sz="2800"/>
              <a:t>ゲーム内の仕掛けが</a:t>
            </a:r>
            <a:r>
              <a:rPr lang="ja-JP" altLang="en-US" sz="2800" b="1">
                <a:highlight>
                  <a:srgbClr val="FF00FF"/>
                </a:highlight>
              </a:rPr>
              <a:t>グラフィカルに動く</a:t>
            </a:r>
            <a:endParaRPr lang="en-US" altLang="ja-JP" sz="2800" b="1">
              <a:highlight>
                <a:srgbClr val="FF00FF"/>
              </a:highlight>
            </a:endParaRPr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374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5BED2-60E3-4084-BB47-35D0FA6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システムの特徴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83ACF-5B02-4367-93D2-C87E4836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事前知識なしでプログラミング</a:t>
            </a:r>
            <a:r>
              <a:rPr lang="ja-JP" altLang="en-US"/>
              <a:t>・アルゴリズムを</a:t>
            </a:r>
            <a:r>
              <a:rPr kumimoji="1" lang="ja-JP" altLang="en-US"/>
              <a:t>学べる　動画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0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7517E-6450-487F-846C-D18A8EA4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システムの特徴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17301F-2402-486F-9923-BB80A408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アルゴリズムを視覚的にも学ぶことができる　動画</a:t>
            </a:r>
          </a:p>
        </p:txBody>
      </p:sp>
    </p:spTree>
    <p:extLst>
      <p:ext uri="{BB962C8B-B14F-4D97-AF65-F5344CB8AC3E}">
        <p14:creationId xmlns:p14="http://schemas.microsoft.com/office/powerpoint/2010/main" val="131470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519F9-B8B3-4396-ABCA-DEA04B14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プレイ動画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9D29D-155A-46F3-A268-050AA420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46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回路</vt:lpstr>
      <vt:lpstr>AlGEON</vt:lpstr>
      <vt:lpstr>開発グループ構成</vt:lpstr>
      <vt:lpstr>昔の自分を思い出してみてください</vt:lpstr>
      <vt:lpstr>昔の自分を思い出してみてください</vt:lpstr>
      <vt:lpstr>システムの特徴1</vt:lpstr>
      <vt:lpstr>システムの特徴2</vt:lpstr>
      <vt:lpstr>システムの特徴3</vt:lpstr>
      <vt:lpstr>システムの特徴4</vt:lpstr>
      <vt:lpstr>プレイ動画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AlGEON</dc:title>
  <cp:revision>1</cp:revision>
  <dcterms:modified xsi:type="dcterms:W3CDTF">2017-07-18T06:15:03Z</dcterms:modified>
</cp:coreProperties>
</file>