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18"/>
  </p:normalViewPr>
  <p:slideViewPr>
    <p:cSldViewPr snapToGrid="0" snapToObjects="1">
      <p:cViewPr varScale="1">
        <p:scale>
          <a:sx n="97" d="100"/>
          <a:sy n="97" d="100"/>
        </p:scale>
        <p:origin x="15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FE03-899C-C647-BBE6-36BF6A884177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2CEA-2CA0-C946-B010-F86C7AF972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FE03-899C-C647-BBE6-36BF6A884177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2CEA-2CA0-C946-B010-F86C7AF972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FE03-899C-C647-BBE6-36BF6A884177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2CEA-2CA0-C946-B010-F86C7AF972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FE03-899C-C647-BBE6-36BF6A884177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2CEA-2CA0-C946-B010-F86C7AF972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FE03-899C-C647-BBE6-36BF6A884177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2CEA-2CA0-C946-B010-F86C7AF972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FE03-899C-C647-BBE6-36BF6A884177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2CEA-2CA0-C946-B010-F86C7AF972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FE03-899C-C647-BBE6-36BF6A884177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2CEA-2CA0-C946-B010-F86C7AF972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FE03-899C-C647-BBE6-36BF6A884177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2CEA-2CA0-C946-B010-F86C7AF972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FE03-899C-C647-BBE6-36BF6A884177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2CEA-2CA0-C946-B010-F86C7AF972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FE03-899C-C647-BBE6-36BF6A884177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2CEA-2CA0-C946-B010-F86C7AF972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FE03-899C-C647-BBE6-36BF6A884177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2CEA-2CA0-C946-B010-F86C7AF972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3FE03-899C-C647-BBE6-36BF6A884177}" type="datetimeFigureOut">
              <a:rPr kumimoji="1" lang="ja-JP" altLang="en-US" smtClean="0"/>
              <a:t>2017/5/30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B2CEA-2CA0-C946-B010-F86C7AF972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41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図形グループ 3"/>
          <p:cNvGrpSpPr/>
          <p:nvPr/>
        </p:nvGrpSpPr>
        <p:grpSpPr>
          <a:xfrm>
            <a:off x="311819" y="431374"/>
            <a:ext cx="8475427" cy="6330494"/>
            <a:chOff x="755971" y="3189632"/>
            <a:chExt cx="4837104" cy="361294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971" y="3402846"/>
              <a:ext cx="4837104" cy="3377696"/>
            </a:xfrm>
            <a:prstGeom prst="rect">
              <a:avLst/>
            </a:prstGeom>
          </p:spPr>
        </p:pic>
        <p:sp>
          <p:nvSpPr>
            <p:cNvPr id="15" name="正方形/長方形 14"/>
            <p:cNvSpPr/>
            <p:nvPr/>
          </p:nvSpPr>
          <p:spPr>
            <a:xfrm>
              <a:off x="3743865" y="3402846"/>
              <a:ext cx="1849210" cy="3379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970170" y="3189632"/>
              <a:ext cx="1348295" cy="368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 smtClean="0">
                  <a:solidFill>
                    <a:srgbClr val="FF0000"/>
                  </a:solidFill>
                </a:rPr>
                <a:t>Baby MIND</a:t>
              </a:r>
              <a:endParaRPr kumimoji="1" lang="ja-JP" altLang="en-US" sz="36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直線コネクタ 16"/>
            <p:cNvCxnSpPr/>
            <p:nvPr/>
          </p:nvCxnSpPr>
          <p:spPr>
            <a:xfrm flipV="1">
              <a:off x="2324420" y="5429051"/>
              <a:ext cx="527449" cy="1035514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 flipH="1">
              <a:off x="4408705" y="3591774"/>
              <a:ext cx="259765" cy="494269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/>
            <p:cNvSpPr/>
            <p:nvPr/>
          </p:nvSpPr>
          <p:spPr>
            <a:xfrm>
              <a:off x="1136074" y="6134734"/>
              <a:ext cx="1379969" cy="6678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1502854" y="6218122"/>
              <a:ext cx="1151379" cy="368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 smtClean="0"/>
                <a:t>WAGASCI</a:t>
              </a:r>
              <a:endParaRPr kumimoji="1" lang="ja-JP" altLang="en-US" sz="3600" b="1" dirty="0"/>
            </a:p>
          </p:txBody>
        </p:sp>
      </p:grpSp>
      <p:sp>
        <p:nvSpPr>
          <p:cNvPr id="30" name="テキスト ボックス 29"/>
          <p:cNvSpPr txBox="1"/>
          <p:nvPr/>
        </p:nvSpPr>
        <p:spPr>
          <a:xfrm>
            <a:off x="478240" y="226350"/>
            <a:ext cx="36687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0" smtClean="0"/>
              <a:t>J-PARC T59</a:t>
            </a:r>
            <a:endParaRPr kumimoji="1" lang="ja-JP" altLang="en-US" sz="6000" dirty="0"/>
          </a:p>
        </p:txBody>
      </p:sp>
      <p:sp>
        <p:nvSpPr>
          <p:cNvPr id="6" name="正方形/長方形 5"/>
          <p:cNvSpPr/>
          <p:nvPr/>
        </p:nvSpPr>
        <p:spPr>
          <a:xfrm>
            <a:off x="-1245704" y="1295355"/>
            <a:ext cx="3841027" cy="11831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311819" y="1633457"/>
            <a:ext cx="666005" cy="91096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34963" y="1403998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 smtClean="0">
                <a:solidFill>
                  <a:srgbClr val="00B050"/>
                </a:solidFill>
              </a:rPr>
              <a:t>Side MRD</a:t>
            </a:r>
            <a:endParaRPr kumimoji="1" lang="ja-JP" altLang="en-US" sz="3600" b="1" dirty="0">
              <a:solidFill>
                <a:srgbClr val="00B050"/>
              </a:solidFill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2179401" y="2088937"/>
            <a:ext cx="1040877" cy="371354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23709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ホワイ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7</Words>
  <Application>Microsoft Macintosh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游ゴシック</vt:lpstr>
      <vt:lpstr>游ゴシック Light</vt:lpstr>
      <vt:lpstr>Arial</vt:lpstr>
      <vt:lpstr>ホワイト</vt:lpstr>
      <vt:lpstr>PowerPoint プレゼンテーション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3</cp:revision>
  <cp:lastPrinted>2017-05-30T06:56:04Z</cp:lastPrinted>
  <dcterms:created xsi:type="dcterms:W3CDTF">2017-05-30T06:42:25Z</dcterms:created>
  <dcterms:modified xsi:type="dcterms:W3CDTF">2017-05-30T06:56:25Z</dcterms:modified>
</cp:coreProperties>
</file>