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8"/>
  </p:normalViewPr>
  <p:slideViewPr>
    <p:cSldViewPr snapToGrid="0" snapToObjects="1">
      <p:cViewPr varScale="1">
        <p:scale>
          <a:sx n="92" d="100"/>
          <a:sy n="92" d="100"/>
        </p:scale>
        <p:origin x="1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C0B6-141F-3D4C-8B23-7ED1F961CEDD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47B5C-973F-EE48-B8CD-85F49FFF84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C0B6-141F-3D4C-8B23-7ED1F961CEDD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47B5C-973F-EE48-B8CD-85F49FFF84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C0B6-141F-3D4C-8B23-7ED1F961CEDD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47B5C-973F-EE48-B8CD-85F49FFF84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C0B6-141F-3D4C-8B23-7ED1F961CEDD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47B5C-973F-EE48-B8CD-85F49FFF84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C0B6-141F-3D4C-8B23-7ED1F961CEDD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47B5C-973F-EE48-B8CD-85F49FFF84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C0B6-141F-3D4C-8B23-7ED1F961CEDD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47B5C-973F-EE48-B8CD-85F49FFF84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C0B6-141F-3D4C-8B23-7ED1F961CEDD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47B5C-973F-EE48-B8CD-85F49FFF84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C0B6-141F-3D4C-8B23-7ED1F961CEDD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47B5C-973F-EE48-B8CD-85F49FFF84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C0B6-141F-3D4C-8B23-7ED1F961CEDD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47B5C-973F-EE48-B8CD-85F49FFF84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C0B6-141F-3D4C-8B23-7ED1F961CEDD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47B5C-973F-EE48-B8CD-85F49FFF84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C0B6-141F-3D4C-8B23-7ED1F961CEDD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47B5C-973F-EE48-B8CD-85F49FFF84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EC0B6-141F-3D4C-8B23-7ED1F961CEDD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47B5C-973F-EE48-B8CD-85F49FFF84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50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70" y="1154210"/>
            <a:ext cx="7324431" cy="549332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50791" y="138547"/>
            <a:ext cx="56414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/>
              <a:t>T2K &amp; J-PARC T59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87721196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4</Words>
  <Application>Microsoft Macintosh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游ゴシック</vt:lpstr>
      <vt:lpstr>游ゴシック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9</cp:revision>
  <cp:lastPrinted>2017-05-30T09:41:26Z</cp:lastPrinted>
  <dcterms:created xsi:type="dcterms:W3CDTF">2017-05-30T09:28:04Z</dcterms:created>
  <dcterms:modified xsi:type="dcterms:W3CDTF">2017-05-30T09:53:54Z</dcterms:modified>
</cp:coreProperties>
</file>