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92" d="100"/>
          <a:sy n="92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C0B6-141F-3D4C-8B23-7ED1F961CEDD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7B5C-973F-EE48-B8CD-85F49FFF84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2" y="927980"/>
            <a:ext cx="7800103" cy="585007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20442" y="96983"/>
            <a:ext cx="2864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WAGASCI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772119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</Words>
  <Application>Microsoft Macintosh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13</cp:revision>
  <cp:lastPrinted>2017-06-07T05:18:15Z</cp:lastPrinted>
  <dcterms:created xsi:type="dcterms:W3CDTF">2017-05-30T09:28:04Z</dcterms:created>
  <dcterms:modified xsi:type="dcterms:W3CDTF">2017-06-07T05:21:33Z</dcterms:modified>
</cp:coreProperties>
</file>