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83"/>
  </p:normalViewPr>
  <p:slideViewPr>
    <p:cSldViewPr snapToGrid="0" snapToObjects="1">
      <p:cViewPr varScale="1">
        <p:scale>
          <a:sx n="92" d="100"/>
          <a:sy n="92" d="100"/>
        </p:scale>
        <p:origin x="1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8400-6314-304A-8747-5FF7F15175A7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3E58-2B0A-E340-B5BA-0B8FFD026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8400-6314-304A-8747-5FF7F15175A7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3E58-2B0A-E340-B5BA-0B8FFD026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8400-6314-304A-8747-5FF7F15175A7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3E58-2B0A-E340-B5BA-0B8FFD026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8400-6314-304A-8747-5FF7F15175A7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3E58-2B0A-E340-B5BA-0B8FFD026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8400-6314-304A-8747-5FF7F15175A7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3E58-2B0A-E340-B5BA-0B8FFD026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8400-6314-304A-8747-5FF7F15175A7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3E58-2B0A-E340-B5BA-0B8FFD026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8400-6314-304A-8747-5FF7F15175A7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3E58-2B0A-E340-B5BA-0B8FFD026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8400-6314-304A-8747-5FF7F15175A7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3E58-2B0A-E340-B5BA-0B8FFD026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8400-6314-304A-8747-5FF7F15175A7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3E58-2B0A-E340-B5BA-0B8FFD026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8400-6314-304A-8747-5FF7F15175A7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3E58-2B0A-E340-B5BA-0B8FFD026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8400-6314-304A-8747-5FF7F15175A7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3E58-2B0A-E340-B5BA-0B8FFD026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18400-6314-304A-8747-5FF7F15175A7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D3E58-2B0A-E340-B5BA-0B8FFD026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6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0"/>
            <a:ext cx="6933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6529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游ゴシック</vt:lpstr>
      <vt:lpstr>游ゴシック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</cp:revision>
  <dcterms:created xsi:type="dcterms:W3CDTF">2017-06-07T04:59:44Z</dcterms:created>
  <dcterms:modified xsi:type="dcterms:W3CDTF">2017-06-07T05:02:29Z</dcterms:modified>
</cp:coreProperties>
</file>