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1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8400-6314-304A-8747-5FF7F15175A7}" type="datetimeFigureOut">
              <a:rPr kumimoji="1" lang="ja-JP" altLang="en-US" smtClean="0"/>
              <a:t>2017/6/7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D3E58-2B0A-E340-B5BA-0B8FFD0261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6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6"/>
          <a:stretch/>
        </p:blipFill>
        <p:spPr>
          <a:xfrm>
            <a:off x="0" y="914402"/>
            <a:ext cx="9144000" cy="5682418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4853460" y="192385"/>
            <a:ext cx="39158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 smtClean="0"/>
              <a:t>T2K on-axis </a:t>
            </a:r>
            <a:r>
              <a:rPr kumimoji="1" lang="en-US" altLang="ja-JP" sz="2800" smtClean="0"/>
              <a:t>near detector</a:t>
            </a:r>
          </a:p>
          <a:p>
            <a:pPr algn="ctr"/>
            <a:r>
              <a:rPr kumimoji="1" lang="en-US" altLang="ja-JP" sz="2800" dirty="0" smtClean="0"/>
              <a:t>(INGRID)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1146492"/>
            <a:ext cx="4058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smtClean="0"/>
              <a:t>Nuclear emulsion </a:t>
            </a:r>
            <a:r>
              <a:rPr kumimoji="1" lang="en-US" altLang="ja-JP" sz="2800" dirty="0" smtClean="0"/>
              <a:t>detector</a:t>
            </a:r>
          </a:p>
        </p:txBody>
      </p:sp>
    </p:spTree>
    <p:extLst>
      <p:ext uri="{BB962C8B-B14F-4D97-AF65-F5344CB8AC3E}">
        <p14:creationId xmlns:p14="http://schemas.microsoft.com/office/powerpoint/2010/main" val="119096529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10</Words>
  <Application>Microsoft Macintosh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cp:lastPrinted>2017-06-07T05:02:35Z</cp:lastPrinted>
  <dcterms:created xsi:type="dcterms:W3CDTF">2017-06-07T04:59:44Z</dcterms:created>
  <dcterms:modified xsi:type="dcterms:W3CDTF">2017-06-07T05:09:09Z</dcterms:modified>
</cp:coreProperties>
</file>