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735763" cy="98663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oundtripDataSignature="AMtx7mhOeTWSAGJEiRq4E1dHvCWla/us+g==" r:id="rId27"/>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林豊" initials="" lastIdx="17" clrIdx="0"/>
  <p:cmAuthor id="2" name="Yo Nakawake" initials=""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17" autoAdjust="0"/>
    <p:restoredTop sz="94675"/>
  </p:normalViewPr>
  <p:slideViewPr>
    <p:cSldViewPr snapToGrid="0">
      <p:cViewPr varScale="1">
        <p:scale>
          <a:sx n="83" d="100"/>
          <a:sy n="83" d="100"/>
        </p:scale>
        <p:origin x="14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customschemas.google.com/relationships/presentationmetadata" Target="meta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18830" cy="495029"/>
          </a:xfrm>
          <a:prstGeom prst="rect">
            <a:avLst/>
          </a:prstGeom>
          <a:noFill/>
          <a:ln>
            <a:noFill/>
          </a:ln>
        </p:spPr>
        <p:txBody>
          <a:bodyPr spcFirstLastPara="1" wrap="square" lIns="94840" tIns="47396" rIns="94840" bIns="47396"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15375" y="0"/>
            <a:ext cx="2918830" cy="495029"/>
          </a:xfrm>
          <a:prstGeom prst="rect">
            <a:avLst/>
          </a:prstGeom>
          <a:noFill/>
          <a:ln>
            <a:noFill/>
          </a:ln>
        </p:spPr>
        <p:txBody>
          <a:bodyPr spcFirstLastPara="1" wrap="square" lIns="94840" tIns="47396" rIns="94840" bIns="47396"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9575" y="1233488"/>
            <a:ext cx="5918200"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3577" y="4748163"/>
            <a:ext cx="5388610" cy="3884861"/>
          </a:xfrm>
          <a:prstGeom prst="rect">
            <a:avLst/>
          </a:prstGeom>
          <a:noFill/>
          <a:ln>
            <a:noFill/>
          </a:ln>
        </p:spPr>
        <p:txBody>
          <a:bodyPr spcFirstLastPara="1" wrap="square" lIns="94840" tIns="47396" rIns="94840" bIns="47396"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1" y="9371286"/>
            <a:ext cx="2918830" cy="495028"/>
          </a:xfrm>
          <a:prstGeom prst="rect">
            <a:avLst/>
          </a:prstGeom>
          <a:noFill/>
          <a:ln>
            <a:noFill/>
          </a:ln>
        </p:spPr>
        <p:txBody>
          <a:bodyPr spcFirstLastPara="1" wrap="square" lIns="94840" tIns="47396" rIns="94840" bIns="47396"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15375" y="9371286"/>
            <a:ext cx="2918830" cy="495028"/>
          </a:xfrm>
          <a:prstGeom prst="rect">
            <a:avLst/>
          </a:prstGeom>
          <a:noFill/>
          <a:ln>
            <a:noFill/>
          </a:ln>
        </p:spPr>
        <p:txBody>
          <a:bodyPr spcFirstLastPara="1" wrap="square" lIns="94840" tIns="47396" rIns="94840" bIns="47396" anchor="b" anchorCtr="0">
            <a:noAutofit/>
          </a:bodyPr>
          <a:lstStyle/>
          <a:p>
            <a:pPr algn="r"/>
            <a:fld id="{00000000-1234-1234-1234-123412341234}" type="slidenum">
              <a:rPr lang="en-US" altLang="ja-JP" sz="1200" smtClean="0">
                <a:solidFill>
                  <a:schemeClr val="dk1"/>
                </a:solidFill>
              </a:rPr>
              <a:pPr algn="r"/>
              <a:t>‹#›</a:t>
            </a:fld>
            <a:endParaRPr lang="en-US" sz="1200">
              <a:solidFill>
                <a:schemeClr val="dk1"/>
              </a:solidFil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73577" y="4748163"/>
            <a:ext cx="5388610" cy="3884861"/>
          </a:xfrm>
          <a:prstGeom prst="rect">
            <a:avLst/>
          </a:prstGeom>
          <a:noFill/>
          <a:ln>
            <a:noFill/>
          </a:ln>
        </p:spPr>
        <p:txBody>
          <a:bodyPr spcFirstLastPara="1" wrap="square" lIns="94840" tIns="47396" rIns="94840" bIns="47396" anchor="t" anchorCtr="0">
            <a:noAutofit/>
          </a:bodyPr>
          <a:lstStyle/>
          <a:p>
            <a:pPr marL="0" indent="0"/>
            <a:endParaRPr/>
          </a:p>
        </p:txBody>
      </p:sp>
      <p:sp>
        <p:nvSpPr>
          <p:cNvPr id="86" name="Google Shape;86;p1:notes"/>
          <p:cNvSpPr>
            <a:spLocks noGrp="1" noRot="1" noChangeAspect="1"/>
          </p:cNvSpPr>
          <p:nvPr>
            <p:ph type="sldImg" idx="2"/>
          </p:nvPr>
        </p:nvSpPr>
        <p:spPr>
          <a:xfrm>
            <a:off x="409575" y="1233488"/>
            <a:ext cx="5918200"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fa61fdde7_0_0:notes"/>
          <p:cNvSpPr>
            <a:spLocks noGrp="1" noRot="1" noChangeAspect="1"/>
          </p:cNvSpPr>
          <p:nvPr>
            <p:ph type="sldImg" idx="2"/>
          </p:nvPr>
        </p:nvSpPr>
        <p:spPr>
          <a:xfrm>
            <a:off x="409575" y="1233488"/>
            <a:ext cx="5918200"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g8fa61fdde7_0_0:notes"/>
          <p:cNvSpPr txBox="1">
            <a:spLocks noGrp="1"/>
          </p:cNvSpPr>
          <p:nvPr>
            <p:ph type="body" idx="1"/>
          </p:nvPr>
        </p:nvSpPr>
        <p:spPr>
          <a:xfrm>
            <a:off x="673577" y="4748163"/>
            <a:ext cx="5388610" cy="3885023"/>
          </a:xfrm>
          <a:prstGeom prst="rect">
            <a:avLst/>
          </a:prstGeom>
          <a:noFill/>
          <a:ln>
            <a:noFill/>
          </a:ln>
        </p:spPr>
        <p:txBody>
          <a:bodyPr spcFirstLastPara="1" wrap="square" lIns="94840" tIns="47396" rIns="94840" bIns="47396" anchor="t" anchorCtr="0">
            <a:noAutofit/>
          </a:bodyPr>
          <a:lstStyle/>
          <a:p>
            <a:pPr marL="0" indent="0">
              <a:buClr>
                <a:schemeClr val="dk1"/>
              </a:buClr>
              <a:buSzPts val="1100"/>
            </a:pPr>
            <a:r>
              <a:rPr lang="ja-JP"/>
              <a:t>Other factors besides the design of your arrowhead will also affect your hunting  success, </a:t>
            </a:r>
            <a:endParaRPr/>
          </a:p>
          <a:p>
            <a:pPr marL="0" indent="0">
              <a:buClr>
                <a:schemeClr val="dk1"/>
              </a:buClr>
              <a:buSzPts val="1100"/>
            </a:pPr>
            <a:r>
              <a:rPr lang="ja-JP"/>
              <a:t>factors over  which you have no  control (e.g. the  availability of  prey  or the weather).</a:t>
            </a:r>
            <a:endParaRPr/>
          </a:p>
          <a:p>
            <a:pPr marL="0" indent="0"/>
            <a:endParaRPr/>
          </a:p>
          <a:p>
            <a:pPr marL="0" indent="0"/>
            <a:endParaRPr/>
          </a:p>
          <a:p>
            <a:pPr marL="0" indent="0"/>
            <a:r>
              <a:rPr lang="ja-JP"/>
              <a:t>You will have to take this ranndom 'noise' into account when designing your arrowhead.</a:t>
            </a:r>
            <a:endParaRPr/>
          </a:p>
          <a:p>
            <a:pPr marL="0" indent="0"/>
            <a:endParaRPr/>
          </a:p>
          <a:p>
            <a:pPr marL="0" indent="0"/>
            <a:endParaRPr/>
          </a:p>
          <a:p>
            <a:pPr marL="0" indent="0"/>
            <a:r>
              <a:rPr lang="ja-JP"/>
              <a:t>Click the NNEXT button oor press the spacebar  too continue.</a:t>
            </a:r>
            <a:endParaRPr/>
          </a:p>
          <a:p>
            <a:pPr marL="0" indent="0"/>
            <a:endParaRPr/>
          </a:p>
          <a:p>
            <a:pPr marL="0" indent="0">
              <a:buClr>
                <a:schemeClr val="dk1"/>
              </a:buClr>
              <a:buSzPts val="1100"/>
            </a:pPr>
            <a:endParaRPr/>
          </a:p>
          <a:p>
            <a:pPr marL="0" indent="0"/>
            <a:endParaRPr/>
          </a:p>
        </p:txBody>
      </p:sp>
      <p:sp>
        <p:nvSpPr>
          <p:cNvPr id="147" name="Google Shape;147;g8fa61fdde7_0_0:notes"/>
          <p:cNvSpPr txBox="1">
            <a:spLocks noGrp="1"/>
          </p:cNvSpPr>
          <p:nvPr>
            <p:ph type="sldNum" idx="12"/>
          </p:nvPr>
        </p:nvSpPr>
        <p:spPr>
          <a:xfrm>
            <a:off x="3815375" y="9371285"/>
            <a:ext cx="2918830" cy="494935"/>
          </a:xfrm>
          <a:prstGeom prst="rect">
            <a:avLst/>
          </a:prstGeom>
          <a:noFill/>
          <a:ln>
            <a:noFill/>
          </a:ln>
        </p:spPr>
        <p:txBody>
          <a:bodyPr spcFirstLastPara="1" wrap="square" lIns="94840" tIns="47396" rIns="94840" bIns="47396" anchor="b" anchorCtr="0">
            <a:noAutofit/>
          </a:bodyPr>
          <a:lstStyle/>
          <a:p>
            <a:pPr algn="r">
              <a:buSzPts val="1400"/>
            </a:pPr>
            <a:fld id="{00000000-1234-1234-1234-123412341234}" type="slidenum">
              <a:rPr lang="en-US" altLang="ja-JP"/>
              <a:pPr algn="r">
                <a:buSzPts val="1400"/>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a:spLocks noGrp="1" noRot="1" noChangeAspect="1"/>
          </p:cNvSpPr>
          <p:nvPr>
            <p:ph type="sldImg" idx="2"/>
          </p:nvPr>
        </p:nvSpPr>
        <p:spPr>
          <a:xfrm>
            <a:off x="409575" y="1233488"/>
            <a:ext cx="5918200"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10:notes"/>
          <p:cNvSpPr txBox="1">
            <a:spLocks noGrp="1"/>
          </p:cNvSpPr>
          <p:nvPr>
            <p:ph type="body" idx="1"/>
          </p:nvPr>
        </p:nvSpPr>
        <p:spPr>
          <a:xfrm>
            <a:off x="673577" y="4748163"/>
            <a:ext cx="5388610" cy="3884861"/>
          </a:xfrm>
          <a:prstGeom prst="rect">
            <a:avLst/>
          </a:prstGeom>
          <a:noFill/>
          <a:ln>
            <a:noFill/>
          </a:ln>
        </p:spPr>
        <p:txBody>
          <a:bodyPr spcFirstLastPara="1" wrap="square" lIns="94840" tIns="47396" rIns="94840" bIns="47396" anchor="t" anchorCtr="0">
            <a:noAutofit/>
          </a:bodyPr>
          <a:lstStyle/>
          <a:p>
            <a:pPr marL="0" indent="0"/>
            <a:r>
              <a:rPr lang="ja-JP"/>
              <a:t>During the first hint of each season from a group who did the same experiment you are doing now on a previous day</a:t>
            </a:r>
            <a:endParaRPr/>
          </a:p>
          <a:p>
            <a:pPr marL="0" indent="0"/>
            <a:endParaRPr/>
          </a:p>
          <a:p>
            <a:pPr marL="0" indent="0"/>
            <a:r>
              <a:rPr lang="ja-JP"/>
              <a:t>Think of these as elder member of your prehistoric hunting community who have designed arrowheads during their lifetime, and who you may now learn from .</a:t>
            </a:r>
            <a:endParaRPr/>
          </a:p>
        </p:txBody>
      </p:sp>
      <p:sp>
        <p:nvSpPr>
          <p:cNvPr id="153" name="Google Shape;153;p10:notes"/>
          <p:cNvSpPr txBox="1">
            <a:spLocks noGrp="1"/>
          </p:cNvSpPr>
          <p:nvPr>
            <p:ph type="sldNum" idx="12"/>
          </p:nvPr>
        </p:nvSpPr>
        <p:spPr>
          <a:xfrm>
            <a:off x="3815375" y="9371286"/>
            <a:ext cx="2918830" cy="495028"/>
          </a:xfrm>
          <a:prstGeom prst="rect">
            <a:avLst/>
          </a:prstGeom>
          <a:noFill/>
          <a:ln>
            <a:noFill/>
          </a:ln>
        </p:spPr>
        <p:txBody>
          <a:bodyPr spcFirstLastPara="1" wrap="square" lIns="94840" tIns="47396" rIns="94840" bIns="47396" anchor="b" anchorCtr="0">
            <a:noAutofit/>
          </a:bodyPr>
          <a:lstStyle/>
          <a:p>
            <a:pPr algn="r">
              <a:buSzPts val="1400"/>
            </a:pPr>
            <a:fld id="{00000000-1234-1234-1234-123412341234}" type="slidenum">
              <a:rPr lang="en-US" altLang="ja-JP"/>
              <a:pPr algn="r">
                <a:buSzPts val="1400"/>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5:notes"/>
          <p:cNvSpPr>
            <a:spLocks noGrp="1" noRot="1" noChangeAspect="1"/>
          </p:cNvSpPr>
          <p:nvPr>
            <p:ph type="sldImg" idx="2"/>
          </p:nvPr>
        </p:nvSpPr>
        <p:spPr>
          <a:xfrm>
            <a:off x="409575" y="1233488"/>
            <a:ext cx="5918200"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15:notes"/>
          <p:cNvSpPr txBox="1">
            <a:spLocks noGrp="1"/>
          </p:cNvSpPr>
          <p:nvPr>
            <p:ph type="body" idx="1"/>
          </p:nvPr>
        </p:nvSpPr>
        <p:spPr>
          <a:xfrm>
            <a:off x="673577" y="4748163"/>
            <a:ext cx="5388610" cy="3884861"/>
          </a:xfrm>
          <a:prstGeom prst="rect">
            <a:avLst/>
          </a:prstGeom>
          <a:noFill/>
          <a:ln>
            <a:noFill/>
          </a:ln>
        </p:spPr>
        <p:txBody>
          <a:bodyPr spcFirstLastPara="1" wrap="square" lIns="94840" tIns="47396" rIns="94840" bIns="47396" anchor="t" anchorCtr="0">
            <a:noAutofit/>
          </a:bodyPr>
          <a:lstStyle/>
          <a:p>
            <a:pPr marL="0" indent="0"/>
            <a:r>
              <a:rPr lang="ja-JP"/>
              <a:t>During the first hint of each season from a group who did the same experiment you are doing now on a previous day</a:t>
            </a:r>
            <a:endParaRPr/>
          </a:p>
          <a:p>
            <a:pPr marL="0" indent="0"/>
            <a:endParaRPr/>
          </a:p>
          <a:p>
            <a:pPr marL="0" indent="0"/>
            <a:r>
              <a:rPr lang="ja-JP"/>
              <a:t>Think of these as elder member of your prehistoric hunting community who have designed arrowheads during their lifetime, and who you may now learn from .</a:t>
            </a:r>
            <a:endParaRPr/>
          </a:p>
        </p:txBody>
      </p:sp>
      <p:sp>
        <p:nvSpPr>
          <p:cNvPr id="159" name="Google Shape;159;p15:notes"/>
          <p:cNvSpPr txBox="1">
            <a:spLocks noGrp="1"/>
          </p:cNvSpPr>
          <p:nvPr>
            <p:ph type="sldNum" idx="12"/>
          </p:nvPr>
        </p:nvSpPr>
        <p:spPr>
          <a:xfrm>
            <a:off x="3815375" y="9371286"/>
            <a:ext cx="2918830" cy="495028"/>
          </a:xfrm>
          <a:prstGeom prst="rect">
            <a:avLst/>
          </a:prstGeom>
          <a:noFill/>
          <a:ln>
            <a:noFill/>
          </a:ln>
        </p:spPr>
        <p:txBody>
          <a:bodyPr spcFirstLastPara="1" wrap="square" lIns="94840" tIns="47396" rIns="94840" bIns="47396" anchor="b" anchorCtr="0">
            <a:noAutofit/>
          </a:bodyPr>
          <a:lstStyle/>
          <a:p>
            <a:pPr algn="r"/>
            <a:fld id="{00000000-1234-1234-1234-123412341234}" type="slidenum">
              <a:rPr lang="en-US" altLang="ja-JP"/>
              <a:pPr algn="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a:spLocks noGrp="1" noRot="1" noChangeAspect="1"/>
          </p:cNvSpPr>
          <p:nvPr>
            <p:ph type="sldImg" idx="2"/>
          </p:nvPr>
        </p:nvSpPr>
        <p:spPr>
          <a:xfrm>
            <a:off x="409575" y="1233488"/>
            <a:ext cx="5918200"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11:notes"/>
          <p:cNvSpPr txBox="1">
            <a:spLocks noGrp="1"/>
          </p:cNvSpPr>
          <p:nvPr>
            <p:ph type="body" idx="1"/>
          </p:nvPr>
        </p:nvSpPr>
        <p:spPr>
          <a:xfrm>
            <a:off x="673577" y="4748163"/>
            <a:ext cx="5388610" cy="3884861"/>
          </a:xfrm>
          <a:prstGeom prst="rect">
            <a:avLst/>
          </a:prstGeom>
          <a:noFill/>
          <a:ln>
            <a:noFill/>
          </a:ln>
        </p:spPr>
        <p:txBody>
          <a:bodyPr spcFirstLastPara="1" wrap="square" lIns="94840" tIns="47396" rIns="94840" bIns="47396" anchor="t" anchorCtr="0">
            <a:noAutofit/>
          </a:bodyPr>
          <a:lstStyle/>
          <a:p>
            <a:pPr marL="0" indent="0"/>
            <a:endParaRPr/>
          </a:p>
        </p:txBody>
      </p:sp>
      <p:sp>
        <p:nvSpPr>
          <p:cNvPr id="174" name="Google Shape;174;p11:notes"/>
          <p:cNvSpPr txBox="1">
            <a:spLocks noGrp="1"/>
          </p:cNvSpPr>
          <p:nvPr>
            <p:ph type="sldNum" idx="12"/>
          </p:nvPr>
        </p:nvSpPr>
        <p:spPr>
          <a:xfrm>
            <a:off x="3815375" y="9371286"/>
            <a:ext cx="2918830" cy="495028"/>
          </a:xfrm>
          <a:prstGeom prst="rect">
            <a:avLst/>
          </a:prstGeom>
          <a:noFill/>
          <a:ln>
            <a:noFill/>
          </a:ln>
        </p:spPr>
        <p:txBody>
          <a:bodyPr spcFirstLastPara="1" wrap="square" lIns="94840" tIns="47396" rIns="94840" bIns="47396" anchor="b" anchorCtr="0">
            <a:noAutofit/>
          </a:bodyPr>
          <a:lstStyle/>
          <a:p>
            <a:pPr algn="r"/>
            <a:fld id="{00000000-1234-1234-1234-123412341234}" type="slidenum">
              <a:rPr lang="en-US" altLang="ja-JP"/>
              <a:pPr algn="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2:notes"/>
          <p:cNvSpPr>
            <a:spLocks noGrp="1" noRot="1" noChangeAspect="1"/>
          </p:cNvSpPr>
          <p:nvPr>
            <p:ph type="sldImg" idx="2"/>
          </p:nvPr>
        </p:nvSpPr>
        <p:spPr>
          <a:xfrm>
            <a:off x="409575" y="1233488"/>
            <a:ext cx="5918200"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12:notes"/>
          <p:cNvSpPr txBox="1">
            <a:spLocks noGrp="1"/>
          </p:cNvSpPr>
          <p:nvPr>
            <p:ph type="body" idx="1"/>
          </p:nvPr>
        </p:nvSpPr>
        <p:spPr>
          <a:xfrm>
            <a:off x="673577" y="4748163"/>
            <a:ext cx="5388610" cy="3884861"/>
          </a:xfrm>
          <a:prstGeom prst="rect">
            <a:avLst/>
          </a:prstGeom>
          <a:noFill/>
          <a:ln>
            <a:noFill/>
          </a:ln>
        </p:spPr>
        <p:txBody>
          <a:bodyPr spcFirstLastPara="1" wrap="square" lIns="94840" tIns="47396" rIns="94840" bIns="47396" anchor="t" anchorCtr="0">
            <a:noAutofit/>
          </a:bodyPr>
          <a:lstStyle/>
          <a:p>
            <a:pPr marL="0" indent="0"/>
            <a:endParaRPr/>
          </a:p>
        </p:txBody>
      </p:sp>
      <p:sp>
        <p:nvSpPr>
          <p:cNvPr id="193" name="Google Shape;193;p12:notes"/>
          <p:cNvSpPr txBox="1">
            <a:spLocks noGrp="1"/>
          </p:cNvSpPr>
          <p:nvPr>
            <p:ph type="sldNum" idx="12"/>
          </p:nvPr>
        </p:nvSpPr>
        <p:spPr>
          <a:xfrm>
            <a:off x="3815375" y="9371286"/>
            <a:ext cx="2918830" cy="495028"/>
          </a:xfrm>
          <a:prstGeom prst="rect">
            <a:avLst/>
          </a:prstGeom>
          <a:noFill/>
          <a:ln>
            <a:noFill/>
          </a:ln>
        </p:spPr>
        <p:txBody>
          <a:bodyPr spcFirstLastPara="1" wrap="square" lIns="94840" tIns="47396" rIns="94840" bIns="47396" anchor="b" anchorCtr="0">
            <a:noAutofit/>
          </a:bodyPr>
          <a:lstStyle/>
          <a:p>
            <a:pPr algn="r"/>
            <a:fld id="{00000000-1234-1234-1234-123412341234}" type="slidenum">
              <a:rPr lang="en-US" altLang="ja-JP"/>
              <a:pPr algn="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a:spLocks noGrp="1" noRot="1" noChangeAspect="1"/>
          </p:cNvSpPr>
          <p:nvPr>
            <p:ph type="sldImg" idx="2"/>
          </p:nvPr>
        </p:nvSpPr>
        <p:spPr>
          <a:xfrm>
            <a:off x="409575" y="1233488"/>
            <a:ext cx="5918200"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13:notes"/>
          <p:cNvSpPr txBox="1">
            <a:spLocks noGrp="1"/>
          </p:cNvSpPr>
          <p:nvPr>
            <p:ph type="body" idx="1"/>
          </p:nvPr>
        </p:nvSpPr>
        <p:spPr>
          <a:xfrm>
            <a:off x="673577" y="4748163"/>
            <a:ext cx="5388610" cy="3884861"/>
          </a:xfrm>
          <a:prstGeom prst="rect">
            <a:avLst/>
          </a:prstGeom>
          <a:noFill/>
          <a:ln>
            <a:noFill/>
          </a:ln>
        </p:spPr>
        <p:txBody>
          <a:bodyPr spcFirstLastPara="1" wrap="square" lIns="94840" tIns="47396" rIns="94840" bIns="47396" anchor="t" anchorCtr="0">
            <a:noAutofit/>
          </a:bodyPr>
          <a:lstStyle/>
          <a:p>
            <a:pPr marL="0" indent="0"/>
            <a:endParaRPr/>
          </a:p>
        </p:txBody>
      </p:sp>
      <p:sp>
        <p:nvSpPr>
          <p:cNvPr id="214" name="Google Shape;214;p13:notes"/>
          <p:cNvSpPr txBox="1">
            <a:spLocks noGrp="1"/>
          </p:cNvSpPr>
          <p:nvPr>
            <p:ph type="sldNum" idx="12"/>
          </p:nvPr>
        </p:nvSpPr>
        <p:spPr>
          <a:xfrm>
            <a:off x="3815375" y="9371286"/>
            <a:ext cx="2918830" cy="495028"/>
          </a:xfrm>
          <a:prstGeom prst="rect">
            <a:avLst/>
          </a:prstGeom>
          <a:noFill/>
          <a:ln>
            <a:noFill/>
          </a:ln>
        </p:spPr>
        <p:txBody>
          <a:bodyPr spcFirstLastPara="1" wrap="square" lIns="94840" tIns="47396" rIns="94840" bIns="47396" anchor="b" anchorCtr="0">
            <a:noAutofit/>
          </a:bodyPr>
          <a:lstStyle/>
          <a:p>
            <a:pPr algn="r"/>
            <a:fld id="{00000000-1234-1234-1234-123412341234}" type="slidenum">
              <a:rPr lang="en-US" altLang="ja-JP"/>
              <a:pPr algn="r"/>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409575" y="1233488"/>
            <a:ext cx="5918200"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73577" y="4748163"/>
            <a:ext cx="5388610" cy="3884861"/>
          </a:xfrm>
          <a:prstGeom prst="rect">
            <a:avLst/>
          </a:prstGeom>
          <a:noFill/>
          <a:ln>
            <a:noFill/>
          </a:ln>
        </p:spPr>
        <p:txBody>
          <a:bodyPr spcFirstLastPara="1" wrap="square" lIns="94840" tIns="47396" rIns="94840" bIns="47396" anchor="t" anchorCtr="0">
            <a:noAutofit/>
          </a:bodyPr>
          <a:lstStyle/>
          <a:p>
            <a:pPr marL="0" indent="0">
              <a:buClr>
                <a:schemeClr val="dk1"/>
              </a:buClr>
              <a:buSzPts val="1200"/>
            </a:pPr>
            <a:r>
              <a:rPr lang="en-US" altLang="ja-JP"/>
              <a:t>Thank you for agreeing to take part in this experiment.</a:t>
            </a:r>
            <a:endParaRPr/>
          </a:p>
          <a:p>
            <a:pPr marL="0" indent="0">
              <a:buClr>
                <a:schemeClr val="dk1"/>
              </a:buClr>
              <a:buSzPts val="1200"/>
            </a:pPr>
            <a:r>
              <a:rPr lang="en-US" altLang="ja-JP"/>
              <a:t>The next few screens will outline the task that you will have to complete and contain instruction for you to follow.</a:t>
            </a:r>
            <a:endParaRPr/>
          </a:p>
          <a:p>
            <a:pPr marL="0" indent="0"/>
            <a:endParaRPr/>
          </a:p>
        </p:txBody>
      </p:sp>
      <p:sp>
        <p:nvSpPr>
          <p:cNvPr id="93" name="Google Shape;93;p2:notes"/>
          <p:cNvSpPr txBox="1">
            <a:spLocks noGrp="1"/>
          </p:cNvSpPr>
          <p:nvPr>
            <p:ph type="sldNum" idx="12"/>
          </p:nvPr>
        </p:nvSpPr>
        <p:spPr>
          <a:xfrm>
            <a:off x="3815375" y="9371286"/>
            <a:ext cx="2918830" cy="495028"/>
          </a:xfrm>
          <a:prstGeom prst="rect">
            <a:avLst/>
          </a:prstGeom>
          <a:noFill/>
          <a:ln>
            <a:noFill/>
          </a:ln>
        </p:spPr>
        <p:txBody>
          <a:bodyPr spcFirstLastPara="1" wrap="square" lIns="94840" tIns="47396" rIns="94840" bIns="47396" anchor="b" anchorCtr="0">
            <a:noAutofit/>
          </a:bodyPr>
          <a:lstStyle/>
          <a:p>
            <a:pPr algn="r">
              <a:buSzPts val="1400"/>
            </a:pPr>
            <a:fld id="{00000000-1234-1234-1234-123412341234}" type="slidenum">
              <a:rPr lang="en-US" altLang="ja-JP"/>
              <a:pPr algn="r">
                <a:buSzPts val="1400"/>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a:spLocks noGrp="1" noRot="1" noChangeAspect="1"/>
          </p:cNvSpPr>
          <p:nvPr>
            <p:ph type="sldImg" idx="2"/>
          </p:nvPr>
        </p:nvSpPr>
        <p:spPr>
          <a:xfrm>
            <a:off x="409575" y="1233488"/>
            <a:ext cx="5918200"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3:notes"/>
          <p:cNvSpPr txBox="1">
            <a:spLocks noGrp="1"/>
          </p:cNvSpPr>
          <p:nvPr>
            <p:ph type="body" idx="1"/>
          </p:nvPr>
        </p:nvSpPr>
        <p:spPr>
          <a:xfrm>
            <a:off x="673577" y="4748163"/>
            <a:ext cx="5388610" cy="3884861"/>
          </a:xfrm>
          <a:prstGeom prst="rect">
            <a:avLst/>
          </a:prstGeom>
          <a:noFill/>
          <a:ln>
            <a:noFill/>
          </a:ln>
        </p:spPr>
        <p:txBody>
          <a:bodyPr spcFirstLastPara="1" wrap="square" lIns="94840" tIns="47396" rIns="94840" bIns="47396" anchor="t" anchorCtr="0">
            <a:noAutofit/>
          </a:bodyPr>
          <a:lstStyle/>
          <a:p>
            <a:pPr marL="0" indent="0">
              <a:buClr>
                <a:schemeClr val="dk1"/>
              </a:buClr>
              <a:buSzPts val="1200"/>
            </a:pPr>
            <a:r>
              <a:rPr lang="ja-JP" altLang="en-US"/>
              <a:t>新規挿入 </a:t>
            </a:r>
            <a:r>
              <a:rPr lang="en-US" altLang="ja-JP"/>
              <a:t>Mesoudi</a:t>
            </a:r>
            <a:r>
              <a:rPr lang="ja-JP" altLang="en-US"/>
              <a:t>には入っていない。</a:t>
            </a:r>
            <a:endParaRPr/>
          </a:p>
        </p:txBody>
      </p:sp>
      <p:sp>
        <p:nvSpPr>
          <p:cNvPr id="99" name="Google Shape;99;p3:notes"/>
          <p:cNvSpPr txBox="1">
            <a:spLocks noGrp="1"/>
          </p:cNvSpPr>
          <p:nvPr>
            <p:ph type="sldNum" idx="12"/>
          </p:nvPr>
        </p:nvSpPr>
        <p:spPr>
          <a:xfrm>
            <a:off x="3815375" y="9371286"/>
            <a:ext cx="2918830" cy="495028"/>
          </a:xfrm>
          <a:prstGeom prst="rect">
            <a:avLst/>
          </a:prstGeom>
          <a:noFill/>
          <a:ln>
            <a:noFill/>
          </a:ln>
        </p:spPr>
        <p:txBody>
          <a:bodyPr spcFirstLastPara="1" wrap="square" lIns="94840" tIns="47396" rIns="94840" bIns="47396" anchor="b" anchorCtr="0">
            <a:noAutofit/>
          </a:bodyPr>
          <a:lstStyle/>
          <a:p>
            <a:pPr algn="r">
              <a:buSzPts val="1400"/>
            </a:pPr>
            <a:fld id="{00000000-1234-1234-1234-123412341234}" type="slidenum">
              <a:rPr lang="en-US" altLang="ja-JP"/>
              <a:pPr algn="r">
                <a:buSzPts val="1400"/>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409575" y="1233488"/>
            <a:ext cx="5918200"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73577" y="4748163"/>
            <a:ext cx="5388610" cy="3884861"/>
          </a:xfrm>
          <a:prstGeom prst="rect">
            <a:avLst/>
          </a:prstGeom>
          <a:noFill/>
          <a:ln>
            <a:noFill/>
          </a:ln>
        </p:spPr>
        <p:txBody>
          <a:bodyPr spcFirstLastPara="1" wrap="square" lIns="94840" tIns="47396" rIns="94840" bIns="47396" anchor="t" anchorCtr="0">
            <a:noAutofit/>
          </a:bodyPr>
          <a:lstStyle/>
          <a:p>
            <a:pPr marL="0" indent="0">
              <a:buClr>
                <a:schemeClr val="dk1"/>
              </a:buClr>
              <a:buSzPts val="1200"/>
            </a:pPr>
            <a:r>
              <a:rPr lang="en-US" altLang="ja-JP"/>
              <a:t>In approximately 600 AD the people living in the Great Basin (in what is today Nevada and eastern California) used the bow and arrow to hand for food.</a:t>
            </a:r>
            <a:endParaRPr/>
          </a:p>
          <a:p>
            <a:pPr marL="0" indent="0">
              <a:buClr>
                <a:schemeClr val="dk1"/>
              </a:buClr>
              <a:buSzPts val="1200"/>
            </a:pPr>
            <a:endParaRPr/>
          </a:p>
          <a:p>
            <a:pPr marL="0" indent="0">
              <a:buClr>
                <a:schemeClr val="dk1"/>
              </a:buClr>
              <a:buSzPts val="1200"/>
            </a:pPr>
            <a:r>
              <a:rPr lang="en-US" altLang="ja-JP"/>
              <a:t>This experiment concerns the arrowheads used by these people to hunt with.</a:t>
            </a:r>
            <a:endParaRPr/>
          </a:p>
          <a:p>
            <a:pPr marL="0" indent="0">
              <a:buClr>
                <a:schemeClr val="dk1"/>
              </a:buClr>
              <a:buSzPts val="1200"/>
            </a:pPr>
            <a:endParaRPr/>
          </a:p>
          <a:p>
            <a:pPr marL="0" indent="0">
              <a:buClr>
                <a:schemeClr val="dk1"/>
              </a:buClr>
              <a:buSzPts val="1200"/>
            </a:pPr>
            <a:r>
              <a:rPr lang="en-US" altLang="ja-JP"/>
              <a:t>Here is a picture of one particular arrowhead design as an example:</a:t>
            </a:r>
            <a:endParaRPr/>
          </a:p>
          <a:p>
            <a:pPr marL="0" indent="0">
              <a:buClr>
                <a:schemeClr val="dk1"/>
              </a:buClr>
              <a:buSzPts val="1200"/>
            </a:pPr>
            <a:endParaRPr/>
          </a:p>
          <a:p>
            <a:pPr marL="0" indent="0">
              <a:buClr>
                <a:schemeClr val="dk1"/>
              </a:buClr>
              <a:buSzPts val="1200"/>
            </a:pPr>
            <a:endParaRPr/>
          </a:p>
          <a:p>
            <a:pPr marL="0" indent="0"/>
            <a:endParaRPr/>
          </a:p>
        </p:txBody>
      </p:sp>
      <p:sp>
        <p:nvSpPr>
          <p:cNvPr id="105" name="Google Shape;105;p4:notes"/>
          <p:cNvSpPr txBox="1">
            <a:spLocks noGrp="1"/>
          </p:cNvSpPr>
          <p:nvPr>
            <p:ph type="sldNum" idx="12"/>
          </p:nvPr>
        </p:nvSpPr>
        <p:spPr>
          <a:xfrm>
            <a:off x="3815375" y="9371286"/>
            <a:ext cx="2918830" cy="495028"/>
          </a:xfrm>
          <a:prstGeom prst="rect">
            <a:avLst/>
          </a:prstGeom>
          <a:noFill/>
          <a:ln>
            <a:noFill/>
          </a:ln>
        </p:spPr>
        <p:txBody>
          <a:bodyPr spcFirstLastPara="1" wrap="square" lIns="94840" tIns="47396" rIns="94840" bIns="47396" anchor="b" anchorCtr="0">
            <a:noAutofit/>
          </a:bodyPr>
          <a:lstStyle/>
          <a:p>
            <a:pPr algn="r">
              <a:buSzPts val="1400"/>
            </a:pPr>
            <a:fld id="{00000000-1234-1234-1234-123412341234}" type="slidenum">
              <a:rPr lang="en-US" altLang="ja-JP"/>
              <a:pPr algn="r">
                <a:buSzPts val="1400"/>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409575" y="1233488"/>
            <a:ext cx="5918200"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5:notes"/>
          <p:cNvSpPr txBox="1">
            <a:spLocks noGrp="1"/>
          </p:cNvSpPr>
          <p:nvPr>
            <p:ph type="body" idx="1"/>
          </p:nvPr>
        </p:nvSpPr>
        <p:spPr>
          <a:xfrm>
            <a:off x="673577" y="4748163"/>
            <a:ext cx="5388610" cy="3884861"/>
          </a:xfrm>
          <a:prstGeom prst="rect">
            <a:avLst/>
          </a:prstGeom>
          <a:noFill/>
          <a:ln>
            <a:noFill/>
          </a:ln>
        </p:spPr>
        <p:txBody>
          <a:bodyPr spcFirstLastPara="1" wrap="square" lIns="94840" tIns="47396" rIns="94840" bIns="47396" anchor="t" anchorCtr="0">
            <a:noAutofit/>
          </a:bodyPr>
          <a:lstStyle/>
          <a:p>
            <a:pPr marL="0" indent="0">
              <a:buClr>
                <a:schemeClr val="dk1"/>
              </a:buClr>
              <a:buSzPts val="1200"/>
            </a:pPr>
            <a:r>
              <a:rPr lang="en-US" altLang="ja-JP"/>
              <a:t>The hunting success of the Great Basin people depended partly on the designs of their arrowheads.</a:t>
            </a:r>
            <a:endParaRPr/>
          </a:p>
          <a:p>
            <a:pPr marL="0" indent="0">
              <a:buClr>
                <a:schemeClr val="dk1"/>
              </a:buClr>
              <a:buSzPts val="1200"/>
            </a:pPr>
            <a:endParaRPr/>
          </a:p>
          <a:p>
            <a:pPr marL="0" indent="0">
              <a:buClr>
                <a:schemeClr val="dk1"/>
              </a:buClr>
              <a:buSzPts val="1200"/>
            </a:pPr>
            <a:r>
              <a:rPr lang="en-US" altLang="ja-JP"/>
              <a:t>Different arrowheads designs worked better in different environments.</a:t>
            </a:r>
            <a:endParaRPr/>
          </a:p>
          <a:p>
            <a:pPr marL="0" indent="0">
              <a:buClr>
                <a:schemeClr val="dk1"/>
              </a:buClr>
              <a:buSzPts val="1200"/>
            </a:pPr>
            <a:endParaRPr/>
          </a:p>
          <a:p>
            <a:pPr marL="0" indent="0">
              <a:buClr>
                <a:schemeClr val="dk1"/>
              </a:buClr>
              <a:buSzPts val="1200"/>
            </a:pPr>
            <a:r>
              <a:rPr lang="en-US" altLang="ja-JP"/>
              <a:t>For example, if the animals being hunted were small and fast, then the most effective arrowheads were small, thin and long.</a:t>
            </a:r>
            <a:endParaRPr/>
          </a:p>
          <a:p>
            <a:pPr marL="0" indent="0">
              <a:buClr>
                <a:schemeClr val="dk1"/>
              </a:buClr>
              <a:buSzPts val="1200"/>
            </a:pPr>
            <a:endParaRPr/>
          </a:p>
          <a:p>
            <a:pPr marL="0" indent="0">
              <a:buClr>
                <a:schemeClr val="dk1"/>
              </a:buClr>
              <a:buSzPts val="1200"/>
            </a:pPr>
            <a:r>
              <a:rPr lang="en-US" altLang="ja-JP"/>
              <a:t>If the animals being hunted were large and had thick  skins, then the most effective arrowheads were large, wide and thick.</a:t>
            </a:r>
            <a:endParaRPr/>
          </a:p>
          <a:p>
            <a:pPr marL="0" indent="0">
              <a:buClr>
                <a:schemeClr val="dk1"/>
              </a:buClr>
              <a:buSzPts val="1200"/>
            </a:pPr>
            <a:r>
              <a:rPr lang="en-US" altLang="ja-JP"/>
              <a:t>In reality, many different shapes and sizes of arrowheads were used.</a:t>
            </a:r>
            <a:endParaRPr/>
          </a:p>
          <a:p>
            <a:pPr marL="0" indent="0">
              <a:buClr>
                <a:schemeClr val="dk1"/>
              </a:buClr>
              <a:buSzPts val="1200"/>
            </a:pPr>
            <a:endParaRPr/>
          </a:p>
          <a:p>
            <a:pPr marL="0" indent="0">
              <a:buClr>
                <a:schemeClr val="dk1"/>
              </a:buClr>
              <a:buSzPts val="1200"/>
            </a:pPr>
            <a:endParaRPr/>
          </a:p>
          <a:p>
            <a:pPr marL="0" indent="0">
              <a:buClr>
                <a:schemeClr val="dk1"/>
              </a:buClr>
              <a:buSzPts val="1200"/>
            </a:pPr>
            <a:endParaRPr/>
          </a:p>
          <a:p>
            <a:pPr marL="0" indent="0">
              <a:buClr>
                <a:schemeClr val="dk1"/>
              </a:buClr>
              <a:buSzPts val="1200"/>
            </a:pPr>
            <a:endParaRPr/>
          </a:p>
          <a:p>
            <a:pPr marL="0" indent="0"/>
            <a:endParaRPr/>
          </a:p>
        </p:txBody>
      </p:sp>
      <p:sp>
        <p:nvSpPr>
          <p:cNvPr id="112" name="Google Shape;112;p5:notes"/>
          <p:cNvSpPr txBox="1">
            <a:spLocks noGrp="1"/>
          </p:cNvSpPr>
          <p:nvPr>
            <p:ph type="sldNum" idx="12"/>
          </p:nvPr>
        </p:nvSpPr>
        <p:spPr>
          <a:xfrm>
            <a:off x="3815375" y="9371286"/>
            <a:ext cx="2918830" cy="495028"/>
          </a:xfrm>
          <a:prstGeom prst="rect">
            <a:avLst/>
          </a:prstGeom>
          <a:noFill/>
          <a:ln>
            <a:noFill/>
          </a:ln>
        </p:spPr>
        <p:txBody>
          <a:bodyPr spcFirstLastPara="1" wrap="square" lIns="94840" tIns="47396" rIns="94840" bIns="47396" anchor="b" anchorCtr="0">
            <a:noAutofit/>
          </a:bodyPr>
          <a:lstStyle/>
          <a:p>
            <a:pPr algn="r">
              <a:buSzPts val="1400"/>
            </a:pPr>
            <a:fld id="{00000000-1234-1234-1234-123412341234}" type="slidenum">
              <a:rPr lang="en-US" altLang="ja-JP"/>
              <a:pPr algn="r">
                <a:buSzPts val="1400"/>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a:spLocks noGrp="1" noRot="1" noChangeAspect="1"/>
          </p:cNvSpPr>
          <p:nvPr>
            <p:ph type="sldImg" idx="2"/>
          </p:nvPr>
        </p:nvSpPr>
        <p:spPr>
          <a:xfrm>
            <a:off x="409575" y="1233488"/>
            <a:ext cx="5918200"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6:notes"/>
          <p:cNvSpPr txBox="1">
            <a:spLocks noGrp="1"/>
          </p:cNvSpPr>
          <p:nvPr>
            <p:ph type="body" idx="1"/>
          </p:nvPr>
        </p:nvSpPr>
        <p:spPr>
          <a:xfrm>
            <a:off x="673577" y="4748163"/>
            <a:ext cx="5388610" cy="3884861"/>
          </a:xfrm>
          <a:prstGeom prst="rect">
            <a:avLst/>
          </a:prstGeom>
          <a:noFill/>
          <a:ln>
            <a:noFill/>
          </a:ln>
        </p:spPr>
        <p:txBody>
          <a:bodyPr spcFirstLastPara="1" wrap="square" lIns="94840" tIns="47396" rIns="94840" bIns="47396" anchor="t" anchorCtr="0">
            <a:noAutofit/>
          </a:bodyPr>
          <a:lstStyle/>
          <a:p>
            <a:pPr marL="0" indent="0">
              <a:buClr>
                <a:schemeClr val="dk1"/>
              </a:buClr>
              <a:buSzPts val="1200"/>
            </a:pPr>
            <a:r>
              <a:rPr lang="en-US" altLang="ja-JP"/>
              <a:t>In this experiment, we would like you to imagine that you are one of the hunters living during this time period.</a:t>
            </a:r>
            <a:endParaRPr/>
          </a:p>
          <a:p>
            <a:pPr marL="0" indent="0">
              <a:buClr>
                <a:schemeClr val="dk1"/>
              </a:buClr>
              <a:buSzPts val="1200"/>
            </a:pPr>
            <a:endParaRPr/>
          </a:p>
          <a:p>
            <a:pPr marL="0" indent="0">
              <a:buClr>
                <a:schemeClr val="dk1"/>
              </a:buClr>
              <a:buSzPts val="1200"/>
            </a:pPr>
            <a:r>
              <a:rPr lang="en-US" altLang="ja-JP"/>
              <a:t>Your task is to design your own ’virtual arrowhead’</a:t>
            </a:r>
            <a:endParaRPr/>
          </a:p>
          <a:p>
            <a:pPr marL="0" indent="0">
              <a:buClr>
                <a:schemeClr val="dk1"/>
              </a:buClr>
              <a:buSzPts val="1200"/>
            </a:pPr>
            <a:endParaRPr/>
          </a:p>
          <a:p>
            <a:pPr marL="0" indent="0">
              <a:buClr>
                <a:schemeClr val="dk1"/>
              </a:buClr>
              <a:buSzPts val="1200"/>
            </a:pPr>
            <a:r>
              <a:rPr lang="en-US" altLang="ja-JP"/>
              <a:t>You will be able to go on a series of ‘virtual hunting trips’</a:t>
            </a:r>
            <a:endParaRPr/>
          </a:p>
          <a:p>
            <a:pPr marL="0" indent="0">
              <a:buClr>
                <a:schemeClr val="dk1"/>
              </a:buClr>
              <a:buSzPts val="1200"/>
            </a:pPr>
            <a:endParaRPr/>
          </a:p>
          <a:p>
            <a:pPr marL="0" indent="0">
              <a:buClr>
                <a:schemeClr val="dk1"/>
              </a:buClr>
              <a:buSzPts val="1200"/>
            </a:pPr>
            <a:r>
              <a:rPr lang="en-US" altLang="ja-JP"/>
              <a:t>Your hunting success on each hunting trip will depends on the design of your arrowhead,</a:t>
            </a:r>
            <a:endParaRPr/>
          </a:p>
          <a:p>
            <a:pPr marL="0" indent="0">
              <a:buClr>
                <a:schemeClr val="dk1"/>
              </a:buClr>
              <a:buSzPts val="1200"/>
            </a:pPr>
            <a:r>
              <a:rPr lang="en-US" altLang="ja-JP"/>
              <a:t>As it did for the prehistoric people of the Great Basin.</a:t>
            </a:r>
            <a:endParaRPr/>
          </a:p>
          <a:p>
            <a:pPr marL="0" indent="0">
              <a:buClr>
                <a:schemeClr val="dk1"/>
              </a:buClr>
              <a:buSzPts val="1200"/>
            </a:pPr>
            <a:endParaRPr/>
          </a:p>
          <a:p>
            <a:pPr marL="0" indent="0">
              <a:buClr>
                <a:schemeClr val="dk1"/>
              </a:buClr>
              <a:buSzPts val="1200"/>
            </a:pPr>
            <a:endParaRPr/>
          </a:p>
          <a:p>
            <a:pPr marL="0" indent="0"/>
            <a:endParaRPr/>
          </a:p>
        </p:txBody>
      </p:sp>
      <p:sp>
        <p:nvSpPr>
          <p:cNvPr id="118" name="Google Shape;118;p6:notes"/>
          <p:cNvSpPr txBox="1">
            <a:spLocks noGrp="1"/>
          </p:cNvSpPr>
          <p:nvPr>
            <p:ph type="sldNum" idx="12"/>
          </p:nvPr>
        </p:nvSpPr>
        <p:spPr>
          <a:xfrm>
            <a:off x="3815375" y="9371286"/>
            <a:ext cx="2918830" cy="495028"/>
          </a:xfrm>
          <a:prstGeom prst="rect">
            <a:avLst/>
          </a:prstGeom>
          <a:noFill/>
          <a:ln>
            <a:noFill/>
          </a:ln>
        </p:spPr>
        <p:txBody>
          <a:bodyPr spcFirstLastPara="1" wrap="square" lIns="94840" tIns="47396" rIns="94840" bIns="47396" anchor="b" anchorCtr="0">
            <a:noAutofit/>
          </a:bodyPr>
          <a:lstStyle/>
          <a:p>
            <a:pPr algn="r">
              <a:buSzPts val="1400"/>
            </a:pPr>
            <a:fld id="{00000000-1234-1234-1234-123412341234}" type="slidenum">
              <a:rPr lang="en-US" altLang="ja-JP"/>
              <a:pPr algn="r">
                <a:buSzPts val="1400"/>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a:spLocks noGrp="1" noRot="1" noChangeAspect="1"/>
          </p:cNvSpPr>
          <p:nvPr>
            <p:ph type="sldImg" idx="2"/>
          </p:nvPr>
        </p:nvSpPr>
        <p:spPr>
          <a:xfrm>
            <a:off x="409575" y="1233488"/>
            <a:ext cx="5918200"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7:notes"/>
          <p:cNvSpPr txBox="1">
            <a:spLocks noGrp="1"/>
          </p:cNvSpPr>
          <p:nvPr>
            <p:ph type="body" idx="1"/>
          </p:nvPr>
        </p:nvSpPr>
        <p:spPr>
          <a:xfrm>
            <a:off x="673577" y="4748163"/>
            <a:ext cx="5388610" cy="3884861"/>
          </a:xfrm>
          <a:prstGeom prst="rect">
            <a:avLst/>
          </a:prstGeom>
          <a:noFill/>
          <a:ln>
            <a:noFill/>
          </a:ln>
        </p:spPr>
        <p:txBody>
          <a:bodyPr spcFirstLastPara="1" wrap="square" lIns="94840" tIns="47396" rIns="94840" bIns="47396" anchor="t" anchorCtr="0">
            <a:noAutofit/>
          </a:bodyPr>
          <a:lstStyle/>
          <a:p>
            <a:pPr marL="0" indent="0"/>
            <a:r>
              <a:rPr lang="ja-JP"/>
              <a:t>Before each hunt, you will be asked to input the dimensions of your arrowhead。</a:t>
            </a:r>
            <a:endParaRPr/>
          </a:p>
          <a:p>
            <a:pPr marL="0" indent="0"/>
            <a:endParaRPr/>
          </a:p>
          <a:p>
            <a:pPr marL="0" indent="0"/>
            <a:r>
              <a:rPr lang="ja-JP"/>
              <a:t>These dimensions are HEIGHT, WIDTH, THICKNESS SHAPE and COLOR</a:t>
            </a:r>
            <a:endParaRPr/>
          </a:p>
          <a:p>
            <a:pPr marL="0" indent="0"/>
            <a:endParaRPr/>
          </a:p>
          <a:p>
            <a:pPr marL="0" indent="0"/>
            <a:r>
              <a:rPr lang="ja-JP"/>
              <a:t>HEIGHT, WIDTH and THICKNESS can each vary from 1 (minimum) to 100 (maximum)</a:t>
            </a:r>
            <a:endParaRPr/>
          </a:p>
          <a:p>
            <a:pPr marL="0" indent="0"/>
            <a:endParaRPr/>
          </a:p>
          <a:p>
            <a:pPr marL="0" indent="0"/>
            <a:r>
              <a:rPr lang="ja-JP"/>
              <a:t>There are for different shapes (SHAPE1, SHAPE2, SHAPE3, SHAPE4) and four different colours (WHITE, GRAY, ORANGE and FAWN) ← 色は実際の色に合わせて変更</a:t>
            </a:r>
            <a:endParaRPr/>
          </a:p>
          <a:p>
            <a:pPr marL="0" indent="0"/>
            <a:endParaRPr/>
          </a:p>
          <a:p>
            <a:pPr marL="0" indent="0"/>
            <a:r>
              <a:rPr lang="ja-JP"/>
              <a:t>Once you have entered values for all of these dimensions, the SHOW button allows you to see your arrowhead on the screen. ← ボタンではなくインタラクティブに変化するデザインにしたため文言</a:t>
            </a:r>
            <a:endParaRPr/>
          </a:p>
          <a:p>
            <a:pPr marL="0" indent="0"/>
            <a:r>
              <a:rPr lang="ja-JP"/>
              <a:t>を修正</a:t>
            </a:r>
            <a:endParaRPr/>
          </a:p>
          <a:p>
            <a:pPr marL="0" indent="0"/>
            <a:endParaRPr/>
          </a:p>
          <a:p>
            <a:pPr marL="0" indent="0"/>
            <a:r>
              <a:rPr lang="ja-JP"/>
              <a:t>(Note: Because it is 2D, changes in the THICKNESS dimensions do not affect the image)</a:t>
            </a:r>
            <a:endParaRPr/>
          </a:p>
          <a:p>
            <a:pPr marL="0" indent="0"/>
            <a:endParaRPr/>
          </a:p>
          <a:p>
            <a:pPr marL="0" indent="0"/>
            <a:endParaRPr/>
          </a:p>
          <a:p>
            <a:pPr marL="0" indent="0"/>
            <a:endParaRPr/>
          </a:p>
        </p:txBody>
      </p:sp>
      <p:sp>
        <p:nvSpPr>
          <p:cNvPr id="124" name="Google Shape;124;p7:notes"/>
          <p:cNvSpPr txBox="1">
            <a:spLocks noGrp="1"/>
          </p:cNvSpPr>
          <p:nvPr>
            <p:ph type="sldNum" idx="12"/>
          </p:nvPr>
        </p:nvSpPr>
        <p:spPr>
          <a:xfrm>
            <a:off x="3815375" y="9371286"/>
            <a:ext cx="2918830" cy="495028"/>
          </a:xfrm>
          <a:prstGeom prst="rect">
            <a:avLst/>
          </a:prstGeom>
          <a:noFill/>
          <a:ln>
            <a:noFill/>
          </a:ln>
        </p:spPr>
        <p:txBody>
          <a:bodyPr spcFirstLastPara="1" wrap="square" lIns="94840" tIns="47396" rIns="94840" bIns="47396" anchor="b" anchorCtr="0">
            <a:noAutofit/>
          </a:bodyPr>
          <a:lstStyle/>
          <a:p>
            <a:pPr algn="r">
              <a:buSzPts val="1400"/>
            </a:pPr>
            <a:fld id="{00000000-1234-1234-1234-123412341234}" type="slidenum">
              <a:rPr lang="en-US" altLang="ja-JP"/>
              <a:pPr algn="r">
                <a:buSzPts val="1400"/>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a:spLocks noGrp="1" noRot="1" noChangeAspect="1"/>
          </p:cNvSpPr>
          <p:nvPr>
            <p:ph type="sldImg" idx="2"/>
          </p:nvPr>
        </p:nvSpPr>
        <p:spPr>
          <a:xfrm>
            <a:off x="409575" y="1233488"/>
            <a:ext cx="5918200"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8:notes"/>
          <p:cNvSpPr txBox="1">
            <a:spLocks noGrp="1"/>
          </p:cNvSpPr>
          <p:nvPr>
            <p:ph type="body" idx="1"/>
          </p:nvPr>
        </p:nvSpPr>
        <p:spPr>
          <a:xfrm>
            <a:off x="673577" y="4748163"/>
            <a:ext cx="5388610" cy="3884861"/>
          </a:xfrm>
          <a:prstGeom prst="rect">
            <a:avLst/>
          </a:prstGeom>
          <a:noFill/>
          <a:ln>
            <a:noFill/>
          </a:ln>
        </p:spPr>
        <p:txBody>
          <a:bodyPr spcFirstLastPara="1" wrap="square" lIns="94840" tIns="47396" rIns="94840" bIns="47396" anchor="t" anchorCtr="0">
            <a:noAutofit/>
          </a:bodyPr>
          <a:lstStyle/>
          <a:p>
            <a:pPr marL="0" indent="0"/>
            <a:r>
              <a:rPr lang="ja-JP"/>
              <a:t>When you are happy with your design, press the HUNNT button to see how your arrowhead performs on a hunting trip.</a:t>
            </a:r>
            <a:endParaRPr/>
          </a:p>
          <a:p>
            <a:pPr marL="0" indent="0"/>
            <a:endParaRPr/>
          </a:p>
          <a:p>
            <a:pPr marL="0" indent="0"/>
            <a:r>
              <a:rPr lang="ja-JP"/>
              <a:t>You will receive feedback in terms of the number of calories of food (out of a maximum of 1000 you get during a hunt.</a:t>
            </a:r>
            <a:endParaRPr/>
          </a:p>
          <a:p>
            <a:pPr marL="0" indent="0"/>
            <a:endParaRPr/>
          </a:p>
          <a:p>
            <a:pPr marL="0" indent="0"/>
            <a:r>
              <a:rPr lang="ja-JP"/>
              <a:t>You must get as many calories as possible to feed your family.</a:t>
            </a:r>
            <a:endParaRPr/>
          </a:p>
          <a:p>
            <a:pPr marL="0" indent="0"/>
            <a:endParaRPr/>
          </a:p>
          <a:p>
            <a:pPr marL="0" indent="0"/>
            <a:r>
              <a:rPr lang="ja-JP"/>
              <a:t>On the next hunt you can change your arrowhead design to try to increase the number of calories you get.</a:t>
            </a:r>
            <a:endParaRPr/>
          </a:p>
          <a:p>
            <a:pPr marL="0" indent="0"/>
            <a:endParaRPr/>
          </a:p>
          <a:p>
            <a:pPr marL="0" indent="0"/>
            <a:r>
              <a:rPr lang="ja-JP"/>
              <a:t>Over successive hunts, you must use trial and error to find the optimal arrowhead design, the one that is best suited to the environment in which you live.</a:t>
            </a:r>
            <a:endParaRPr/>
          </a:p>
        </p:txBody>
      </p:sp>
      <p:sp>
        <p:nvSpPr>
          <p:cNvPr id="130" name="Google Shape;130;p8:notes"/>
          <p:cNvSpPr txBox="1">
            <a:spLocks noGrp="1"/>
          </p:cNvSpPr>
          <p:nvPr>
            <p:ph type="sldNum" idx="12"/>
          </p:nvPr>
        </p:nvSpPr>
        <p:spPr>
          <a:xfrm>
            <a:off x="3815375" y="9371286"/>
            <a:ext cx="2918830" cy="495028"/>
          </a:xfrm>
          <a:prstGeom prst="rect">
            <a:avLst/>
          </a:prstGeom>
          <a:noFill/>
          <a:ln>
            <a:noFill/>
          </a:ln>
        </p:spPr>
        <p:txBody>
          <a:bodyPr spcFirstLastPara="1" wrap="square" lIns="94840" tIns="47396" rIns="94840" bIns="47396" anchor="b" anchorCtr="0">
            <a:noAutofit/>
          </a:bodyPr>
          <a:lstStyle/>
          <a:p>
            <a:pPr algn="r">
              <a:buSzPts val="1400"/>
            </a:pPr>
            <a:fld id="{00000000-1234-1234-1234-123412341234}" type="slidenum">
              <a:rPr lang="en-US" altLang="ja-JP"/>
              <a:pPr algn="r">
                <a:buSzPts val="1400"/>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a:spLocks noGrp="1" noRot="1" noChangeAspect="1"/>
          </p:cNvSpPr>
          <p:nvPr>
            <p:ph type="sldImg" idx="2"/>
          </p:nvPr>
        </p:nvSpPr>
        <p:spPr>
          <a:xfrm>
            <a:off x="409575" y="1233488"/>
            <a:ext cx="5918200"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9:notes"/>
          <p:cNvSpPr txBox="1">
            <a:spLocks noGrp="1"/>
          </p:cNvSpPr>
          <p:nvPr>
            <p:ph type="body" idx="1"/>
          </p:nvPr>
        </p:nvSpPr>
        <p:spPr>
          <a:xfrm>
            <a:off x="673577" y="4748163"/>
            <a:ext cx="5388610" cy="3884861"/>
          </a:xfrm>
          <a:prstGeom prst="rect">
            <a:avLst/>
          </a:prstGeom>
          <a:noFill/>
          <a:ln>
            <a:noFill/>
          </a:ln>
        </p:spPr>
        <p:txBody>
          <a:bodyPr spcFirstLastPara="1" wrap="square" lIns="94840" tIns="47396" rIns="94840" bIns="47396" anchor="t" anchorCtr="0">
            <a:noAutofit/>
          </a:bodyPr>
          <a:lstStyle/>
          <a:p>
            <a:pPr marL="0" indent="0"/>
            <a:r>
              <a:rPr lang="ja-JP"/>
              <a:t>There are 3 seasons of hunting. Each season contains 30 hunts, or 30 opportunity to change your arrowhead.</a:t>
            </a:r>
            <a:endParaRPr/>
          </a:p>
          <a:p>
            <a:pPr marL="0" indent="0"/>
            <a:endParaRPr/>
          </a:p>
          <a:p>
            <a:pPr marL="0" indent="0"/>
            <a:r>
              <a:rPr lang="ja-JP"/>
              <a:t>The number of calories you receive on each hunt in a season is added to your Season Score.</a:t>
            </a:r>
            <a:endParaRPr/>
          </a:p>
          <a:p>
            <a:pPr marL="0" indent="0"/>
            <a:endParaRPr/>
          </a:p>
          <a:p>
            <a:pPr marL="0" indent="0"/>
            <a:r>
              <a:rPr lang="ja-JP"/>
              <a:t>Environmental conditions (i.e. the optimal dimension of height, width, thickness , shape and color) will change between different seasons, </a:t>
            </a:r>
            <a:endParaRPr/>
          </a:p>
          <a:p>
            <a:pPr marL="0" indent="0"/>
            <a:r>
              <a:rPr lang="ja-JP"/>
              <a:t>so at the start of each season you will have to start from scratch and design a new arrowhead.</a:t>
            </a:r>
            <a:endParaRPr/>
          </a:p>
          <a:p>
            <a:pPr marL="0" indent="0"/>
            <a:endParaRPr/>
          </a:p>
          <a:p>
            <a:pPr marL="0" indent="0"/>
            <a:r>
              <a:rPr lang="ja-JP"/>
              <a:t>Conditions do not within the same season.</a:t>
            </a:r>
            <a:endParaRPr/>
          </a:p>
          <a:p>
            <a:pPr marL="0" indent="0"/>
            <a:endParaRPr/>
          </a:p>
          <a:p>
            <a:pPr marL="0" indent="0"/>
            <a:r>
              <a:rPr lang="ja-JP"/>
              <a:t>Click the NEXT button or press the spacebar to continue.</a:t>
            </a:r>
            <a:endParaRPr/>
          </a:p>
          <a:p>
            <a:pPr marL="0" indent="0"/>
            <a:endParaRPr/>
          </a:p>
          <a:p>
            <a:pPr marL="0" indent="0"/>
            <a:endParaRPr/>
          </a:p>
          <a:p>
            <a:pPr marL="0" indent="0"/>
            <a:endParaRPr/>
          </a:p>
          <a:p>
            <a:pPr marL="0" indent="0"/>
            <a:endParaRPr/>
          </a:p>
        </p:txBody>
      </p:sp>
      <p:sp>
        <p:nvSpPr>
          <p:cNvPr id="136" name="Google Shape;136;p9:notes"/>
          <p:cNvSpPr txBox="1">
            <a:spLocks noGrp="1"/>
          </p:cNvSpPr>
          <p:nvPr>
            <p:ph type="sldNum" idx="12"/>
          </p:nvPr>
        </p:nvSpPr>
        <p:spPr>
          <a:xfrm>
            <a:off x="3815375" y="9371286"/>
            <a:ext cx="2918830" cy="495028"/>
          </a:xfrm>
          <a:prstGeom prst="rect">
            <a:avLst/>
          </a:prstGeom>
          <a:noFill/>
          <a:ln>
            <a:noFill/>
          </a:ln>
        </p:spPr>
        <p:txBody>
          <a:bodyPr spcFirstLastPara="1" wrap="square" lIns="94840" tIns="47396" rIns="94840" bIns="47396" anchor="b" anchorCtr="0">
            <a:noAutofit/>
          </a:bodyPr>
          <a:lstStyle/>
          <a:p>
            <a:pPr algn="r">
              <a:buSzPts val="1400"/>
            </a:pPr>
            <a:fld id="{00000000-1234-1234-1234-123412341234}" type="slidenum">
              <a:rPr lang="en-US" altLang="ja-JP"/>
              <a:pPr algn="r">
                <a:buSzPts val="1400"/>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492924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416048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1718318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3603816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337050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3768127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186015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2774213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4022120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3088251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1328261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24269869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283547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14744079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17023797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865832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34590558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3808583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33448991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11018176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3119377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32884839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3427076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1955092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3458719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748924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261088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2791475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3838748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49" r:id="rId25"/>
    <p:sldLayoutId id="2147483685" r:id="rId26"/>
    <p:sldLayoutId id="2147483686" r:id="rId27"/>
    <p:sldLayoutId id="2147483687" r:id="rId28"/>
    <p:sldLayoutId id="2147483688" r:id="rId29"/>
    <p:sldLayoutId id="2147483689" r:id="rId30"/>
    <p:sldLayoutId id="2147483650"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277346"/>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Arial"/>
              <a:buNone/>
            </a:pPr>
            <a:r>
              <a:rPr lang="ja-JP" dirty="0"/>
              <a:t>実験インストラクション</a:t>
            </a:r>
            <a:endParaRPr dirty="0"/>
          </a:p>
        </p:txBody>
      </p:sp>
      <p:sp>
        <p:nvSpPr>
          <p:cNvPr id="89" name="Google Shape;89;p1"/>
          <p:cNvSpPr txBox="1"/>
          <p:nvPr/>
        </p:nvSpPr>
        <p:spPr>
          <a:xfrm>
            <a:off x="11028557" y="267629"/>
            <a:ext cx="858643"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ja-JP" sz="1400" b="0" i="0" u="none" strike="noStrike" cap="none" dirty="0">
                <a:solidFill>
                  <a:srgbClr val="000000"/>
                </a:solidFill>
                <a:latin typeface="Arial"/>
                <a:ea typeface="Arial"/>
                <a:cs typeface="Arial"/>
                <a:sym typeface="Arial"/>
              </a:rPr>
              <a:t>U</a:t>
            </a:r>
            <a:r>
              <a:rPr lang="en-US" altLang="ja-JP" sz="1400" b="0" i="0" u="none" strike="noStrike" cap="none" dirty="0">
                <a:solidFill>
                  <a:srgbClr val="000000"/>
                </a:solidFill>
                <a:latin typeface="Arial"/>
                <a:ea typeface="Arial"/>
                <a:cs typeface="Arial"/>
                <a:sym typeface="Arial"/>
              </a:rPr>
              <a:t>SP</a:t>
            </a:r>
          </a:p>
        </p:txBody>
      </p:sp>
      <p:sp>
        <p:nvSpPr>
          <p:cNvPr id="2" name="スライド番号プレースホルダー 1">
            <a:extLst>
              <a:ext uri="{FF2B5EF4-FFF2-40B4-BE49-F238E27FC236}">
                <a16:creationId xmlns:a16="http://schemas.microsoft.com/office/drawing/2014/main" id="{0F1C7B89-3594-4583-99F0-E33974B110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z="2000" smtClean="0"/>
              <a:t>1</a:t>
            </a:fld>
            <a:endParaRPr lang="ja-JP" alt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8fa61fdde7_0_0"/>
          <p:cNvSpPr txBox="1">
            <a:spLocks noGrp="1"/>
          </p:cNvSpPr>
          <p:nvPr>
            <p:ph type="body" idx="1"/>
          </p:nvPr>
        </p:nvSpPr>
        <p:spPr>
          <a:xfrm>
            <a:off x="230750" y="433950"/>
            <a:ext cx="11613000" cy="5990100"/>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0"/>
              </a:spcBef>
              <a:spcAft>
                <a:spcPts val="0"/>
              </a:spcAft>
              <a:buClr>
                <a:schemeClr val="dk1"/>
              </a:buClr>
              <a:buSzPts val="2200"/>
              <a:buNone/>
            </a:pPr>
            <a:endParaRPr sz="2200" b="1">
              <a:solidFill>
                <a:srgbClr val="1E4E79"/>
              </a:solidFill>
            </a:endParaRPr>
          </a:p>
          <a:p>
            <a:pPr marL="0" lvl="0" indent="0" algn="ctr" rtl="0">
              <a:lnSpc>
                <a:spcPct val="80000"/>
              </a:lnSpc>
              <a:spcBef>
                <a:spcPts val="1000"/>
              </a:spcBef>
              <a:spcAft>
                <a:spcPts val="0"/>
              </a:spcAft>
              <a:buClr>
                <a:schemeClr val="dk1"/>
              </a:buClr>
              <a:buSzPts val="2000"/>
              <a:buNone/>
            </a:pPr>
            <a:endParaRPr sz="2200" b="1">
              <a:solidFill>
                <a:srgbClr val="1E4E79"/>
              </a:solidFill>
            </a:endParaRPr>
          </a:p>
          <a:p>
            <a:pPr marL="0" lvl="0" indent="0" algn="ctr" rtl="0">
              <a:lnSpc>
                <a:spcPct val="80000"/>
              </a:lnSpc>
              <a:spcBef>
                <a:spcPts val="1000"/>
              </a:spcBef>
              <a:spcAft>
                <a:spcPts val="0"/>
              </a:spcAft>
              <a:buClr>
                <a:schemeClr val="dk1"/>
              </a:buClr>
              <a:buSzPts val="2000"/>
              <a:buNone/>
            </a:pPr>
            <a:endParaRPr sz="2200" b="1">
              <a:solidFill>
                <a:srgbClr val="1E4E79"/>
              </a:solidFill>
            </a:endParaRPr>
          </a:p>
          <a:p>
            <a:pPr marL="0" lvl="0" indent="0" algn="ctr" rtl="0">
              <a:lnSpc>
                <a:spcPct val="80000"/>
              </a:lnSpc>
              <a:spcBef>
                <a:spcPts val="1000"/>
              </a:spcBef>
              <a:spcAft>
                <a:spcPts val="0"/>
              </a:spcAft>
              <a:buClr>
                <a:schemeClr val="dk1"/>
              </a:buClr>
              <a:buSzPts val="2000"/>
              <a:buNone/>
            </a:pPr>
            <a:endParaRPr sz="2200"/>
          </a:p>
          <a:p>
            <a:pPr marL="0" lvl="0" indent="0" algn="ctr" rtl="0">
              <a:lnSpc>
                <a:spcPct val="80000"/>
              </a:lnSpc>
              <a:spcBef>
                <a:spcPts val="1000"/>
              </a:spcBef>
              <a:spcAft>
                <a:spcPts val="0"/>
              </a:spcAft>
              <a:buClr>
                <a:schemeClr val="dk1"/>
              </a:buClr>
              <a:buSzPts val="1100"/>
              <a:buNone/>
            </a:pPr>
            <a:r>
              <a:rPr lang="ja-JP" sz="2200"/>
              <a:t>あなたの矢尻のデザインの他に、狩りの成功に影響する制御不可能な要因があります</a:t>
            </a:r>
            <a:endParaRPr sz="2200"/>
          </a:p>
          <a:p>
            <a:pPr marL="0" lvl="0" indent="0" algn="ctr" rtl="0">
              <a:lnSpc>
                <a:spcPct val="80000"/>
              </a:lnSpc>
              <a:spcBef>
                <a:spcPts val="1000"/>
              </a:spcBef>
              <a:spcAft>
                <a:spcPts val="0"/>
              </a:spcAft>
              <a:buClr>
                <a:schemeClr val="dk1"/>
              </a:buClr>
              <a:buSzPts val="1100"/>
              <a:buFont typeface="Arial"/>
              <a:buNone/>
            </a:pPr>
            <a:r>
              <a:rPr lang="ja-JP" sz="2200"/>
              <a:t>（例：獲物の数、天候）</a:t>
            </a:r>
            <a:endParaRPr sz="2200"/>
          </a:p>
          <a:p>
            <a:pPr marL="0" lvl="0" indent="0" algn="ctr" rtl="0">
              <a:lnSpc>
                <a:spcPct val="80000"/>
              </a:lnSpc>
              <a:spcBef>
                <a:spcPts val="1000"/>
              </a:spcBef>
              <a:spcAft>
                <a:spcPts val="0"/>
              </a:spcAft>
              <a:buClr>
                <a:schemeClr val="dk1"/>
              </a:buClr>
              <a:buSzPts val="1100"/>
              <a:buFont typeface="Arial"/>
              <a:buNone/>
            </a:pPr>
            <a:endParaRPr sz="2200"/>
          </a:p>
          <a:p>
            <a:pPr marL="0" lvl="0" indent="0" algn="ctr" rtl="0">
              <a:lnSpc>
                <a:spcPct val="80000"/>
              </a:lnSpc>
              <a:spcBef>
                <a:spcPts val="1000"/>
              </a:spcBef>
              <a:spcAft>
                <a:spcPts val="0"/>
              </a:spcAft>
              <a:buClr>
                <a:schemeClr val="dk1"/>
              </a:buClr>
              <a:buSzPts val="1100"/>
              <a:buNone/>
            </a:pPr>
            <a:r>
              <a:rPr lang="ja-JP" sz="2200"/>
              <a:t>つまり、あなたが毎回の狩りで得られるカロリーは、</a:t>
            </a:r>
            <a:endParaRPr sz="2200"/>
          </a:p>
          <a:p>
            <a:pPr marL="0" lvl="0" indent="0" algn="ctr" rtl="0">
              <a:lnSpc>
                <a:spcPct val="80000"/>
              </a:lnSpc>
              <a:spcBef>
                <a:spcPts val="1000"/>
              </a:spcBef>
              <a:spcAft>
                <a:spcPts val="0"/>
              </a:spcAft>
              <a:buClr>
                <a:schemeClr val="dk1"/>
              </a:buClr>
              <a:buSzPts val="1100"/>
              <a:buFont typeface="Arial"/>
              <a:buNone/>
            </a:pPr>
            <a:r>
              <a:rPr lang="ja-JP" sz="2200"/>
              <a:t>あなたの矢尻とは無関係なランダムな要因によって左右されます。</a:t>
            </a:r>
            <a:endParaRPr sz="2200"/>
          </a:p>
          <a:p>
            <a:pPr marL="0" lvl="0" indent="0" algn="ctr" rtl="0">
              <a:lnSpc>
                <a:spcPct val="80000"/>
              </a:lnSpc>
              <a:spcBef>
                <a:spcPts val="1000"/>
              </a:spcBef>
              <a:spcAft>
                <a:spcPts val="0"/>
              </a:spcAft>
              <a:buClr>
                <a:schemeClr val="dk1"/>
              </a:buClr>
              <a:buSzPts val="1100"/>
              <a:buFont typeface="Arial"/>
              <a:buNone/>
            </a:pPr>
            <a:endParaRPr sz="2200"/>
          </a:p>
          <a:p>
            <a:pPr marL="0" lvl="0" indent="0" algn="ctr" rtl="0">
              <a:lnSpc>
                <a:spcPct val="80000"/>
              </a:lnSpc>
              <a:spcBef>
                <a:spcPts val="1000"/>
              </a:spcBef>
              <a:spcAft>
                <a:spcPts val="0"/>
              </a:spcAft>
              <a:buClr>
                <a:schemeClr val="dk1"/>
              </a:buClr>
              <a:buSzPts val="1100"/>
              <a:buFont typeface="Arial"/>
              <a:buNone/>
            </a:pPr>
            <a:r>
              <a:rPr lang="ja-JP" sz="2200"/>
              <a:t>あなたは、矢尻をデザインする際にこうした「ノイズ」を考慮する必要があります。</a:t>
            </a:r>
            <a:endParaRPr sz="2200"/>
          </a:p>
          <a:p>
            <a:pPr marL="0" lvl="0" indent="0" algn="ctr" rtl="0">
              <a:lnSpc>
                <a:spcPct val="80000"/>
              </a:lnSpc>
              <a:spcBef>
                <a:spcPts val="1000"/>
              </a:spcBef>
              <a:spcAft>
                <a:spcPts val="0"/>
              </a:spcAft>
              <a:buClr>
                <a:schemeClr val="dk1"/>
              </a:buClr>
              <a:buSzPts val="2000"/>
              <a:buNone/>
            </a:pPr>
            <a:endParaRPr sz="2200"/>
          </a:p>
        </p:txBody>
      </p:sp>
      <p:sp>
        <p:nvSpPr>
          <p:cNvPr id="2" name="スライド番号プレースホルダー 1">
            <a:extLst>
              <a:ext uri="{FF2B5EF4-FFF2-40B4-BE49-F238E27FC236}">
                <a16:creationId xmlns:a16="http://schemas.microsoft.com/office/drawing/2014/main" id="{89E85B76-1F8D-4D83-8148-67AF26391E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10</a:t>
            </a:fld>
            <a:endParaRPr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body" idx="1"/>
          </p:nvPr>
        </p:nvSpPr>
        <p:spPr>
          <a:xfrm>
            <a:off x="415711" y="2169663"/>
            <a:ext cx="11612880" cy="298220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200"/>
              <a:buNone/>
            </a:pPr>
            <a:r>
              <a:rPr lang="ja-JP" sz="2200" dirty="0"/>
              <a:t>あなたは幸運なことに特に矢尻を作るのが得意な家系に生まれました。</a:t>
            </a:r>
            <a:endParaRPr sz="2200" dirty="0"/>
          </a:p>
          <a:p>
            <a:pPr marL="0" lvl="0" indent="0" algn="ctr" rtl="0">
              <a:lnSpc>
                <a:spcPct val="90000"/>
              </a:lnSpc>
              <a:spcBef>
                <a:spcPts val="1000"/>
              </a:spcBef>
              <a:spcAft>
                <a:spcPts val="0"/>
              </a:spcAft>
              <a:buClr>
                <a:schemeClr val="dk1"/>
              </a:buClr>
              <a:buSzPts val="2200"/>
              <a:buNone/>
            </a:pPr>
            <a:r>
              <a:rPr lang="ja-JP" sz="2200" dirty="0"/>
              <a:t>各シーズンの最初に、その環境に対してデザインされた矢尻を受け取ります。</a:t>
            </a:r>
            <a:endParaRPr sz="2200" dirty="0"/>
          </a:p>
          <a:p>
            <a:pPr marL="0" lvl="0" indent="0" algn="ctr" rtl="0">
              <a:lnSpc>
                <a:spcPct val="90000"/>
              </a:lnSpc>
              <a:spcBef>
                <a:spcPts val="1000"/>
              </a:spcBef>
              <a:spcAft>
                <a:spcPts val="0"/>
              </a:spcAft>
              <a:buClr>
                <a:schemeClr val="dk1"/>
              </a:buClr>
              <a:buSzPts val="2200"/>
              <a:buNone/>
            </a:pPr>
            <a:endParaRPr sz="2200" b="1" dirty="0"/>
          </a:p>
          <a:p>
            <a:pPr marL="0" lvl="0" indent="0" algn="ctr" rtl="0">
              <a:lnSpc>
                <a:spcPct val="90000"/>
              </a:lnSpc>
              <a:spcBef>
                <a:spcPts val="1000"/>
              </a:spcBef>
              <a:spcAft>
                <a:spcPts val="0"/>
              </a:spcAft>
              <a:buClr>
                <a:schemeClr val="dk1"/>
              </a:buClr>
              <a:buSzPts val="2200"/>
              <a:buNone/>
            </a:pPr>
            <a:r>
              <a:rPr lang="ja-JP" sz="2200"/>
              <a:t>この矢尻は先史時代のあなたの家族の年長のメンバーが生涯をかけて作成したもので、</a:t>
            </a:r>
            <a:endParaRPr sz="2200" dirty="0"/>
          </a:p>
          <a:p>
            <a:pPr marL="0" lvl="0" indent="0" algn="ctr" rtl="0">
              <a:lnSpc>
                <a:spcPct val="90000"/>
              </a:lnSpc>
              <a:spcBef>
                <a:spcPts val="1000"/>
              </a:spcBef>
              <a:spcAft>
                <a:spcPts val="0"/>
              </a:spcAft>
              <a:buClr>
                <a:schemeClr val="dk1"/>
              </a:buClr>
              <a:buSzPts val="2200"/>
              <a:buNone/>
            </a:pPr>
            <a:r>
              <a:rPr lang="ja-JP" sz="2200" dirty="0"/>
              <a:t>あなたは、その年長のメンバーから学ぶことができると考えてください。</a:t>
            </a:r>
            <a:endParaRPr sz="2200" dirty="0"/>
          </a:p>
          <a:p>
            <a:pPr marL="0" lvl="0" indent="0" algn="ctr" rtl="0">
              <a:lnSpc>
                <a:spcPct val="90000"/>
              </a:lnSpc>
              <a:spcBef>
                <a:spcPts val="1000"/>
              </a:spcBef>
              <a:spcAft>
                <a:spcPts val="0"/>
              </a:spcAft>
              <a:buClr>
                <a:schemeClr val="dk1"/>
              </a:buClr>
              <a:buSzPts val="2200"/>
              <a:buNone/>
            </a:pPr>
            <a:endParaRPr sz="2200" dirty="0"/>
          </a:p>
          <a:p>
            <a:pPr marL="0" lvl="0" indent="0" algn="ctr" rtl="0">
              <a:lnSpc>
                <a:spcPct val="90000"/>
              </a:lnSpc>
              <a:spcBef>
                <a:spcPts val="1000"/>
              </a:spcBef>
              <a:spcAft>
                <a:spcPts val="0"/>
              </a:spcAft>
              <a:buClr>
                <a:schemeClr val="dk1"/>
              </a:buClr>
              <a:buSzPts val="2000"/>
              <a:buNone/>
            </a:pPr>
            <a:endParaRPr sz="2000" dirty="0"/>
          </a:p>
          <a:p>
            <a:pPr marL="0" lvl="0" indent="0" algn="ctr" rtl="0">
              <a:lnSpc>
                <a:spcPct val="90000"/>
              </a:lnSpc>
              <a:spcBef>
                <a:spcPts val="1000"/>
              </a:spcBef>
              <a:spcAft>
                <a:spcPts val="0"/>
              </a:spcAft>
              <a:buClr>
                <a:schemeClr val="dk1"/>
              </a:buClr>
              <a:buSzPts val="2000"/>
              <a:buNone/>
            </a:pPr>
            <a:endParaRPr sz="2000" b="1" dirty="0">
              <a:solidFill>
                <a:srgbClr val="1E4E79"/>
              </a:solidFill>
            </a:endParaRPr>
          </a:p>
          <a:p>
            <a:pPr marL="0" lvl="0" indent="0" algn="ctr" rtl="0">
              <a:lnSpc>
                <a:spcPct val="90000"/>
              </a:lnSpc>
              <a:spcBef>
                <a:spcPts val="1000"/>
              </a:spcBef>
              <a:spcAft>
                <a:spcPts val="0"/>
              </a:spcAft>
              <a:buClr>
                <a:schemeClr val="dk1"/>
              </a:buClr>
              <a:buSzPts val="2000"/>
              <a:buNone/>
            </a:pPr>
            <a:endParaRPr sz="2000" b="1" dirty="0">
              <a:solidFill>
                <a:srgbClr val="1E4E79"/>
              </a:solidFill>
            </a:endParaRPr>
          </a:p>
          <a:p>
            <a:pPr marL="0" lvl="0" indent="0" algn="ctr" rtl="0">
              <a:lnSpc>
                <a:spcPct val="90000"/>
              </a:lnSpc>
              <a:spcBef>
                <a:spcPts val="1000"/>
              </a:spcBef>
              <a:spcAft>
                <a:spcPts val="0"/>
              </a:spcAft>
              <a:buClr>
                <a:schemeClr val="dk1"/>
              </a:buClr>
              <a:buSzPts val="2000"/>
              <a:buNone/>
            </a:pPr>
            <a:endParaRPr sz="2000" b="1" dirty="0">
              <a:solidFill>
                <a:srgbClr val="1E4E79"/>
              </a:solidFill>
            </a:endParaRPr>
          </a:p>
          <a:p>
            <a:pPr marL="0" lvl="0" indent="0" algn="ctr" rtl="0">
              <a:lnSpc>
                <a:spcPct val="90000"/>
              </a:lnSpc>
              <a:spcBef>
                <a:spcPts val="1000"/>
              </a:spcBef>
              <a:spcAft>
                <a:spcPts val="0"/>
              </a:spcAft>
              <a:buClr>
                <a:schemeClr val="dk1"/>
              </a:buClr>
              <a:buSzPts val="2000"/>
              <a:buNone/>
            </a:pPr>
            <a:endParaRPr sz="2000" b="1" dirty="0">
              <a:solidFill>
                <a:srgbClr val="1E4E79"/>
              </a:solidFill>
            </a:endParaRPr>
          </a:p>
          <a:p>
            <a:pPr marL="0" lvl="0" indent="0" algn="ctr" rtl="0">
              <a:lnSpc>
                <a:spcPct val="90000"/>
              </a:lnSpc>
              <a:spcBef>
                <a:spcPts val="1000"/>
              </a:spcBef>
              <a:spcAft>
                <a:spcPts val="0"/>
              </a:spcAft>
              <a:buClr>
                <a:schemeClr val="dk1"/>
              </a:buClr>
              <a:buSzPts val="2000"/>
              <a:buNone/>
            </a:pPr>
            <a:endParaRPr sz="2000" dirty="0"/>
          </a:p>
          <a:p>
            <a:pPr marL="0" lvl="0" indent="0" algn="ctr" rtl="0">
              <a:lnSpc>
                <a:spcPct val="90000"/>
              </a:lnSpc>
              <a:spcBef>
                <a:spcPts val="1000"/>
              </a:spcBef>
              <a:spcAft>
                <a:spcPts val="0"/>
              </a:spcAft>
              <a:buClr>
                <a:schemeClr val="dk1"/>
              </a:buClr>
              <a:buSzPts val="2000"/>
              <a:buNone/>
            </a:pPr>
            <a:endParaRPr sz="2000" dirty="0"/>
          </a:p>
          <a:p>
            <a:pPr marL="0" lvl="0" indent="0" algn="ctr" rtl="0">
              <a:lnSpc>
                <a:spcPct val="90000"/>
              </a:lnSpc>
              <a:spcBef>
                <a:spcPts val="1000"/>
              </a:spcBef>
              <a:spcAft>
                <a:spcPts val="0"/>
              </a:spcAft>
              <a:buClr>
                <a:schemeClr val="dk1"/>
              </a:buClr>
              <a:buSzPts val="2000"/>
              <a:buNone/>
            </a:pPr>
            <a:endParaRPr sz="2000" dirty="0"/>
          </a:p>
        </p:txBody>
      </p:sp>
      <p:sp>
        <p:nvSpPr>
          <p:cNvPr id="2" name="スライド番号プレースホルダー 1">
            <a:extLst>
              <a:ext uri="{FF2B5EF4-FFF2-40B4-BE49-F238E27FC236}">
                <a16:creationId xmlns:a16="http://schemas.microsoft.com/office/drawing/2014/main" id="{9CB675BA-6942-40AD-B6DF-55605C9528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11</a:t>
            </a:fld>
            <a:endParaRPr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5"/>
          <p:cNvSpPr txBox="1">
            <a:spLocks noGrp="1"/>
          </p:cNvSpPr>
          <p:nvPr>
            <p:ph type="body" idx="1"/>
          </p:nvPr>
        </p:nvSpPr>
        <p:spPr>
          <a:xfrm>
            <a:off x="482618" y="1288716"/>
            <a:ext cx="11612880" cy="298220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200"/>
              <a:buNone/>
            </a:pPr>
            <a:endParaRPr sz="2000"/>
          </a:p>
          <a:p>
            <a:pPr marL="0" lvl="0" indent="0" algn="ctr" rtl="0">
              <a:lnSpc>
                <a:spcPct val="90000"/>
              </a:lnSpc>
              <a:spcBef>
                <a:spcPts val="1000"/>
              </a:spcBef>
              <a:spcAft>
                <a:spcPts val="0"/>
              </a:spcAft>
              <a:buClr>
                <a:schemeClr val="dk1"/>
              </a:buClr>
              <a:buSzPts val="2000"/>
              <a:buNone/>
            </a:pPr>
            <a:endParaRPr sz="2000" b="1">
              <a:solidFill>
                <a:srgbClr val="1E4E79"/>
              </a:solidFill>
            </a:endParaRPr>
          </a:p>
          <a:p>
            <a:pPr marL="0" lvl="0" indent="0" algn="ctr" rtl="0">
              <a:lnSpc>
                <a:spcPct val="90000"/>
              </a:lnSpc>
              <a:spcBef>
                <a:spcPts val="1000"/>
              </a:spcBef>
              <a:spcAft>
                <a:spcPts val="0"/>
              </a:spcAft>
              <a:buClr>
                <a:schemeClr val="dk1"/>
              </a:buClr>
              <a:buSzPts val="2000"/>
              <a:buNone/>
            </a:pPr>
            <a:endParaRPr sz="2000" b="1">
              <a:solidFill>
                <a:srgbClr val="1E4E79"/>
              </a:solidFill>
            </a:endParaRPr>
          </a:p>
          <a:p>
            <a:pPr marL="0" lvl="0" indent="0" algn="ctr" rtl="0">
              <a:lnSpc>
                <a:spcPct val="90000"/>
              </a:lnSpc>
              <a:spcBef>
                <a:spcPts val="1000"/>
              </a:spcBef>
              <a:spcAft>
                <a:spcPts val="0"/>
              </a:spcAft>
              <a:buClr>
                <a:schemeClr val="dk1"/>
              </a:buClr>
              <a:buSzPts val="2000"/>
              <a:buNone/>
            </a:pPr>
            <a:endParaRPr sz="2000" b="1">
              <a:solidFill>
                <a:srgbClr val="1E4E79"/>
              </a:solidFill>
            </a:endParaRPr>
          </a:p>
          <a:p>
            <a:pPr marL="0" lvl="0" indent="0" algn="ctr" rtl="0">
              <a:lnSpc>
                <a:spcPct val="90000"/>
              </a:lnSpc>
              <a:spcBef>
                <a:spcPts val="1000"/>
              </a:spcBef>
              <a:spcAft>
                <a:spcPts val="0"/>
              </a:spcAft>
              <a:buClr>
                <a:schemeClr val="dk1"/>
              </a:buClr>
              <a:buSzPts val="2000"/>
              <a:buNone/>
            </a:pPr>
            <a:endParaRPr sz="2000" b="1">
              <a:solidFill>
                <a:srgbClr val="1E4E79"/>
              </a:solidFill>
            </a:endParaRPr>
          </a:p>
          <a:p>
            <a:pPr marL="0" lvl="0" indent="0" algn="ctr" rtl="0">
              <a:lnSpc>
                <a:spcPct val="90000"/>
              </a:lnSpc>
              <a:spcBef>
                <a:spcPts val="1000"/>
              </a:spcBef>
              <a:spcAft>
                <a:spcPts val="0"/>
              </a:spcAft>
              <a:buClr>
                <a:schemeClr val="dk1"/>
              </a:buClr>
              <a:buSzPts val="2000"/>
              <a:buNone/>
            </a:pPr>
            <a:endParaRPr sz="2000"/>
          </a:p>
          <a:p>
            <a:pPr marL="0" lvl="0" indent="0" algn="ctr" rtl="0">
              <a:lnSpc>
                <a:spcPct val="90000"/>
              </a:lnSpc>
              <a:spcBef>
                <a:spcPts val="1000"/>
              </a:spcBef>
              <a:spcAft>
                <a:spcPts val="0"/>
              </a:spcAft>
              <a:buClr>
                <a:schemeClr val="dk1"/>
              </a:buClr>
              <a:buSzPts val="2000"/>
              <a:buNone/>
            </a:pPr>
            <a:endParaRPr sz="2000"/>
          </a:p>
          <a:p>
            <a:pPr marL="0" lvl="0" indent="0" algn="ctr" rtl="0">
              <a:lnSpc>
                <a:spcPct val="90000"/>
              </a:lnSpc>
              <a:spcBef>
                <a:spcPts val="1000"/>
              </a:spcBef>
              <a:spcAft>
                <a:spcPts val="0"/>
              </a:spcAft>
              <a:buClr>
                <a:schemeClr val="dk1"/>
              </a:buClr>
              <a:buSzPts val="2000"/>
              <a:buNone/>
            </a:pPr>
            <a:endParaRPr sz="2000"/>
          </a:p>
        </p:txBody>
      </p:sp>
      <p:sp>
        <p:nvSpPr>
          <p:cNvPr id="162" name="Google Shape;162;p15"/>
          <p:cNvSpPr/>
          <p:nvPr/>
        </p:nvSpPr>
        <p:spPr>
          <a:xfrm>
            <a:off x="2175926" y="4390103"/>
            <a:ext cx="1843548" cy="1150374"/>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sz="1800" b="1" i="0" u="none" strike="noStrike" cap="none">
                <a:solidFill>
                  <a:schemeClr val="dk1"/>
                </a:solidFill>
                <a:latin typeface="Arial"/>
                <a:ea typeface="Arial"/>
                <a:cs typeface="Arial"/>
                <a:sym typeface="Arial"/>
              </a:rPr>
              <a:t>シーズン１</a:t>
            </a:r>
            <a:endParaRPr sz="1400" b="0" i="0" u="none" strike="noStrike" cap="none">
              <a:solidFill>
                <a:srgbClr val="000000"/>
              </a:solidFill>
              <a:latin typeface="Arial"/>
              <a:ea typeface="Arial"/>
              <a:cs typeface="Arial"/>
              <a:sym typeface="Arial"/>
            </a:endParaRPr>
          </a:p>
        </p:txBody>
      </p:sp>
      <p:sp>
        <p:nvSpPr>
          <p:cNvPr id="163" name="Google Shape;163;p15"/>
          <p:cNvSpPr/>
          <p:nvPr/>
        </p:nvSpPr>
        <p:spPr>
          <a:xfrm>
            <a:off x="5241133" y="4390103"/>
            <a:ext cx="1843548" cy="1150374"/>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sz="1800" b="1" i="0" u="none" strike="noStrike" cap="none">
                <a:solidFill>
                  <a:schemeClr val="dk1"/>
                </a:solidFill>
                <a:latin typeface="Arial"/>
                <a:ea typeface="Arial"/>
                <a:cs typeface="Arial"/>
                <a:sym typeface="Arial"/>
              </a:rPr>
              <a:t>シーズン２</a:t>
            </a:r>
            <a:endParaRPr sz="1400" b="0" i="0" u="none" strike="noStrike" cap="none">
              <a:solidFill>
                <a:srgbClr val="000000"/>
              </a:solidFill>
              <a:latin typeface="Arial"/>
              <a:ea typeface="Arial"/>
              <a:cs typeface="Arial"/>
              <a:sym typeface="Arial"/>
            </a:endParaRPr>
          </a:p>
        </p:txBody>
      </p:sp>
      <p:sp>
        <p:nvSpPr>
          <p:cNvPr id="164" name="Google Shape;164;p15"/>
          <p:cNvSpPr/>
          <p:nvPr/>
        </p:nvSpPr>
        <p:spPr>
          <a:xfrm>
            <a:off x="8306340" y="4393278"/>
            <a:ext cx="1843548" cy="1150374"/>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sz="1800" b="1" i="0" u="none" strike="noStrike" cap="none">
                <a:solidFill>
                  <a:schemeClr val="dk1"/>
                </a:solidFill>
                <a:latin typeface="Arial"/>
                <a:ea typeface="Arial"/>
                <a:cs typeface="Arial"/>
                <a:sym typeface="Arial"/>
              </a:rPr>
              <a:t>シーズン３</a:t>
            </a:r>
            <a:endParaRPr sz="1400" b="0" i="0" u="none" strike="noStrike" cap="none">
              <a:solidFill>
                <a:srgbClr val="000000"/>
              </a:solidFill>
              <a:latin typeface="Arial"/>
              <a:ea typeface="Arial"/>
              <a:cs typeface="Arial"/>
              <a:sym typeface="Arial"/>
            </a:endParaRPr>
          </a:p>
        </p:txBody>
      </p:sp>
      <p:sp>
        <p:nvSpPr>
          <p:cNvPr id="165" name="Google Shape;165;p15"/>
          <p:cNvSpPr/>
          <p:nvPr/>
        </p:nvSpPr>
        <p:spPr>
          <a:xfrm>
            <a:off x="4432803" y="4692811"/>
            <a:ext cx="402956" cy="480448"/>
          </a:xfrm>
          <a:prstGeom prst="right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6" name="Google Shape;166;p15"/>
          <p:cNvSpPr/>
          <p:nvPr/>
        </p:nvSpPr>
        <p:spPr>
          <a:xfrm>
            <a:off x="7505553" y="4739306"/>
            <a:ext cx="402956" cy="480448"/>
          </a:xfrm>
          <a:prstGeom prst="right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7" name="Google Shape;167;p15"/>
          <p:cNvSpPr txBox="1"/>
          <p:nvPr/>
        </p:nvSpPr>
        <p:spPr>
          <a:xfrm>
            <a:off x="579120" y="445314"/>
            <a:ext cx="11612880" cy="2868451"/>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200"/>
              <a:buFont typeface="Arial"/>
              <a:buNone/>
            </a:pPr>
            <a:r>
              <a:rPr lang="ja-JP" sz="2200" b="0" i="0" u="none" strike="noStrike" cap="none" dirty="0">
                <a:solidFill>
                  <a:schemeClr val="dk1"/>
                </a:solidFill>
                <a:latin typeface="Arial"/>
                <a:ea typeface="Arial"/>
                <a:cs typeface="Arial"/>
                <a:sym typeface="Arial"/>
              </a:rPr>
              <a:t>なお、シーズン２以降、あなたは別のハンターの矢尻を見る機会があります。</a:t>
            </a:r>
            <a:endParaRPr sz="2200" b="0" i="0" u="none" strike="noStrike" cap="none" dirty="0">
              <a:solidFill>
                <a:schemeClr val="dk1"/>
              </a:solidFill>
              <a:latin typeface="Arial"/>
              <a:ea typeface="Arial"/>
              <a:cs typeface="Arial"/>
              <a:sym typeface="Arial"/>
            </a:endParaRPr>
          </a:p>
          <a:p>
            <a:pPr marL="0" marR="0" lvl="0" indent="0" algn="ctr" rtl="0">
              <a:lnSpc>
                <a:spcPct val="90000"/>
              </a:lnSpc>
              <a:spcBef>
                <a:spcPts val="0"/>
              </a:spcBef>
              <a:spcAft>
                <a:spcPts val="0"/>
              </a:spcAft>
              <a:buClr>
                <a:schemeClr val="dk1"/>
              </a:buClr>
              <a:buSzPts val="2200"/>
              <a:buFont typeface="Arial"/>
              <a:buNone/>
            </a:pPr>
            <a:endParaRPr sz="2200" b="1" i="0" u="none" strike="noStrike" cap="none" dirty="0">
              <a:solidFill>
                <a:srgbClr val="1E4E79"/>
              </a:solidFill>
              <a:latin typeface="Arial"/>
              <a:ea typeface="Arial"/>
              <a:cs typeface="Arial"/>
              <a:sym typeface="Arial"/>
            </a:endParaRPr>
          </a:p>
          <a:p>
            <a:pPr marL="0" marR="0" lvl="0" indent="0" algn="ctr" rtl="0">
              <a:lnSpc>
                <a:spcPct val="90000"/>
              </a:lnSpc>
              <a:spcBef>
                <a:spcPts val="0"/>
              </a:spcBef>
              <a:spcAft>
                <a:spcPts val="0"/>
              </a:spcAft>
              <a:buClr>
                <a:schemeClr val="dk1"/>
              </a:buClr>
              <a:buSzPts val="2200"/>
              <a:buFont typeface="Arial"/>
              <a:buNone/>
            </a:pPr>
            <a:endParaRPr sz="2200" b="1" i="0" u="none" strike="noStrike" cap="none" dirty="0">
              <a:solidFill>
                <a:srgbClr val="1E4E79"/>
              </a:solidFill>
              <a:latin typeface="Arial"/>
              <a:ea typeface="Arial"/>
              <a:cs typeface="Arial"/>
              <a:sym typeface="Arial"/>
            </a:endParaRPr>
          </a:p>
          <a:p>
            <a:pPr marL="0" marR="0" lvl="0" indent="0" algn="ctr" rtl="0">
              <a:lnSpc>
                <a:spcPct val="90000"/>
              </a:lnSpc>
              <a:spcBef>
                <a:spcPts val="0"/>
              </a:spcBef>
              <a:spcAft>
                <a:spcPts val="0"/>
              </a:spcAft>
              <a:buClr>
                <a:schemeClr val="dk1"/>
              </a:buClr>
              <a:buSzPts val="2200"/>
              <a:buFont typeface="Arial"/>
              <a:buNone/>
            </a:pPr>
            <a:r>
              <a:rPr lang="ja-JP" sz="2200" b="0" i="0" u="none" strike="noStrike" cap="none" dirty="0">
                <a:solidFill>
                  <a:schemeClr val="dk1"/>
                </a:solidFill>
                <a:latin typeface="Arial"/>
                <a:ea typeface="Arial"/>
                <a:cs typeface="Arial"/>
                <a:sym typeface="Arial"/>
              </a:rPr>
              <a:t>シーズン２・シーズン３で、見られる矢尻は</a:t>
            </a:r>
            <a:endParaRPr sz="2200" b="0" i="0" u="none" strike="noStrike" cap="none" dirty="0">
              <a:solidFill>
                <a:schemeClr val="dk1"/>
              </a:solidFill>
              <a:latin typeface="Arial"/>
              <a:ea typeface="Arial"/>
              <a:cs typeface="Arial"/>
              <a:sym typeface="Arial"/>
            </a:endParaRPr>
          </a:p>
          <a:p>
            <a:pPr marL="0" marR="0" lvl="0" indent="0" algn="ctr" rtl="0">
              <a:lnSpc>
                <a:spcPct val="90000"/>
              </a:lnSpc>
              <a:spcBef>
                <a:spcPts val="0"/>
              </a:spcBef>
              <a:spcAft>
                <a:spcPts val="0"/>
              </a:spcAft>
              <a:buClr>
                <a:schemeClr val="dk1"/>
              </a:buClr>
              <a:buSzPts val="2200"/>
              <a:buFont typeface="Arial"/>
              <a:buNone/>
            </a:pPr>
            <a:r>
              <a:rPr lang="ja-JP" sz="2400" b="1" i="0" u="sng" strike="noStrike" cap="none" dirty="0">
                <a:solidFill>
                  <a:srgbClr val="C00000"/>
                </a:solidFill>
                <a:latin typeface="Arial"/>
                <a:ea typeface="Arial"/>
                <a:cs typeface="Arial"/>
                <a:sym typeface="Arial"/>
              </a:rPr>
              <a:t>あなたの矢尻をもとに</a:t>
            </a:r>
            <a:r>
              <a:rPr lang="ja-JP" altLang="en-US" sz="2400" b="1" i="0" u="sng" strike="noStrike" cap="none" dirty="0">
                <a:solidFill>
                  <a:srgbClr val="C00000"/>
                </a:solidFill>
                <a:latin typeface="Arial"/>
                <a:ea typeface="Arial"/>
                <a:cs typeface="Arial"/>
                <a:sym typeface="Arial"/>
              </a:rPr>
              <a:t>デザインし</a:t>
            </a:r>
            <a:r>
              <a:rPr lang="ja-JP" sz="2400" b="1" i="0" u="sng" strike="noStrike" cap="none" dirty="0">
                <a:solidFill>
                  <a:srgbClr val="C00000"/>
                </a:solidFill>
                <a:latin typeface="Arial"/>
                <a:ea typeface="Arial"/>
                <a:cs typeface="Arial"/>
                <a:sym typeface="Arial"/>
              </a:rPr>
              <a:t>、</a:t>
            </a:r>
            <a:r>
              <a:rPr lang="ja-JP" altLang="en-US" sz="2400" b="1" i="0" u="sng" strike="noStrike" cap="none" dirty="0">
                <a:solidFill>
                  <a:srgbClr val="C00000"/>
                </a:solidFill>
                <a:latin typeface="Arial"/>
                <a:ea typeface="Arial"/>
                <a:cs typeface="Arial"/>
                <a:sym typeface="Arial"/>
              </a:rPr>
              <a:t>成功</a:t>
            </a:r>
            <a:r>
              <a:rPr lang="ja-JP" sz="2400" b="1" i="0" u="sng" strike="noStrike" cap="none" dirty="0">
                <a:solidFill>
                  <a:srgbClr val="C00000"/>
                </a:solidFill>
                <a:latin typeface="Arial"/>
                <a:ea typeface="Arial"/>
                <a:cs typeface="Arial"/>
                <a:sym typeface="Arial"/>
              </a:rPr>
              <a:t>したものです</a:t>
            </a:r>
            <a:r>
              <a:rPr lang="ja-JP" sz="2200" b="0" i="0" u="sng" strike="noStrike" cap="none" dirty="0">
                <a:solidFill>
                  <a:srgbClr val="C00000"/>
                </a:solidFill>
                <a:latin typeface="Arial"/>
                <a:ea typeface="Arial"/>
                <a:cs typeface="Arial"/>
                <a:sym typeface="Arial"/>
              </a:rPr>
              <a:t>。</a:t>
            </a:r>
            <a:endParaRPr sz="2000" b="0" i="0" u="sng" strike="noStrike" cap="none" dirty="0">
              <a:solidFill>
                <a:srgbClr val="C00000"/>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000"/>
              <a:buFont typeface="Arial"/>
              <a:buNone/>
            </a:pPr>
            <a:endParaRPr sz="2000" b="0" i="0" u="none" strike="noStrike" cap="none" dirty="0">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000"/>
              <a:buFont typeface="Arial"/>
              <a:buNone/>
            </a:pPr>
            <a:endParaRPr sz="2000" b="1" i="0" u="none" strike="noStrike" cap="none" dirty="0">
              <a:solidFill>
                <a:srgbClr val="1E4E79"/>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000"/>
              <a:buFont typeface="Arial"/>
              <a:buNone/>
            </a:pPr>
            <a:endParaRPr sz="2000" b="0" i="0" u="none" strike="noStrike" cap="none" dirty="0">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000"/>
              <a:buFont typeface="Arial"/>
              <a:buNone/>
            </a:pPr>
            <a:endParaRPr sz="2000" b="0" i="0" u="none" strike="noStrike" cap="none" dirty="0">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000"/>
              <a:buFont typeface="Arial"/>
              <a:buNone/>
            </a:pPr>
            <a:endParaRPr sz="2000" b="0" i="0" u="none" strike="noStrike" cap="none" dirty="0">
              <a:solidFill>
                <a:schemeClr val="dk1"/>
              </a:solidFill>
              <a:latin typeface="Arial"/>
              <a:ea typeface="Arial"/>
              <a:cs typeface="Arial"/>
              <a:sym typeface="Arial"/>
            </a:endParaRPr>
          </a:p>
        </p:txBody>
      </p:sp>
      <p:sp>
        <p:nvSpPr>
          <p:cNvPr id="168" name="Google Shape;168;p15"/>
          <p:cNvSpPr/>
          <p:nvPr/>
        </p:nvSpPr>
        <p:spPr>
          <a:xfrm>
            <a:off x="4962292" y="3429000"/>
            <a:ext cx="6155474" cy="2407913"/>
          </a:xfrm>
          <a:prstGeom prst="roundRect">
            <a:avLst>
              <a:gd name="adj" fmla="val 16667"/>
            </a:avLst>
          </a:prstGeom>
          <a:no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9" name="Google Shape;169;p15"/>
          <p:cNvSpPr txBox="1"/>
          <p:nvPr/>
        </p:nvSpPr>
        <p:spPr>
          <a:xfrm>
            <a:off x="5659244" y="3693557"/>
            <a:ext cx="5096107"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ja-JP" sz="2000" b="0" i="0" u="none" strike="noStrike" cap="none">
                <a:solidFill>
                  <a:srgbClr val="000000"/>
                </a:solidFill>
                <a:latin typeface="Arial"/>
                <a:ea typeface="Arial"/>
                <a:cs typeface="Arial"/>
                <a:sym typeface="Arial"/>
              </a:rPr>
              <a:t>他のハンターの矢尻を見る機会がある</a:t>
            </a:r>
            <a:endParaRPr/>
          </a:p>
        </p:txBody>
      </p:sp>
      <p:sp>
        <p:nvSpPr>
          <p:cNvPr id="170" name="Google Shape;170;p15"/>
          <p:cNvSpPr txBox="1"/>
          <p:nvPr/>
        </p:nvSpPr>
        <p:spPr>
          <a:xfrm>
            <a:off x="1473398" y="6258807"/>
            <a:ext cx="9793421" cy="708260"/>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200"/>
              <a:buFont typeface="Arial"/>
              <a:buNone/>
            </a:pPr>
            <a:r>
              <a:rPr lang="ja-JP" sz="2000" b="0" i="0" u="none" strike="noStrike" cap="none">
                <a:solidFill>
                  <a:schemeClr val="dk1"/>
                </a:solidFill>
                <a:latin typeface="Arial"/>
                <a:ea typeface="Arial"/>
                <a:cs typeface="Arial"/>
                <a:sym typeface="Arial"/>
              </a:rPr>
              <a:t>これについて、詳しく説明します</a:t>
            </a:r>
            <a:endParaRPr/>
          </a:p>
        </p:txBody>
      </p:sp>
      <p:sp>
        <p:nvSpPr>
          <p:cNvPr id="2" name="スライド番号プレースホルダー 1">
            <a:extLst>
              <a:ext uri="{FF2B5EF4-FFF2-40B4-BE49-F238E27FC236}">
                <a16:creationId xmlns:a16="http://schemas.microsoft.com/office/drawing/2014/main" id="{002CED17-5229-4466-9F3F-7129A737E8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12</a:t>
            </a:fld>
            <a:endParaRPr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1"/>
          <p:cNvSpPr txBox="1">
            <a:spLocks noGrp="1"/>
          </p:cNvSpPr>
          <p:nvPr>
            <p:ph type="body" idx="1"/>
          </p:nvPr>
        </p:nvSpPr>
        <p:spPr>
          <a:xfrm>
            <a:off x="714805" y="-60952"/>
            <a:ext cx="11748074" cy="439603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000"/>
              <a:buNone/>
            </a:pPr>
            <a:endParaRPr sz="2000" dirty="0"/>
          </a:p>
          <a:p>
            <a:pPr marL="0" lvl="0" indent="0" algn="ctr">
              <a:buSzPts val="2200"/>
              <a:buNone/>
            </a:pPr>
            <a:r>
              <a:rPr lang="ja-JP" sz="2200" dirty="0"/>
              <a:t>ハンター</a:t>
            </a:r>
            <a:r>
              <a:rPr lang="ja-JP" altLang="en-US" sz="2200" dirty="0"/>
              <a:t>たち</a:t>
            </a:r>
            <a:r>
              <a:rPr lang="ja-JP" sz="2200" dirty="0"/>
              <a:t>の間で</a:t>
            </a:r>
            <a:r>
              <a:rPr lang="ja-JP" altLang="en-US" sz="2200" dirty="0"/>
              <a:t>、</a:t>
            </a:r>
            <a:r>
              <a:rPr lang="ja-JP" altLang="ja-JP" sz="2200" dirty="0"/>
              <a:t>あなたは</a:t>
            </a:r>
            <a:r>
              <a:rPr lang="ja-JP" sz="2200" dirty="0"/>
              <a:t>優れた家系のハンターとして</a:t>
            </a:r>
            <a:endParaRPr sz="2200" dirty="0"/>
          </a:p>
          <a:p>
            <a:pPr marL="0" lvl="0" indent="0" algn="ctr" rtl="0">
              <a:lnSpc>
                <a:spcPct val="90000"/>
              </a:lnSpc>
              <a:spcBef>
                <a:spcPts val="1000"/>
              </a:spcBef>
              <a:spcAft>
                <a:spcPts val="0"/>
              </a:spcAft>
              <a:buClr>
                <a:schemeClr val="dk1"/>
              </a:buClr>
              <a:buSzPts val="2200"/>
              <a:buNone/>
            </a:pPr>
            <a:r>
              <a:rPr lang="ja-JP" sz="2200" dirty="0"/>
              <a:t>どの地域にいっても人気者です。</a:t>
            </a:r>
            <a:endParaRPr sz="2200" dirty="0"/>
          </a:p>
          <a:p>
            <a:pPr marL="0" lvl="0" indent="0" algn="ctr" rtl="0">
              <a:lnSpc>
                <a:spcPct val="90000"/>
              </a:lnSpc>
              <a:spcBef>
                <a:spcPts val="1000"/>
              </a:spcBef>
              <a:spcAft>
                <a:spcPts val="0"/>
              </a:spcAft>
              <a:buClr>
                <a:schemeClr val="dk1"/>
              </a:buClr>
              <a:buSzPts val="2200"/>
              <a:buNone/>
            </a:pPr>
            <a:endParaRPr sz="2200" dirty="0"/>
          </a:p>
          <a:p>
            <a:pPr marL="0" lvl="0" indent="0" algn="ctr" rtl="0">
              <a:lnSpc>
                <a:spcPct val="90000"/>
              </a:lnSpc>
              <a:spcBef>
                <a:spcPts val="1000"/>
              </a:spcBef>
              <a:spcAft>
                <a:spcPts val="0"/>
              </a:spcAft>
              <a:buClr>
                <a:schemeClr val="dk1"/>
              </a:buClr>
              <a:buSzPts val="2200"/>
              <a:buNone/>
            </a:pPr>
            <a:r>
              <a:rPr lang="ja-JP" sz="2200" dirty="0"/>
              <a:t>あなたの狩りの様子は多くの同じ地域の（架空の）ハンターに観察され、</a:t>
            </a:r>
            <a:endParaRPr sz="2200" dirty="0"/>
          </a:p>
          <a:p>
            <a:pPr marL="0" lvl="0" indent="0" algn="ctr" rtl="0">
              <a:lnSpc>
                <a:spcPct val="90000"/>
              </a:lnSpc>
              <a:spcBef>
                <a:spcPts val="1000"/>
              </a:spcBef>
              <a:spcAft>
                <a:spcPts val="0"/>
              </a:spcAft>
              <a:buClr>
                <a:schemeClr val="dk1"/>
              </a:buClr>
              <a:buSzPts val="2200"/>
              <a:buNone/>
            </a:pPr>
            <a:r>
              <a:rPr lang="ja-JP" sz="2200" dirty="0"/>
              <a:t>ハンターたちはあなたに憧れ似たような矢尻を作ります。</a:t>
            </a:r>
            <a:endParaRPr sz="2200" dirty="0"/>
          </a:p>
          <a:p>
            <a:pPr marL="0" lvl="0" indent="0" algn="ctr" rtl="0">
              <a:lnSpc>
                <a:spcPct val="90000"/>
              </a:lnSpc>
              <a:spcBef>
                <a:spcPts val="1000"/>
              </a:spcBef>
              <a:spcAft>
                <a:spcPts val="0"/>
              </a:spcAft>
              <a:buClr>
                <a:schemeClr val="dk1"/>
              </a:buClr>
              <a:buSzPts val="2200"/>
              <a:buNone/>
            </a:pPr>
            <a:endParaRPr sz="2200" dirty="0"/>
          </a:p>
          <a:p>
            <a:pPr marL="0" lvl="0" indent="0" algn="ctr" rtl="0">
              <a:lnSpc>
                <a:spcPct val="90000"/>
              </a:lnSpc>
              <a:spcBef>
                <a:spcPts val="1000"/>
              </a:spcBef>
              <a:spcAft>
                <a:spcPts val="0"/>
              </a:spcAft>
              <a:buClr>
                <a:schemeClr val="dk1"/>
              </a:buClr>
              <a:buSzPts val="2200"/>
              <a:buNone/>
            </a:pPr>
            <a:endParaRPr sz="2200" b="1" dirty="0"/>
          </a:p>
          <a:p>
            <a:pPr marL="0" lvl="0" indent="0" algn="ctr" rtl="0">
              <a:lnSpc>
                <a:spcPct val="90000"/>
              </a:lnSpc>
              <a:spcBef>
                <a:spcPts val="1000"/>
              </a:spcBef>
              <a:spcAft>
                <a:spcPts val="0"/>
              </a:spcAft>
              <a:buClr>
                <a:schemeClr val="dk1"/>
              </a:buClr>
              <a:buSzPts val="2000"/>
              <a:buNone/>
            </a:pPr>
            <a:endParaRPr sz="2000" dirty="0">
              <a:solidFill>
                <a:srgbClr val="C00000"/>
              </a:solidFill>
            </a:endParaRPr>
          </a:p>
          <a:p>
            <a:pPr marL="0" lvl="0" indent="0" algn="ctr" rtl="0">
              <a:lnSpc>
                <a:spcPct val="90000"/>
              </a:lnSpc>
              <a:spcBef>
                <a:spcPts val="1000"/>
              </a:spcBef>
              <a:spcAft>
                <a:spcPts val="0"/>
              </a:spcAft>
              <a:buClr>
                <a:schemeClr val="dk1"/>
              </a:buClr>
              <a:buSzPts val="2000"/>
              <a:buNone/>
            </a:pPr>
            <a:endParaRPr sz="2000" b="1" dirty="0">
              <a:solidFill>
                <a:srgbClr val="1E4E79"/>
              </a:solidFill>
            </a:endParaRPr>
          </a:p>
          <a:p>
            <a:pPr marL="0" lvl="0" indent="0" algn="ctr" rtl="0">
              <a:lnSpc>
                <a:spcPct val="90000"/>
              </a:lnSpc>
              <a:spcBef>
                <a:spcPts val="1000"/>
              </a:spcBef>
              <a:spcAft>
                <a:spcPts val="0"/>
              </a:spcAft>
              <a:buClr>
                <a:schemeClr val="dk1"/>
              </a:buClr>
              <a:buSzPts val="2000"/>
              <a:buNone/>
            </a:pPr>
            <a:endParaRPr sz="2000" b="1" dirty="0">
              <a:solidFill>
                <a:srgbClr val="1E4E79"/>
              </a:solidFill>
            </a:endParaRPr>
          </a:p>
          <a:p>
            <a:pPr marL="0" lvl="0" indent="0" algn="ctr" rtl="0">
              <a:lnSpc>
                <a:spcPct val="90000"/>
              </a:lnSpc>
              <a:spcBef>
                <a:spcPts val="1000"/>
              </a:spcBef>
              <a:spcAft>
                <a:spcPts val="0"/>
              </a:spcAft>
              <a:buClr>
                <a:schemeClr val="dk1"/>
              </a:buClr>
              <a:buSzPts val="2000"/>
              <a:buNone/>
            </a:pPr>
            <a:endParaRPr sz="2000" dirty="0"/>
          </a:p>
          <a:p>
            <a:pPr marL="0" lvl="0" indent="0" algn="ctr" rtl="0">
              <a:lnSpc>
                <a:spcPct val="90000"/>
              </a:lnSpc>
              <a:spcBef>
                <a:spcPts val="1000"/>
              </a:spcBef>
              <a:spcAft>
                <a:spcPts val="0"/>
              </a:spcAft>
              <a:buClr>
                <a:schemeClr val="dk1"/>
              </a:buClr>
              <a:buSzPts val="2000"/>
              <a:buNone/>
            </a:pPr>
            <a:endParaRPr sz="2000" dirty="0"/>
          </a:p>
          <a:p>
            <a:pPr marL="0" lvl="0" indent="0" algn="ctr" rtl="0">
              <a:lnSpc>
                <a:spcPct val="90000"/>
              </a:lnSpc>
              <a:spcBef>
                <a:spcPts val="1000"/>
              </a:spcBef>
              <a:spcAft>
                <a:spcPts val="0"/>
              </a:spcAft>
              <a:buClr>
                <a:schemeClr val="dk1"/>
              </a:buClr>
              <a:buSzPts val="2000"/>
              <a:buNone/>
            </a:pPr>
            <a:endParaRPr sz="2000" dirty="0"/>
          </a:p>
        </p:txBody>
      </p:sp>
      <p:sp>
        <p:nvSpPr>
          <p:cNvPr id="177" name="Google Shape;177;p11"/>
          <p:cNvSpPr/>
          <p:nvPr/>
        </p:nvSpPr>
        <p:spPr>
          <a:xfrm>
            <a:off x="4003068" y="3625793"/>
            <a:ext cx="707923" cy="634181"/>
          </a:xfrm>
          <a:prstGeom prst="smileyFace">
            <a:avLst>
              <a:gd name="adj" fmla="val 4653"/>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8" name="Google Shape;178;p11"/>
          <p:cNvSpPr/>
          <p:nvPr/>
        </p:nvSpPr>
        <p:spPr>
          <a:xfrm>
            <a:off x="6618449" y="2559509"/>
            <a:ext cx="707923" cy="634181"/>
          </a:xfrm>
          <a:prstGeom prst="smileyFace">
            <a:avLst>
              <a:gd name="adj" fmla="val 4653"/>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9" name="Google Shape;179;p11"/>
          <p:cNvSpPr/>
          <p:nvPr/>
        </p:nvSpPr>
        <p:spPr>
          <a:xfrm>
            <a:off x="6618449" y="3280692"/>
            <a:ext cx="707923" cy="634181"/>
          </a:xfrm>
          <a:prstGeom prst="smileyFace">
            <a:avLst>
              <a:gd name="adj" fmla="val 4653"/>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0" name="Google Shape;180;p11"/>
          <p:cNvSpPr/>
          <p:nvPr/>
        </p:nvSpPr>
        <p:spPr>
          <a:xfrm>
            <a:off x="6618449" y="4001875"/>
            <a:ext cx="707923" cy="634181"/>
          </a:xfrm>
          <a:prstGeom prst="smileyFace">
            <a:avLst>
              <a:gd name="adj" fmla="val 4653"/>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1" name="Google Shape;181;p11"/>
          <p:cNvSpPr/>
          <p:nvPr/>
        </p:nvSpPr>
        <p:spPr>
          <a:xfrm>
            <a:off x="6618448" y="4702421"/>
            <a:ext cx="707923" cy="634181"/>
          </a:xfrm>
          <a:prstGeom prst="smileyFace">
            <a:avLst>
              <a:gd name="adj" fmla="val 4653"/>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82" name="Google Shape;182;p11"/>
          <p:cNvCxnSpPr/>
          <p:nvPr/>
        </p:nvCxnSpPr>
        <p:spPr>
          <a:xfrm flipH="1">
            <a:off x="5567629" y="3568286"/>
            <a:ext cx="870154" cy="119475"/>
          </a:xfrm>
          <a:prstGeom prst="straightConnector1">
            <a:avLst/>
          </a:prstGeom>
          <a:noFill/>
          <a:ln w="9525" cap="flat" cmpd="sng">
            <a:solidFill>
              <a:schemeClr val="accent1"/>
            </a:solidFill>
            <a:prstDash val="solid"/>
            <a:miter lim="800000"/>
            <a:headEnd type="none" w="sm" len="sm"/>
            <a:tailEnd type="triangle" w="med" len="med"/>
          </a:ln>
        </p:spPr>
      </p:cxnSp>
      <p:pic>
        <p:nvPicPr>
          <p:cNvPr id="183" name="Google Shape;183;p11"/>
          <p:cNvPicPr preferRelativeResize="0"/>
          <p:nvPr/>
        </p:nvPicPr>
        <p:blipFill rotWithShape="1">
          <a:blip r:embed="rId3">
            <a:alphaModFix/>
          </a:blip>
          <a:srcRect/>
          <a:stretch/>
        </p:blipFill>
        <p:spPr>
          <a:xfrm>
            <a:off x="4850356" y="3500032"/>
            <a:ext cx="687288" cy="641241"/>
          </a:xfrm>
          <a:prstGeom prst="rect">
            <a:avLst/>
          </a:prstGeom>
          <a:noFill/>
          <a:ln>
            <a:noFill/>
          </a:ln>
        </p:spPr>
      </p:pic>
      <p:cxnSp>
        <p:nvCxnSpPr>
          <p:cNvPr id="184" name="Google Shape;184;p11"/>
          <p:cNvCxnSpPr/>
          <p:nvPr/>
        </p:nvCxnSpPr>
        <p:spPr>
          <a:xfrm flipH="1">
            <a:off x="5552879" y="2941248"/>
            <a:ext cx="854054" cy="339444"/>
          </a:xfrm>
          <a:prstGeom prst="straightConnector1">
            <a:avLst/>
          </a:prstGeom>
          <a:noFill/>
          <a:ln w="9525" cap="flat" cmpd="sng">
            <a:solidFill>
              <a:schemeClr val="accent1"/>
            </a:solidFill>
            <a:prstDash val="solid"/>
            <a:miter lim="800000"/>
            <a:headEnd type="none" w="sm" len="sm"/>
            <a:tailEnd type="triangle" w="med" len="med"/>
          </a:ln>
        </p:spPr>
      </p:cxnSp>
      <p:cxnSp>
        <p:nvCxnSpPr>
          <p:cNvPr id="185" name="Google Shape;185;p11"/>
          <p:cNvCxnSpPr/>
          <p:nvPr/>
        </p:nvCxnSpPr>
        <p:spPr>
          <a:xfrm rot="10800000">
            <a:off x="5552880" y="4001876"/>
            <a:ext cx="934064" cy="258098"/>
          </a:xfrm>
          <a:prstGeom prst="straightConnector1">
            <a:avLst/>
          </a:prstGeom>
          <a:noFill/>
          <a:ln w="9525" cap="flat" cmpd="sng">
            <a:solidFill>
              <a:schemeClr val="accent1"/>
            </a:solidFill>
            <a:prstDash val="solid"/>
            <a:miter lim="800000"/>
            <a:headEnd type="none" w="sm" len="sm"/>
            <a:tailEnd type="triangle" w="med" len="med"/>
          </a:ln>
        </p:spPr>
      </p:cxnSp>
      <p:cxnSp>
        <p:nvCxnSpPr>
          <p:cNvPr id="186" name="Google Shape;186;p11"/>
          <p:cNvCxnSpPr/>
          <p:nvPr/>
        </p:nvCxnSpPr>
        <p:spPr>
          <a:xfrm rot="10800000">
            <a:off x="5567629" y="4273232"/>
            <a:ext cx="934064" cy="746279"/>
          </a:xfrm>
          <a:prstGeom prst="straightConnector1">
            <a:avLst/>
          </a:prstGeom>
          <a:noFill/>
          <a:ln w="9525" cap="flat" cmpd="sng">
            <a:solidFill>
              <a:schemeClr val="accent1"/>
            </a:solidFill>
            <a:prstDash val="solid"/>
            <a:miter lim="800000"/>
            <a:headEnd type="none" w="sm" len="sm"/>
            <a:tailEnd type="triangle" w="med" len="med"/>
          </a:ln>
        </p:spPr>
      </p:cxnSp>
      <p:sp>
        <p:nvSpPr>
          <p:cNvPr id="187" name="Google Shape;187;p11"/>
          <p:cNvSpPr txBox="1"/>
          <p:nvPr/>
        </p:nvSpPr>
        <p:spPr>
          <a:xfrm>
            <a:off x="3940387" y="4388768"/>
            <a:ext cx="125361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Arial"/>
                <a:ea typeface="Arial"/>
                <a:cs typeface="Arial"/>
                <a:sym typeface="Arial"/>
              </a:rPr>
              <a:t>あなた</a:t>
            </a:r>
            <a:endParaRPr sz="1400" b="0" i="0" u="none" strike="noStrike" cap="none">
              <a:solidFill>
                <a:srgbClr val="000000"/>
              </a:solidFill>
              <a:latin typeface="Arial"/>
              <a:ea typeface="Arial"/>
              <a:cs typeface="Arial"/>
              <a:sym typeface="Arial"/>
            </a:endParaRPr>
          </a:p>
        </p:txBody>
      </p:sp>
      <p:sp>
        <p:nvSpPr>
          <p:cNvPr id="188" name="Google Shape;188;p11"/>
          <p:cNvSpPr txBox="1"/>
          <p:nvPr/>
        </p:nvSpPr>
        <p:spPr>
          <a:xfrm>
            <a:off x="7711670" y="4075308"/>
            <a:ext cx="157439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Arial"/>
                <a:ea typeface="Arial"/>
                <a:cs typeface="Arial"/>
                <a:sym typeface="Arial"/>
              </a:rPr>
              <a:t>他のハンター</a:t>
            </a:r>
            <a:endParaRPr sz="1400" b="0" i="0" u="none" strike="noStrike" cap="none">
              <a:solidFill>
                <a:srgbClr val="000000"/>
              </a:solidFill>
              <a:latin typeface="Arial"/>
              <a:ea typeface="Arial"/>
              <a:cs typeface="Arial"/>
              <a:sym typeface="Arial"/>
            </a:endParaRPr>
          </a:p>
        </p:txBody>
      </p:sp>
      <p:sp>
        <p:nvSpPr>
          <p:cNvPr id="189" name="Google Shape;189;p11"/>
          <p:cNvSpPr/>
          <p:nvPr/>
        </p:nvSpPr>
        <p:spPr>
          <a:xfrm>
            <a:off x="991897" y="5780904"/>
            <a:ext cx="10521232" cy="829971"/>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ja-JP" sz="2200" b="0" i="0" u="none" strike="noStrike" cap="none" dirty="0">
                <a:solidFill>
                  <a:srgbClr val="000000"/>
                </a:solidFill>
                <a:latin typeface="Arial"/>
                <a:ea typeface="Arial"/>
                <a:cs typeface="Arial"/>
                <a:sym typeface="Arial"/>
              </a:rPr>
              <a:t>実験では、あなたの矢尻を真似して作り</a:t>
            </a:r>
            <a:r>
              <a:rPr lang="ja-JP" altLang="en-US" sz="2200" b="0" i="0" u="none" strike="noStrike" cap="none" dirty="0">
                <a:solidFill>
                  <a:srgbClr val="000000"/>
                </a:solidFill>
                <a:latin typeface="Arial"/>
                <a:ea typeface="Arial"/>
                <a:cs typeface="Arial"/>
                <a:sym typeface="Arial"/>
              </a:rPr>
              <a:t>、成功</a:t>
            </a:r>
            <a:r>
              <a:rPr lang="ja-JP" sz="2200" b="0" i="0" u="none" strike="noStrike" cap="none" dirty="0">
                <a:solidFill>
                  <a:srgbClr val="000000"/>
                </a:solidFill>
                <a:latin typeface="Arial"/>
                <a:ea typeface="Arial"/>
                <a:cs typeface="Arial"/>
                <a:sym typeface="Arial"/>
              </a:rPr>
              <a:t>したハンター</a:t>
            </a:r>
            <a:r>
              <a:rPr lang="ja-JP" altLang="en-US" sz="2200" b="0" i="0" u="none" strike="noStrike" cap="none" dirty="0">
                <a:solidFill>
                  <a:srgbClr val="000000"/>
                </a:solidFill>
                <a:latin typeface="Arial"/>
                <a:ea typeface="Arial"/>
                <a:cs typeface="Arial"/>
                <a:sym typeface="Arial"/>
              </a:rPr>
              <a:t>たち</a:t>
            </a:r>
            <a:r>
              <a:rPr lang="ja-JP" sz="2200" b="0" i="0" u="none" strike="noStrike" cap="none" dirty="0">
                <a:solidFill>
                  <a:srgbClr val="000000"/>
                </a:solidFill>
                <a:latin typeface="Arial"/>
                <a:ea typeface="Arial"/>
                <a:cs typeface="Arial"/>
                <a:sym typeface="Arial"/>
              </a:rPr>
              <a:t>が</a:t>
            </a:r>
            <a:endParaRPr dirty="0"/>
          </a:p>
          <a:p>
            <a:pPr marL="0" marR="0" lvl="0" indent="0" algn="ctr" rtl="0">
              <a:lnSpc>
                <a:spcPct val="90000"/>
              </a:lnSpc>
              <a:spcBef>
                <a:spcPts val="1000"/>
              </a:spcBef>
              <a:spcAft>
                <a:spcPts val="0"/>
              </a:spcAft>
              <a:buNone/>
            </a:pPr>
            <a:r>
              <a:rPr lang="ja-JP" sz="2200" b="0" i="0" u="none" strike="noStrike" cap="none" dirty="0">
                <a:solidFill>
                  <a:srgbClr val="000000"/>
                </a:solidFill>
                <a:latin typeface="Arial"/>
                <a:ea typeface="Arial"/>
                <a:cs typeface="Arial"/>
                <a:sym typeface="Arial"/>
              </a:rPr>
              <a:t>情報共有として矢尻を見せに、あなたの元</a:t>
            </a:r>
            <a:r>
              <a:rPr lang="ja-JP" altLang="en-US" sz="2200" b="0" i="0" u="none" strike="noStrike" cap="none" dirty="0">
                <a:solidFill>
                  <a:srgbClr val="000000"/>
                </a:solidFill>
                <a:latin typeface="Arial"/>
                <a:ea typeface="Arial"/>
                <a:cs typeface="Arial"/>
                <a:sym typeface="Arial"/>
              </a:rPr>
              <a:t>を</a:t>
            </a:r>
            <a:r>
              <a:rPr lang="ja-JP" sz="2200" b="0" i="0" u="none" strike="noStrike" cap="none" dirty="0">
                <a:solidFill>
                  <a:srgbClr val="000000"/>
                </a:solidFill>
                <a:latin typeface="Arial"/>
                <a:ea typeface="Arial"/>
                <a:cs typeface="Arial"/>
                <a:sym typeface="Arial"/>
              </a:rPr>
              <a:t>訪問することがあります。</a:t>
            </a:r>
            <a:endParaRPr dirty="0"/>
          </a:p>
        </p:txBody>
      </p:sp>
      <p:sp>
        <p:nvSpPr>
          <p:cNvPr id="2" name="スライド番号プレースホルダー 1">
            <a:extLst>
              <a:ext uri="{FF2B5EF4-FFF2-40B4-BE49-F238E27FC236}">
                <a16:creationId xmlns:a16="http://schemas.microsoft.com/office/drawing/2014/main" id="{3BB56298-DB2B-46D3-A308-2CC6FB1031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13</a:t>
            </a:fld>
            <a:endParaRPr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p:nvPr/>
        </p:nvSpPr>
        <p:spPr>
          <a:xfrm>
            <a:off x="737419" y="179411"/>
            <a:ext cx="10975532" cy="41241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ja-JP" sz="2200" b="0" i="0" u="none" strike="noStrike" cap="none" dirty="0">
                <a:solidFill>
                  <a:schemeClr val="dk1"/>
                </a:solidFill>
                <a:latin typeface="Arial"/>
                <a:ea typeface="Arial"/>
                <a:cs typeface="Arial"/>
                <a:sym typeface="Arial"/>
              </a:rPr>
              <a:t>訪問の際に、あなたはこれら別のハンターの矢尻を見ることができます。</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ja-JP" sz="2200" b="0" i="0" u="none" strike="noStrike" cap="none" dirty="0">
                <a:solidFill>
                  <a:schemeClr val="dk1"/>
                </a:solidFill>
                <a:latin typeface="Arial"/>
                <a:ea typeface="Arial"/>
                <a:cs typeface="Arial"/>
                <a:sym typeface="Arial"/>
              </a:rPr>
              <a:t>また、ハンター</a:t>
            </a:r>
            <a:r>
              <a:rPr lang="ja-JP" altLang="en-US" sz="2200" b="0" i="0" u="none" strike="noStrike" cap="none" dirty="0">
                <a:solidFill>
                  <a:schemeClr val="dk1"/>
                </a:solidFill>
                <a:latin typeface="Arial"/>
                <a:ea typeface="Arial"/>
                <a:cs typeface="Arial"/>
                <a:sym typeface="Arial"/>
              </a:rPr>
              <a:t>たち</a:t>
            </a:r>
            <a:r>
              <a:rPr lang="ja-JP" sz="2200" b="0" i="0" u="none" strike="noStrike" cap="none" dirty="0">
                <a:solidFill>
                  <a:schemeClr val="dk1"/>
                </a:solidFill>
                <a:latin typeface="Arial"/>
                <a:ea typeface="Arial"/>
                <a:cs typeface="Arial"/>
                <a:sym typeface="Arial"/>
              </a:rPr>
              <a:t>が、それらの矢尻を使って前回の狩りで</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ja-JP" sz="2200" b="0" i="0" u="none" strike="noStrike" cap="none" dirty="0">
                <a:solidFill>
                  <a:schemeClr val="dk1"/>
                </a:solidFill>
                <a:latin typeface="Arial"/>
                <a:ea typeface="Arial"/>
                <a:cs typeface="Arial"/>
                <a:sym typeface="Arial"/>
              </a:rPr>
              <a:t>得たカロリーも知ることができます。</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ja-JP" sz="2200" b="0" i="0" u="none" strike="noStrike" cap="none" dirty="0">
                <a:solidFill>
                  <a:schemeClr val="dk1"/>
                </a:solidFill>
                <a:latin typeface="Arial"/>
                <a:ea typeface="Arial"/>
                <a:cs typeface="Arial"/>
                <a:sym typeface="Arial"/>
              </a:rPr>
              <a:t>あなたと他のハンターとの間に、狩りのスキルの違いはなく、</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ja-JP" sz="2200" b="0" i="0" u="none" strike="noStrike" cap="none" dirty="0">
                <a:solidFill>
                  <a:schemeClr val="dk1"/>
                </a:solidFill>
                <a:latin typeface="Arial"/>
                <a:ea typeface="Arial"/>
                <a:cs typeface="Arial"/>
                <a:sym typeface="Arial"/>
              </a:rPr>
              <a:t>誰がその矢尻を使ったとしても、同じようなカロリーとなります。</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ja-JP" sz="2200" b="0" i="0" u="none" strike="noStrike" cap="none" dirty="0">
                <a:solidFill>
                  <a:schemeClr val="dk1"/>
                </a:solidFill>
                <a:latin typeface="Arial"/>
                <a:ea typeface="Arial"/>
                <a:cs typeface="Arial"/>
                <a:sym typeface="Arial"/>
              </a:rPr>
              <a:t>（実際には、これらのハンターの矢尻は、前回作ったあなとの矢尻をもとに</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ja-JP" sz="2200" b="0" i="0" u="none" strike="noStrike" cap="none" dirty="0">
                <a:solidFill>
                  <a:schemeClr val="dk1"/>
                </a:solidFill>
                <a:latin typeface="Arial"/>
                <a:ea typeface="Arial"/>
                <a:cs typeface="Arial"/>
                <a:sym typeface="Arial"/>
              </a:rPr>
              <a:t>過去の実験参加者の行動パターンに基づいてコンピュータが自動生成します。）</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ja-JP" sz="2200" b="0" i="0" u="none" strike="noStrike" cap="none" dirty="0">
                <a:solidFill>
                  <a:schemeClr val="dk1"/>
                </a:solidFill>
                <a:latin typeface="Arial"/>
                <a:ea typeface="Arial"/>
                <a:cs typeface="Arial"/>
                <a:sym typeface="Arial"/>
              </a:rPr>
              <a:t>こうした、バーチャルなハンター仲間がいると想定して課題を行なってください。</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Arial"/>
              <a:ea typeface="Arial"/>
              <a:cs typeface="Arial"/>
              <a:sym typeface="Arial"/>
            </a:endParaRPr>
          </a:p>
        </p:txBody>
      </p:sp>
      <p:sp>
        <p:nvSpPr>
          <p:cNvPr id="196" name="Google Shape;196;p12"/>
          <p:cNvSpPr/>
          <p:nvPr/>
        </p:nvSpPr>
        <p:spPr>
          <a:xfrm>
            <a:off x="4599305" y="5111802"/>
            <a:ext cx="707923" cy="634181"/>
          </a:xfrm>
          <a:prstGeom prst="smileyFace">
            <a:avLst>
              <a:gd name="adj" fmla="val 4653"/>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97" name="Google Shape;197;p12"/>
          <p:cNvPicPr preferRelativeResize="0"/>
          <p:nvPr/>
        </p:nvPicPr>
        <p:blipFill rotWithShape="1">
          <a:blip r:embed="rId3">
            <a:alphaModFix/>
          </a:blip>
          <a:srcRect/>
          <a:stretch/>
        </p:blipFill>
        <p:spPr>
          <a:xfrm>
            <a:off x="6418974" y="5454922"/>
            <a:ext cx="687288" cy="641241"/>
          </a:xfrm>
          <a:prstGeom prst="rect">
            <a:avLst/>
          </a:prstGeom>
          <a:noFill/>
          <a:ln>
            <a:noFill/>
          </a:ln>
        </p:spPr>
      </p:pic>
      <p:sp>
        <p:nvSpPr>
          <p:cNvPr id="198" name="Google Shape;198;p12"/>
          <p:cNvSpPr txBox="1"/>
          <p:nvPr/>
        </p:nvSpPr>
        <p:spPr>
          <a:xfrm>
            <a:off x="4536624" y="5874777"/>
            <a:ext cx="125361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Arial"/>
                <a:ea typeface="Arial"/>
                <a:cs typeface="Arial"/>
                <a:sym typeface="Arial"/>
              </a:rPr>
              <a:t>あなた</a:t>
            </a:r>
            <a:endParaRPr sz="1400" b="0" i="0" u="none" strike="noStrike" cap="none">
              <a:solidFill>
                <a:srgbClr val="000000"/>
              </a:solidFill>
              <a:latin typeface="Arial"/>
              <a:ea typeface="Arial"/>
              <a:cs typeface="Arial"/>
              <a:sym typeface="Arial"/>
            </a:endParaRPr>
          </a:p>
        </p:txBody>
      </p:sp>
      <p:pic>
        <p:nvPicPr>
          <p:cNvPr id="199" name="Google Shape;199;p12"/>
          <p:cNvPicPr preferRelativeResize="0"/>
          <p:nvPr/>
        </p:nvPicPr>
        <p:blipFill rotWithShape="1">
          <a:blip r:embed="rId3">
            <a:alphaModFix/>
          </a:blip>
          <a:srcRect/>
          <a:stretch/>
        </p:blipFill>
        <p:spPr>
          <a:xfrm>
            <a:off x="6403483" y="4122324"/>
            <a:ext cx="687288" cy="641241"/>
          </a:xfrm>
          <a:prstGeom prst="rect">
            <a:avLst/>
          </a:prstGeom>
          <a:noFill/>
          <a:ln>
            <a:noFill/>
          </a:ln>
        </p:spPr>
      </p:pic>
      <p:pic>
        <p:nvPicPr>
          <p:cNvPr id="200" name="Google Shape;200;p12"/>
          <p:cNvPicPr preferRelativeResize="0"/>
          <p:nvPr/>
        </p:nvPicPr>
        <p:blipFill rotWithShape="1">
          <a:blip r:embed="rId3">
            <a:alphaModFix/>
          </a:blip>
          <a:srcRect/>
          <a:stretch/>
        </p:blipFill>
        <p:spPr>
          <a:xfrm>
            <a:off x="6418974" y="4789135"/>
            <a:ext cx="687288" cy="641241"/>
          </a:xfrm>
          <a:prstGeom prst="rect">
            <a:avLst/>
          </a:prstGeom>
          <a:noFill/>
          <a:ln>
            <a:noFill/>
          </a:ln>
        </p:spPr>
      </p:pic>
      <p:pic>
        <p:nvPicPr>
          <p:cNvPr id="201" name="Google Shape;201;p12"/>
          <p:cNvPicPr preferRelativeResize="0"/>
          <p:nvPr/>
        </p:nvPicPr>
        <p:blipFill rotWithShape="1">
          <a:blip r:embed="rId3">
            <a:alphaModFix/>
          </a:blip>
          <a:srcRect/>
          <a:stretch/>
        </p:blipFill>
        <p:spPr>
          <a:xfrm>
            <a:off x="6450228" y="6120709"/>
            <a:ext cx="687288" cy="641241"/>
          </a:xfrm>
          <a:prstGeom prst="rect">
            <a:avLst/>
          </a:prstGeom>
          <a:noFill/>
          <a:ln>
            <a:noFill/>
          </a:ln>
        </p:spPr>
      </p:pic>
      <p:sp>
        <p:nvSpPr>
          <p:cNvPr id="202" name="Google Shape;202;p12"/>
          <p:cNvSpPr/>
          <p:nvPr/>
        </p:nvSpPr>
        <p:spPr>
          <a:xfrm>
            <a:off x="7172631" y="3986527"/>
            <a:ext cx="707923" cy="634181"/>
          </a:xfrm>
          <a:prstGeom prst="smileyFace">
            <a:avLst>
              <a:gd name="adj" fmla="val 4653"/>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3" name="Google Shape;203;p12"/>
          <p:cNvSpPr/>
          <p:nvPr/>
        </p:nvSpPr>
        <p:spPr>
          <a:xfrm>
            <a:off x="7172631" y="4707710"/>
            <a:ext cx="707923" cy="634181"/>
          </a:xfrm>
          <a:prstGeom prst="smileyFace">
            <a:avLst>
              <a:gd name="adj" fmla="val 4653"/>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4" name="Google Shape;204;p12"/>
          <p:cNvSpPr/>
          <p:nvPr/>
        </p:nvSpPr>
        <p:spPr>
          <a:xfrm>
            <a:off x="7172631" y="5428893"/>
            <a:ext cx="707923" cy="634181"/>
          </a:xfrm>
          <a:prstGeom prst="smileyFace">
            <a:avLst>
              <a:gd name="adj" fmla="val 4653"/>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5" name="Google Shape;205;p12"/>
          <p:cNvSpPr/>
          <p:nvPr/>
        </p:nvSpPr>
        <p:spPr>
          <a:xfrm>
            <a:off x="7172630" y="6129439"/>
            <a:ext cx="707923" cy="634181"/>
          </a:xfrm>
          <a:prstGeom prst="smileyFace">
            <a:avLst>
              <a:gd name="adj" fmla="val 4653"/>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6" name="Google Shape;206;p12"/>
          <p:cNvSpPr txBox="1"/>
          <p:nvPr/>
        </p:nvSpPr>
        <p:spPr>
          <a:xfrm>
            <a:off x="8265852" y="5502326"/>
            <a:ext cx="157439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Arial"/>
                <a:ea typeface="Arial"/>
                <a:cs typeface="Arial"/>
                <a:sym typeface="Arial"/>
              </a:rPr>
              <a:t>他のハンター</a:t>
            </a:r>
            <a:endParaRPr sz="1400" b="0" i="0" u="none" strike="noStrike" cap="none">
              <a:solidFill>
                <a:srgbClr val="000000"/>
              </a:solidFill>
              <a:latin typeface="Arial"/>
              <a:ea typeface="Arial"/>
              <a:cs typeface="Arial"/>
              <a:sym typeface="Arial"/>
            </a:endParaRPr>
          </a:p>
        </p:txBody>
      </p:sp>
      <p:cxnSp>
        <p:nvCxnSpPr>
          <p:cNvPr id="207" name="Google Shape;207;p12"/>
          <p:cNvCxnSpPr/>
          <p:nvPr/>
        </p:nvCxnSpPr>
        <p:spPr>
          <a:xfrm rot="10800000" flipH="1">
            <a:off x="5530246" y="4737043"/>
            <a:ext cx="634728" cy="381488"/>
          </a:xfrm>
          <a:prstGeom prst="straightConnector1">
            <a:avLst/>
          </a:prstGeom>
          <a:noFill/>
          <a:ln w="9525" cap="flat" cmpd="sng">
            <a:solidFill>
              <a:schemeClr val="accent1"/>
            </a:solidFill>
            <a:prstDash val="solid"/>
            <a:miter lim="800000"/>
            <a:headEnd type="none" w="sm" len="sm"/>
            <a:tailEnd type="triangle" w="med" len="med"/>
          </a:ln>
        </p:spPr>
      </p:cxnSp>
      <p:cxnSp>
        <p:nvCxnSpPr>
          <p:cNvPr id="208" name="Google Shape;208;p12"/>
          <p:cNvCxnSpPr/>
          <p:nvPr/>
        </p:nvCxnSpPr>
        <p:spPr>
          <a:xfrm rot="10800000" flipH="1">
            <a:off x="5563431" y="5247325"/>
            <a:ext cx="661754" cy="155582"/>
          </a:xfrm>
          <a:prstGeom prst="straightConnector1">
            <a:avLst/>
          </a:prstGeom>
          <a:noFill/>
          <a:ln w="9525" cap="flat" cmpd="sng">
            <a:solidFill>
              <a:schemeClr val="accent1"/>
            </a:solidFill>
            <a:prstDash val="solid"/>
            <a:miter lim="800000"/>
            <a:headEnd type="none" w="sm" len="sm"/>
            <a:tailEnd type="triangle" w="med" len="med"/>
          </a:ln>
        </p:spPr>
      </p:cxnSp>
      <p:cxnSp>
        <p:nvCxnSpPr>
          <p:cNvPr id="209" name="Google Shape;209;p12"/>
          <p:cNvCxnSpPr/>
          <p:nvPr/>
        </p:nvCxnSpPr>
        <p:spPr>
          <a:xfrm>
            <a:off x="5555796" y="5673153"/>
            <a:ext cx="669389" cy="59436"/>
          </a:xfrm>
          <a:prstGeom prst="straightConnector1">
            <a:avLst/>
          </a:prstGeom>
          <a:noFill/>
          <a:ln w="9525" cap="flat" cmpd="sng">
            <a:solidFill>
              <a:schemeClr val="accent1"/>
            </a:solidFill>
            <a:prstDash val="solid"/>
            <a:miter lim="800000"/>
            <a:headEnd type="none" w="sm" len="sm"/>
            <a:tailEnd type="triangle" w="med" len="med"/>
          </a:ln>
        </p:spPr>
      </p:cxnSp>
      <p:cxnSp>
        <p:nvCxnSpPr>
          <p:cNvPr id="210" name="Google Shape;210;p12"/>
          <p:cNvCxnSpPr/>
          <p:nvPr/>
        </p:nvCxnSpPr>
        <p:spPr>
          <a:xfrm>
            <a:off x="5563431" y="5973117"/>
            <a:ext cx="669389" cy="314094"/>
          </a:xfrm>
          <a:prstGeom prst="straightConnector1">
            <a:avLst/>
          </a:prstGeom>
          <a:noFill/>
          <a:ln w="9525" cap="flat" cmpd="sng">
            <a:solidFill>
              <a:schemeClr val="accent1"/>
            </a:solidFill>
            <a:prstDash val="solid"/>
            <a:miter lim="800000"/>
            <a:headEnd type="none" w="sm" len="sm"/>
            <a:tailEnd type="triangle" w="med" len="med"/>
          </a:ln>
        </p:spPr>
      </p:cxnSp>
      <p:sp>
        <p:nvSpPr>
          <p:cNvPr id="2" name="スライド番号プレースホルダー 1">
            <a:extLst>
              <a:ext uri="{FF2B5EF4-FFF2-40B4-BE49-F238E27FC236}">
                <a16:creationId xmlns:a16="http://schemas.microsoft.com/office/drawing/2014/main" id="{D8F521DF-26DB-454E-8DD0-43648B63FE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14</a:t>
            </a:fld>
            <a:endParaRPr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3"/>
          <p:cNvSpPr txBox="1">
            <a:spLocks noGrp="1"/>
          </p:cNvSpPr>
          <p:nvPr>
            <p:ph type="body" idx="1"/>
          </p:nvPr>
        </p:nvSpPr>
        <p:spPr>
          <a:xfrm>
            <a:off x="106050" y="2040672"/>
            <a:ext cx="11979900" cy="2564781"/>
          </a:xfrm>
          <a:prstGeom prst="rect">
            <a:avLst/>
          </a:prstGeom>
          <a:noFill/>
          <a:ln>
            <a:noFill/>
          </a:ln>
        </p:spPr>
        <p:txBody>
          <a:bodyPr spcFirstLastPara="1" wrap="square" lIns="91425" tIns="45700" rIns="91425" bIns="45700" anchor="t" anchorCtr="0">
            <a:normAutofit/>
          </a:bodyPr>
          <a:lstStyle/>
          <a:p>
            <a:pPr marL="0" lvl="0" indent="0" algn="ctr" rtl="0">
              <a:lnSpc>
                <a:spcPct val="80000"/>
              </a:lnSpc>
              <a:spcBef>
                <a:spcPts val="0"/>
              </a:spcBef>
              <a:spcAft>
                <a:spcPts val="0"/>
              </a:spcAft>
              <a:buClr>
                <a:schemeClr val="dk1"/>
              </a:buClr>
              <a:buSzPts val="2000"/>
              <a:buNone/>
            </a:pPr>
            <a:endParaRPr sz="2000" dirty="0"/>
          </a:p>
          <a:p>
            <a:pPr marL="0" lvl="0" indent="0" algn="ctr" rtl="0">
              <a:lnSpc>
                <a:spcPct val="80000"/>
              </a:lnSpc>
              <a:spcBef>
                <a:spcPts val="1000"/>
              </a:spcBef>
              <a:spcAft>
                <a:spcPts val="0"/>
              </a:spcAft>
              <a:buClr>
                <a:schemeClr val="dk1"/>
              </a:buClr>
              <a:buSzPts val="2200"/>
              <a:buNone/>
            </a:pPr>
            <a:r>
              <a:rPr lang="ja-JP" sz="2200" dirty="0"/>
              <a:t>シーズン２・シーズン３：他のハンターの矢尻をみる機会があります</a:t>
            </a:r>
            <a:endParaRPr sz="2200" dirty="0"/>
          </a:p>
          <a:p>
            <a:pPr marL="0" lvl="0" indent="0" algn="ctr" rtl="0">
              <a:lnSpc>
                <a:spcPct val="80000"/>
              </a:lnSpc>
              <a:spcBef>
                <a:spcPts val="1000"/>
              </a:spcBef>
              <a:spcAft>
                <a:spcPts val="0"/>
              </a:spcAft>
              <a:buClr>
                <a:schemeClr val="dk1"/>
              </a:buClr>
              <a:buSzPts val="2200"/>
              <a:buNone/>
            </a:pPr>
            <a:endParaRPr sz="2200" dirty="0"/>
          </a:p>
          <a:p>
            <a:pPr marL="0" lvl="0" indent="0" algn="ctr" rtl="0">
              <a:lnSpc>
                <a:spcPct val="80000"/>
              </a:lnSpc>
              <a:spcBef>
                <a:spcPts val="1000"/>
              </a:spcBef>
              <a:spcAft>
                <a:spcPts val="0"/>
              </a:spcAft>
              <a:buClr>
                <a:schemeClr val="dk1"/>
              </a:buClr>
              <a:buSzPts val="2200"/>
              <a:buNone/>
            </a:pPr>
            <a:r>
              <a:rPr lang="ja-JP" sz="2200" dirty="0"/>
              <a:t>これらのハンターは</a:t>
            </a:r>
            <a:r>
              <a:rPr lang="ja-JP" sz="2400" b="1" u="sng" dirty="0">
                <a:solidFill>
                  <a:srgbClr val="C00000"/>
                </a:solidFill>
              </a:rPr>
              <a:t>あなたの矢尻をもとに</a:t>
            </a:r>
            <a:r>
              <a:rPr lang="ja-JP" altLang="en-US" sz="2400" b="1" u="sng" dirty="0">
                <a:solidFill>
                  <a:srgbClr val="C00000"/>
                </a:solidFill>
              </a:rPr>
              <a:t>デザインし成功</a:t>
            </a:r>
            <a:r>
              <a:rPr lang="ja-JP" sz="2200" dirty="0"/>
              <a:t>したものです。</a:t>
            </a:r>
            <a:endParaRPr sz="2200" dirty="0"/>
          </a:p>
          <a:p>
            <a:pPr marL="0" lvl="0" indent="0" algn="ctr" rtl="0">
              <a:lnSpc>
                <a:spcPct val="80000"/>
              </a:lnSpc>
              <a:spcBef>
                <a:spcPts val="1000"/>
              </a:spcBef>
              <a:spcAft>
                <a:spcPts val="0"/>
              </a:spcAft>
              <a:buClr>
                <a:schemeClr val="dk1"/>
              </a:buClr>
              <a:buSzPts val="2200"/>
              <a:buNone/>
            </a:pPr>
            <a:endParaRPr sz="2200" dirty="0"/>
          </a:p>
          <a:p>
            <a:pPr marL="0" lvl="0" indent="0" algn="ctr" rtl="0">
              <a:lnSpc>
                <a:spcPct val="80000"/>
              </a:lnSpc>
              <a:spcBef>
                <a:spcPts val="1000"/>
              </a:spcBef>
              <a:spcAft>
                <a:spcPts val="0"/>
              </a:spcAft>
              <a:buClr>
                <a:schemeClr val="dk1"/>
              </a:buClr>
              <a:buSzPts val="2200"/>
              <a:buNone/>
            </a:pPr>
            <a:r>
              <a:rPr lang="ja-JP" sz="2200" u="sng" dirty="0"/>
              <a:t>前回のあなたの矢尻より、</a:t>
            </a:r>
            <a:r>
              <a:rPr lang="ja-JP" b="1" u="sng" dirty="0">
                <a:solidFill>
                  <a:srgbClr val="C00000"/>
                </a:solidFill>
              </a:rPr>
              <a:t>必ず</a:t>
            </a:r>
            <a:r>
              <a:rPr lang="ja-JP" altLang="en-US" b="1" u="sng" dirty="0">
                <a:solidFill>
                  <a:srgbClr val="C00000"/>
                </a:solidFill>
              </a:rPr>
              <a:t>多くの</a:t>
            </a:r>
            <a:r>
              <a:rPr lang="ja-JP" b="1" u="sng" dirty="0">
                <a:solidFill>
                  <a:srgbClr val="C00000"/>
                </a:solidFill>
              </a:rPr>
              <a:t>カロリーを生み出す</a:t>
            </a:r>
            <a:r>
              <a:rPr lang="ja-JP" sz="2200" u="sng" dirty="0"/>
              <a:t>矢尻を持って</a:t>
            </a:r>
            <a:r>
              <a:rPr lang="ja-JP" altLang="en-US" sz="2200" u="sng" dirty="0"/>
              <a:t>来</a:t>
            </a:r>
            <a:r>
              <a:rPr lang="ja-JP" sz="2200" u="sng" dirty="0"/>
              <a:t>ます。</a:t>
            </a:r>
            <a:endParaRPr sz="2200" u="sng" dirty="0"/>
          </a:p>
          <a:p>
            <a:pPr marL="0" lvl="0" indent="0" algn="ctr" rtl="0">
              <a:lnSpc>
                <a:spcPct val="80000"/>
              </a:lnSpc>
              <a:spcBef>
                <a:spcPts val="1000"/>
              </a:spcBef>
              <a:spcAft>
                <a:spcPts val="0"/>
              </a:spcAft>
              <a:buClr>
                <a:schemeClr val="dk1"/>
              </a:buClr>
              <a:buSzPts val="2200"/>
              <a:buNone/>
            </a:pPr>
            <a:endParaRPr sz="2200" dirty="0"/>
          </a:p>
          <a:p>
            <a:pPr marL="0" lvl="0" indent="0" algn="ctr" rtl="0">
              <a:lnSpc>
                <a:spcPct val="80000"/>
              </a:lnSpc>
              <a:spcBef>
                <a:spcPts val="1000"/>
              </a:spcBef>
              <a:spcAft>
                <a:spcPts val="0"/>
              </a:spcAft>
              <a:buClr>
                <a:schemeClr val="dk1"/>
              </a:buClr>
              <a:buSzPts val="2000"/>
              <a:buNone/>
            </a:pPr>
            <a:endParaRPr sz="2000" b="1" dirty="0"/>
          </a:p>
          <a:p>
            <a:pPr marL="0" lvl="0" indent="0" algn="ctr" rtl="0">
              <a:lnSpc>
                <a:spcPct val="80000"/>
              </a:lnSpc>
              <a:spcBef>
                <a:spcPts val="1000"/>
              </a:spcBef>
              <a:spcAft>
                <a:spcPts val="0"/>
              </a:spcAft>
              <a:buClr>
                <a:schemeClr val="dk1"/>
              </a:buClr>
              <a:buSzPts val="2000"/>
              <a:buNone/>
            </a:pPr>
            <a:endParaRPr sz="2000" b="1" dirty="0">
              <a:solidFill>
                <a:srgbClr val="1E4E79"/>
              </a:solidFill>
            </a:endParaRPr>
          </a:p>
          <a:p>
            <a:pPr marL="0" lvl="0" indent="0" algn="ctr" rtl="0">
              <a:lnSpc>
                <a:spcPct val="80000"/>
              </a:lnSpc>
              <a:spcBef>
                <a:spcPts val="1000"/>
              </a:spcBef>
              <a:spcAft>
                <a:spcPts val="0"/>
              </a:spcAft>
              <a:buClr>
                <a:schemeClr val="dk1"/>
              </a:buClr>
              <a:buSzPts val="2000"/>
              <a:buNone/>
            </a:pPr>
            <a:endParaRPr sz="2000" dirty="0"/>
          </a:p>
          <a:p>
            <a:pPr marL="0" lvl="0" indent="0" algn="ctr" rtl="0">
              <a:lnSpc>
                <a:spcPct val="80000"/>
              </a:lnSpc>
              <a:spcBef>
                <a:spcPts val="1000"/>
              </a:spcBef>
              <a:spcAft>
                <a:spcPts val="0"/>
              </a:spcAft>
              <a:buClr>
                <a:schemeClr val="dk1"/>
              </a:buClr>
              <a:buSzPts val="2000"/>
              <a:buNone/>
            </a:pPr>
            <a:endParaRPr sz="2000" dirty="0"/>
          </a:p>
          <a:p>
            <a:pPr marL="0" lvl="0" indent="0" algn="ctr" rtl="0">
              <a:lnSpc>
                <a:spcPct val="80000"/>
              </a:lnSpc>
              <a:spcBef>
                <a:spcPts val="1000"/>
              </a:spcBef>
              <a:spcAft>
                <a:spcPts val="0"/>
              </a:spcAft>
              <a:buClr>
                <a:schemeClr val="dk1"/>
              </a:buClr>
              <a:buSzPts val="2000"/>
              <a:buNone/>
            </a:pPr>
            <a:endParaRPr sz="2000" dirty="0"/>
          </a:p>
        </p:txBody>
      </p:sp>
      <p:sp>
        <p:nvSpPr>
          <p:cNvPr id="2" name="スライド番号プレースホルダー 1">
            <a:extLst>
              <a:ext uri="{FF2B5EF4-FFF2-40B4-BE49-F238E27FC236}">
                <a16:creationId xmlns:a16="http://schemas.microsoft.com/office/drawing/2014/main" id="{B1D1EA5A-D704-4FD2-85A6-485269509D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15</a:t>
            </a:fld>
            <a:endParaRPr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p:nvPr/>
        </p:nvSpPr>
        <p:spPr>
          <a:xfrm>
            <a:off x="731705" y="2658620"/>
            <a:ext cx="11216269" cy="4199380"/>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200"/>
              <a:buFont typeface="Arial"/>
              <a:buNone/>
            </a:pPr>
            <a:r>
              <a:rPr lang="ja-JP" sz="2200" b="0" i="0" u="none" strike="noStrike" cap="none">
                <a:solidFill>
                  <a:schemeClr val="dk1"/>
                </a:solidFill>
                <a:latin typeface="Arial"/>
                <a:ea typeface="Arial"/>
                <a:cs typeface="Arial"/>
                <a:sym typeface="Arial"/>
              </a:rPr>
              <a:t>実験に参加していただきありがとうございます。</a:t>
            </a: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a:solidFill>
                  <a:schemeClr val="dk1"/>
                </a:solidFill>
                <a:latin typeface="Arial"/>
                <a:ea typeface="Arial"/>
                <a:cs typeface="Arial"/>
                <a:sym typeface="Arial"/>
              </a:rPr>
              <a:t>これからの画面で、これから行う実験の説明を行います。</a:t>
            </a: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2" name="スライド番号プレースホルダー 1">
            <a:extLst>
              <a:ext uri="{FF2B5EF4-FFF2-40B4-BE49-F238E27FC236}">
                <a16:creationId xmlns:a16="http://schemas.microsoft.com/office/drawing/2014/main" id="{0BF954AB-6863-4FF4-84B7-53ADA4BB5D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2</a:t>
            </a:fld>
            <a:endParaRPr lang="ja-JP"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p:nvPr/>
        </p:nvSpPr>
        <p:spPr>
          <a:xfrm>
            <a:off x="731705" y="1176793"/>
            <a:ext cx="11216269" cy="419938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200"/>
              <a:buFont typeface="Arial"/>
              <a:buNone/>
            </a:pPr>
            <a:r>
              <a:rPr lang="ja-JP" sz="2200" b="0" i="0" u="none" strike="noStrike" cap="none" dirty="0">
                <a:solidFill>
                  <a:schemeClr val="dk1"/>
                </a:solidFill>
                <a:latin typeface="Arial"/>
                <a:ea typeface="Arial"/>
                <a:cs typeface="Arial"/>
                <a:sym typeface="Arial"/>
              </a:rPr>
              <a:t>なお、実験中、スマートフォン・携帯電話等の利用は禁止されています。</a:t>
            </a:r>
            <a:endParaRPr sz="2200" b="0" i="0" u="none" strike="noStrike" cap="none" dirty="0">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dirty="0">
                <a:solidFill>
                  <a:schemeClr val="dk1"/>
                </a:solidFill>
                <a:latin typeface="Arial"/>
                <a:ea typeface="Arial"/>
                <a:cs typeface="Arial"/>
                <a:sym typeface="Arial"/>
              </a:rPr>
              <a:t>電源を切ってカバンに閉まって下さい。</a:t>
            </a:r>
            <a:endParaRPr sz="2200" b="0" i="0" u="none" strike="noStrike" cap="none" dirty="0">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endParaRPr sz="2200" b="0" i="0" u="none" strike="noStrike" cap="none" dirty="0">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dirty="0">
                <a:solidFill>
                  <a:schemeClr val="dk1"/>
                </a:solidFill>
                <a:latin typeface="Arial"/>
                <a:ea typeface="Arial"/>
                <a:cs typeface="Arial"/>
                <a:sym typeface="Arial"/>
              </a:rPr>
              <a:t>また、その他の注意事項として、</a:t>
            </a:r>
            <a:endParaRPr sz="2200" b="0" i="0" u="none" strike="noStrike" cap="none" dirty="0">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dirty="0">
                <a:solidFill>
                  <a:schemeClr val="dk1"/>
                </a:solidFill>
                <a:latin typeface="Arial"/>
                <a:ea typeface="Arial"/>
                <a:cs typeface="Arial"/>
                <a:sym typeface="Arial"/>
              </a:rPr>
              <a:t>「他の人と相談すること」</a:t>
            </a:r>
            <a:endParaRPr sz="2200" b="0" i="0" u="none" strike="noStrike" cap="none" dirty="0">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dirty="0">
                <a:solidFill>
                  <a:schemeClr val="dk1"/>
                </a:solidFill>
                <a:latin typeface="Arial"/>
                <a:ea typeface="Arial"/>
                <a:cs typeface="Arial"/>
                <a:sym typeface="Arial"/>
              </a:rPr>
              <a:t>「紙でメモを取ること」</a:t>
            </a:r>
            <a:endParaRPr lang="en-US" altLang="ja-JP" sz="2200" b="0" i="0" u="none" strike="noStrike" cap="none" dirty="0">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dirty="0">
                <a:solidFill>
                  <a:schemeClr val="dk1"/>
                </a:solidFill>
                <a:latin typeface="Arial"/>
                <a:ea typeface="Arial"/>
                <a:cs typeface="Arial"/>
                <a:sym typeface="Arial"/>
              </a:rPr>
              <a:t>も禁止されています。ご注意下さい。</a:t>
            </a:r>
            <a:endParaRPr sz="2200" b="0" i="0" u="none" strike="noStrike" cap="none" dirty="0">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endParaRPr sz="2200" b="0" i="0" u="none" strike="noStrike" cap="none" dirty="0">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dirty="0">
                <a:solidFill>
                  <a:schemeClr val="dk1"/>
                </a:solidFill>
                <a:latin typeface="Arial"/>
                <a:ea typeface="Arial"/>
                <a:cs typeface="Arial"/>
                <a:sym typeface="Arial"/>
              </a:rPr>
              <a:t>その他、不明な点や画面が操作不能になる等の問題があれば</a:t>
            </a:r>
            <a:endParaRPr sz="2200" b="0" i="0" u="none" strike="noStrike" cap="none" dirty="0">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dirty="0">
                <a:solidFill>
                  <a:schemeClr val="dk1"/>
                </a:solidFill>
                <a:latin typeface="Arial"/>
                <a:ea typeface="Arial"/>
                <a:cs typeface="Arial"/>
                <a:sym typeface="Arial"/>
              </a:rPr>
              <a:t>手をあげて、実験者を呼んでください。</a:t>
            </a:r>
            <a:endParaRPr sz="2200" b="0" i="0" u="none" strike="noStrike" cap="none" dirty="0">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dirty="0">
                <a:solidFill>
                  <a:schemeClr val="dk1"/>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p:txBody>
      </p:sp>
      <p:sp>
        <p:nvSpPr>
          <p:cNvPr id="2" name="スライド番号プレースホルダー 1">
            <a:extLst>
              <a:ext uri="{FF2B5EF4-FFF2-40B4-BE49-F238E27FC236}">
                <a16:creationId xmlns:a16="http://schemas.microsoft.com/office/drawing/2014/main" id="{13797037-421F-4F99-89B9-919C53EC9F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3</a:t>
            </a:fld>
            <a:endParaRPr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p:nvPr/>
        </p:nvSpPr>
        <p:spPr>
          <a:xfrm>
            <a:off x="526723" y="1057831"/>
            <a:ext cx="11551734" cy="4199380"/>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200"/>
              <a:buFont typeface="Arial"/>
              <a:buNone/>
            </a:pPr>
            <a:r>
              <a:rPr lang="ja-JP" sz="2200" b="0" i="0" u="none" strike="noStrike" cap="none">
                <a:solidFill>
                  <a:schemeClr val="dk1"/>
                </a:solidFill>
                <a:latin typeface="Arial"/>
                <a:ea typeface="Arial"/>
                <a:cs typeface="Arial"/>
                <a:sym typeface="Arial"/>
              </a:rPr>
              <a:t>約紀元前 600 年、グレート・ベースン(アメリカ合衆国のネバダ州とカルフォルニア東部)</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a:solidFill>
                  <a:schemeClr val="dk1"/>
                </a:solidFill>
                <a:latin typeface="Arial"/>
                <a:ea typeface="Arial"/>
                <a:cs typeface="Arial"/>
                <a:sym typeface="Arial"/>
              </a:rPr>
              <a:t>で生きていた人々は弓と矢を使って食料獲得のために狩りをしていました。 </a:t>
            </a: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a:solidFill>
                  <a:schemeClr val="dk1"/>
                </a:solidFill>
                <a:latin typeface="Arial"/>
                <a:ea typeface="Arial"/>
                <a:cs typeface="Arial"/>
                <a:sym typeface="Arial"/>
              </a:rPr>
              <a:t>この実験では、こうした人々が狩りに使っていた矢尻(矢の先端部分)に関するものです。</a:t>
            </a: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a:solidFill>
                  <a:schemeClr val="dk1"/>
                </a:solidFill>
                <a:latin typeface="Arial"/>
                <a:ea typeface="Arial"/>
                <a:cs typeface="Arial"/>
                <a:sym typeface="Arial"/>
              </a:rPr>
              <a:t>下の画像は、この矢尻のデザインの一例です。</a:t>
            </a: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108" name="Google Shape;108;p4"/>
          <p:cNvPicPr preferRelativeResize="0"/>
          <p:nvPr/>
        </p:nvPicPr>
        <p:blipFill rotWithShape="1">
          <a:blip r:embed="rId3">
            <a:alphaModFix/>
          </a:blip>
          <a:srcRect/>
          <a:stretch/>
        </p:blipFill>
        <p:spPr>
          <a:xfrm>
            <a:off x="5025257" y="3876341"/>
            <a:ext cx="2554666" cy="2383510"/>
          </a:xfrm>
          <a:prstGeom prst="rect">
            <a:avLst/>
          </a:prstGeom>
          <a:noFill/>
          <a:ln>
            <a:noFill/>
          </a:ln>
        </p:spPr>
      </p:pic>
      <p:sp>
        <p:nvSpPr>
          <p:cNvPr id="2" name="スライド番号プレースホルダー 1">
            <a:extLst>
              <a:ext uri="{FF2B5EF4-FFF2-40B4-BE49-F238E27FC236}">
                <a16:creationId xmlns:a16="http://schemas.microsoft.com/office/drawing/2014/main" id="{699D9694-655B-498D-B9A5-53E8B6F7C2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4</a:t>
            </a:fld>
            <a:endParaRPr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p:nvPr/>
        </p:nvSpPr>
        <p:spPr>
          <a:xfrm>
            <a:off x="182881" y="486697"/>
            <a:ext cx="11551734" cy="5608320"/>
          </a:xfrm>
          <a:prstGeom prst="rect">
            <a:avLst/>
          </a:prstGeom>
          <a:noFill/>
          <a:ln>
            <a:noFill/>
          </a:ln>
        </p:spPr>
        <p:txBody>
          <a:bodyPr spcFirstLastPara="1" wrap="square" lIns="91425" tIns="45700" rIns="91425" bIns="45700" anchor="t" anchorCtr="0">
            <a:normAutofit/>
          </a:bodyPr>
          <a:lstStyle/>
          <a:p>
            <a:pPr marL="0" marR="0" lvl="0" indent="0" algn="ctr" rtl="0">
              <a:lnSpc>
                <a:spcPct val="80000"/>
              </a:lnSpc>
              <a:spcBef>
                <a:spcPts val="0"/>
              </a:spcBef>
              <a:spcAft>
                <a:spcPts val="0"/>
              </a:spcAft>
              <a:buClr>
                <a:schemeClr val="dk1"/>
              </a:buClr>
              <a:buSzPts val="2035"/>
              <a:buFont typeface="Arial"/>
              <a:buNone/>
            </a:pPr>
            <a:endParaRPr sz="2035" b="0" i="0" u="none" strike="noStrike" cap="none">
              <a:solidFill>
                <a:schemeClr val="dk1"/>
              </a:solidFill>
              <a:latin typeface="Arial"/>
              <a:ea typeface="Arial"/>
              <a:cs typeface="Arial"/>
              <a:sym typeface="Arial"/>
            </a:endParaRPr>
          </a:p>
          <a:p>
            <a:pPr marL="0" marR="0" lvl="0" indent="0" algn="ctr" rtl="0">
              <a:lnSpc>
                <a:spcPct val="80000"/>
              </a:lnSpc>
              <a:spcBef>
                <a:spcPts val="1000"/>
              </a:spcBef>
              <a:spcAft>
                <a:spcPts val="0"/>
              </a:spcAft>
              <a:buClr>
                <a:schemeClr val="dk1"/>
              </a:buClr>
              <a:buSzPts val="2220"/>
              <a:buFont typeface="Arial"/>
              <a:buNone/>
            </a:pPr>
            <a:r>
              <a:rPr lang="ja-JP" sz="2220" b="0" i="0" u="none" strike="noStrike" cap="none">
                <a:solidFill>
                  <a:schemeClr val="dk1"/>
                </a:solidFill>
                <a:latin typeface="Arial"/>
                <a:ea typeface="Arial"/>
                <a:cs typeface="Arial"/>
                <a:sym typeface="Arial"/>
              </a:rPr>
              <a:t>グレート・ベースンの人々の狩りが成功するかどうかは、</a:t>
            </a:r>
            <a:endParaRPr sz="2220" b="0" i="0" u="none" strike="noStrike" cap="none">
              <a:solidFill>
                <a:schemeClr val="dk1"/>
              </a:solidFill>
              <a:latin typeface="Arial"/>
              <a:ea typeface="Arial"/>
              <a:cs typeface="Arial"/>
              <a:sym typeface="Arial"/>
            </a:endParaRPr>
          </a:p>
          <a:p>
            <a:pPr marL="0" marR="0" lvl="0" indent="0" algn="ctr" rtl="0">
              <a:lnSpc>
                <a:spcPct val="80000"/>
              </a:lnSpc>
              <a:spcBef>
                <a:spcPts val="1000"/>
              </a:spcBef>
              <a:spcAft>
                <a:spcPts val="0"/>
              </a:spcAft>
              <a:buClr>
                <a:schemeClr val="dk1"/>
              </a:buClr>
              <a:buSzPts val="2220"/>
              <a:buFont typeface="Arial"/>
              <a:buNone/>
            </a:pPr>
            <a:r>
              <a:rPr lang="ja-JP" sz="2220" b="0" i="0" u="none" strike="noStrike" cap="none">
                <a:solidFill>
                  <a:schemeClr val="dk1"/>
                </a:solidFill>
                <a:latin typeface="Arial"/>
                <a:ea typeface="Arial"/>
                <a:cs typeface="Arial"/>
                <a:sym typeface="Arial"/>
              </a:rPr>
              <a:t>矢尻のデザインにある程度は依存していました。</a:t>
            </a:r>
            <a:endParaRPr sz="2220" b="0" i="0" u="none" strike="noStrike" cap="none">
              <a:solidFill>
                <a:schemeClr val="dk1"/>
              </a:solidFill>
              <a:latin typeface="Arial"/>
              <a:ea typeface="Arial"/>
              <a:cs typeface="Arial"/>
              <a:sym typeface="Arial"/>
            </a:endParaRPr>
          </a:p>
          <a:p>
            <a:pPr marL="0" marR="0" lvl="0" indent="0" algn="ctr" rtl="0">
              <a:lnSpc>
                <a:spcPct val="80000"/>
              </a:lnSpc>
              <a:spcBef>
                <a:spcPts val="1000"/>
              </a:spcBef>
              <a:spcAft>
                <a:spcPts val="0"/>
              </a:spcAft>
              <a:buClr>
                <a:schemeClr val="dk1"/>
              </a:buClr>
              <a:buSzPts val="2220"/>
              <a:buFont typeface="Arial"/>
              <a:buNone/>
            </a:pPr>
            <a:endParaRPr sz="2220" b="0" i="0" u="none" strike="noStrike" cap="none">
              <a:solidFill>
                <a:schemeClr val="dk1"/>
              </a:solidFill>
              <a:latin typeface="Arial"/>
              <a:ea typeface="Arial"/>
              <a:cs typeface="Arial"/>
              <a:sym typeface="Arial"/>
            </a:endParaRPr>
          </a:p>
          <a:p>
            <a:pPr marL="0" marR="0" lvl="0" indent="0" algn="ctr" rtl="0">
              <a:lnSpc>
                <a:spcPct val="80000"/>
              </a:lnSpc>
              <a:spcBef>
                <a:spcPts val="1000"/>
              </a:spcBef>
              <a:spcAft>
                <a:spcPts val="0"/>
              </a:spcAft>
              <a:buClr>
                <a:schemeClr val="dk1"/>
              </a:buClr>
              <a:buSzPts val="2220"/>
              <a:buFont typeface="Arial"/>
              <a:buNone/>
            </a:pPr>
            <a:r>
              <a:rPr lang="ja-JP" sz="2220" b="0" i="0" u="none" strike="noStrike" cap="none">
                <a:solidFill>
                  <a:schemeClr val="dk1"/>
                </a:solidFill>
                <a:latin typeface="Arial"/>
                <a:ea typeface="Arial"/>
                <a:cs typeface="Arial"/>
                <a:sym typeface="Arial"/>
              </a:rPr>
              <a:t>矢尻のデザインは様々なものがあり、それぞれが異なる環境で </a:t>
            </a:r>
            <a:endParaRPr sz="2220" b="0" i="0" u="none" strike="noStrike" cap="none">
              <a:solidFill>
                <a:schemeClr val="dk1"/>
              </a:solidFill>
              <a:latin typeface="Arial"/>
              <a:ea typeface="Arial"/>
              <a:cs typeface="Arial"/>
              <a:sym typeface="Arial"/>
            </a:endParaRPr>
          </a:p>
          <a:p>
            <a:pPr marL="0" marR="0" lvl="0" indent="0" algn="ctr" rtl="0">
              <a:lnSpc>
                <a:spcPct val="80000"/>
              </a:lnSpc>
              <a:spcBef>
                <a:spcPts val="1000"/>
              </a:spcBef>
              <a:spcAft>
                <a:spcPts val="0"/>
              </a:spcAft>
              <a:buClr>
                <a:schemeClr val="dk1"/>
              </a:buClr>
              <a:buSzPts val="2220"/>
              <a:buFont typeface="Arial"/>
              <a:buNone/>
            </a:pPr>
            <a:r>
              <a:rPr lang="ja-JP" sz="2220" b="0" i="0" u="none" strike="noStrike" cap="none">
                <a:solidFill>
                  <a:schemeClr val="dk1"/>
                </a:solidFill>
                <a:latin typeface="Arial"/>
                <a:ea typeface="Arial"/>
                <a:cs typeface="Arial"/>
                <a:sym typeface="Arial"/>
              </a:rPr>
              <a:t>上手くいくようにデザインされていました。</a:t>
            </a:r>
            <a:endParaRPr sz="2220" b="0" i="0" u="none" strike="noStrike" cap="none">
              <a:solidFill>
                <a:schemeClr val="dk1"/>
              </a:solidFill>
              <a:latin typeface="Arial"/>
              <a:ea typeface="Arial"/>
              <a:cs typeface="Arial"/>
              <a:sym typeface="Arial"/>
            </a:endParaRPr>
          </a:p>
          <a:p>
            <a:pPr marL="0" marR="0" lvl="0" indent="0" algn="ctr" rtl="0">
              <a:lnSpc>
                <a:spcPct val="80000"/>
              </a:lnSpc>
              <a:spcBef>
                <a:spcPts val="1000"/>
              </a:spcBef>
              <a:spcAft>
                <a:spcPts val="0"/>
              </a:spcAft>
              <a:buClr>
                <a:schemeClr val="dk1"/>
              </a:buClr>
              <a:buSzPts val="2220"/>
              <a:buFont typeface="Arial"/>
              <a:buNone/>
            </a:pPr>
            <a:endParaRPr sz="2220" b="0" i="0" u="none" strike="noStrike" cap="none">
              <a:solidFill>
                <a:schemeClr val="dk1"/>
              </a:solidFill>
              <a:latin typeface="Arial"/>
              <a:ea typeface="Arial"/>
              <a:cs typeface="Arial"/>
              <a:sym typeface="Arial"/>
            </a:endParaRPr>
          </a:p>
          <a:p>
            <a:pPr marL="0" marR="0" lvl="0" indent="0" algn="ctr" rtl="0">
              <a:lnSpc>
                <a:spcPct val="80000"/>
              </a:lnSpc>
              <a:spcBef>
                <a:spcPts val="1000"/>
              </a:spcBef>
              <a:spcAft>
                <a:spcPts val="0"/>
              </a:spcAft>
              <a:buClr>
                <a:schemeClr val="dk1"/>
              </a:buClr>
              <a:buSzPts val="2220"/>
              <a:buFont typeface="Arial"/>
              <a:buNone/>
            </a:pPr>
            <a:r>
              <a:rPr lang="ja-JP" sz="2220" b="0" i="0" u="none" strike="noStrike" cap="none">
                <a:solidFill>
                  <a:schemeClr val="dk1"/>
                </a:solidFill>
                <a:latin typeface="Arial"/>
                <a:ea typeface="Arial"/>
                <a:cs typeface="Arial"/>
                <a:sym typeface="Arial"/>
              </a:rPr>
              <a:t>例えば、小さなすばしっこい動物を狩るのであれば、</a:t>
            </a:r>
            <a:endParaRPr sz="2220" b="0" i="0" u="none" strike="noStrike" cap="none">
              <a:solidFill>
                <a:schemeClr val="dk1"/>
              </a:solidFill>
              <a:latin typeface="Arial"/>
              <a:ea typeface="Arial"/>
              <a:cs typeface="Arial"/>
              <a:sym typeface="Arial"/>
            </a:endParaRPr>
          </a:p>
          <a:p>
            <a:pPr marL="0" marR="0" lvl="0" indent="0" algn="ctr" rtl="0">
              <a:lnSpc>
                <a:spcPct val="80000"/>
              </a:lnSpc>
              <a:spcBef>
                <a:spcPts val="1000"/>
              </a:spcBef>
              <a:spcAft>
                <a:spcPts val="0"/>
              </a:spcAft>
              <a:buClr>
                <a:schemeClr val="dk1"/>
              </a:buClr>
              <a:buSzPts val="2220"/>
              <a:buFont typeface="Arial"/>
              <a:buNone/>
            </a:pPr>
            <a:r>
              <a:rPr lang="ja-JP" sz="2220" b="0" i="0" u="none" strike="noStrike" cap="none">
                <a:solidFill>
                  <a:schemeClr val="dk1"/>
                </a:solidFill>
                <a:latin typeface="Arial"/>
                <a:ea typeface="Arial"/>
                <a:cs typeface="Arial"/>
                <a:sym typeface="Arial"/>
              </a:rPr>
              <a:t>最も効率のよい矢尻は、小さく、薄く、長い矢尻でした。</a:t>
            </a:r>
            <a:endParaRPr sz="2220" b="0" i="0" u="none" strike="noStrike" cap="none">
              <a:solidFill>
                <a:schemeClr val="dk1"/>
              </a:solidFill>
              <a:latin typeface="Arial"/>
              <a:ea typeface="Arial"/>
              <a:cs typeface="Arial"/>
              <a:sym typeface="Arial"/>
            </a:endParaRPr>
          </a:p>
          <a:p>
            <a:pPr marL="0" marR="0" lvl="0" indent="0" algn="ctr" rtl="0">
              <a:lnSpc>
                <a:spcPct val="80000"/>
              </a:lnSpc>
              <a:spcBef>
                <a:spcPts val="1000"/>
              </a:spcBef>
              <a:spcAft>
                <a:spcPts val="0"/>
              </a:spcAft>
              <a:buClr>
                <a:schemeClr val="dk1"/>
              </a:buClr>
              <a:buSzPts val="2220"/>
              <a:buFont typeface="Arial"/>
              <a:buNone/>
            </a:pPr>
            <a:endParaRPr sz="2220" b="0" i="0" u="none" strike="noStrike" cap="none">
              <a:solidFill>
                <a:schemeClr val="dk1"/>
              </a:solidFill>
              <a:latin typeface="Arial"/>
              <a:ea typeface="Arial"/>
              <a:cs typeface="Arial"/>
              <a:sym typeface="Arial"/>
            </a:endParaRPr>
          </a:p>
          <a:p>
            <a:pPr marL="0" marR="0" lvl="0" indent="0" algn="ctr" rtl="0">
              <a:lnSpc>
                <a:spcPct val="80000"/>
              </a:lnSpc>
              <a:spcBef>
                <a:spcPts val="1000"/>
              </a:spcBef>
              <a:spcAft>
                <a:spcPts val="0"/>
              </a:spcAft>
              <a:buClr>
                <a:schemeClr val="dk1"/>
              </a:buClr>
              <a:buSzPts val="2220"/>
              <a:buFont typeface="Arial"/>
              <a:buNone/>
            </a:pPr>
            <a:r>
              <a:rPr lang="ja-JP" sz="2220" b="0" i="0" u="none" strike="noStrike" cap="none">
                <a:solidFill>
                  <a:schemeClr val="dk1"/>
                </a:solidFill>
                <a:latin typeface="Arial"/>
                <a:ea typeface="Arial"/>
                <a:cs typeface="Arial"/>
                <a:sym typeface="Arial"/>
              </a:rPr>
              <a:t>大きく皮の厚い動物を狩るのであれば、</a:t>
            </a:r>
            <a:endParaRPr sz="2220" b="0" i="0" u="none" strike="noStrike" cap="none">
              <a:solidFill>
                <a:schemeClr val="dk1"/>
              </a:solidFill>
              <a:latin typeface="Arial"/>
              <a:ea typeface="Arial"/>
              <a:cs typeface="Arial"/>
              <a:sym typeface="Arial"/>
            </a:endParaRPr>
          </a:p>
          <a:p>
            <a:pPr marL="0" marR="0" lvl="0" indent="0" algn="ctr" rtl="0">
              <a:lnSpc>
                <a:spcPct val="80000"/>
              </a:lnSpc>
              <a:spcBef>
                <a:spcPts val="1000"/>
              </a:spcBef>
              <a:spcAft>
                <a:spcPts val="0"/>
              </a:spcAft>
              <a:buClr>
                <a:schemeClr val="dk1"/>
              </a:buClr>
              <a:buSzPts val="2220"/>
              <a:buFont typeface="Arial"/>
              <a:buNone/>
            </a:pPr>
            <a:r>
              <a:rPr lang="ja-JP" sz="2220" b="0" i="0" u="none" strike="noStrike" cap="none">
                <a:solidFill>
                  <a:schemeClr val="dk1"/>
                </a:solidFill>
                <a:latin typeface="Arial"/>
                <a:ea typeface="Arial"/>
                <a:cs typeface="Arial"/>
                <a:sym typeface="Arial"/>
              </a:rPr>
              <a:t>最も効率がよい矢尻は、大きく、幅広く、厚い矢尻でした。</a:t>
            </a:r>
            <a:endParaRPr sz="2220" b="0" i="0" u="none" strike="noStrike" cap="none">
              <a:solidFill>
                <a:schemeClr val="dk1"/>
              </a:solidFill>
              <a:latin typeface="Arial"/>
              <a:ea typeface="Arial"/>
              <a:cs typeface="Arial"/>
              <a:sym typeface="Arial"/>
            </a:endParaRPr>
          </a:p>
          <a:p>
            <a:pPr marL="0" marR="0" lvl="0" indent="0" algn="ctr" rtl="0">
              <a:lnSpc>
                <a:spcPct val="80000"/>
              </a:lnSpc>
              <a:spcBef>
                <a:spcPts val="1000"/>
              </a:spcBef>
              <a:spcAft>
                <a:spcPts val="0"/>
              </a:spcAft>
              <a:buClr>
                <a:schemeClr val="dk1"/>
              </a:buClr>
              <a:buSzPts val="2220"/>
              <a:buFont typeface="Arial"/>
              <a:buNone/>
            </a:pPr>
            <a:endParaRPr sz="2220" b="0" i="0" u="none" strike="noStrike" cap="none">
              <a:solidFill>
                <a:schemeClr val="dk1"/>
              </a:solidFill>
              <a:latin typeface="Arial"/>
              <a:ea typeface="Arial"/>
              <a:cs typeface="Arial"/>
              <a:sym typeface="Arial"/>
            </a:endParaRPr>
          </a:p>
          <a:p>
            <a:pPr marL="0" marR="0" lvl="0" indent="0" algn="ctr" rtl="0">
              <a:lnSpc>
                <a:spcPct val="80000"/>
              </a:lnSpc>
              <a:spcBef>
                <a:spcPts val="1000"/>
              </a:spcBef>
              <a:spcAft>
                <a:spcPts val="0"/>
              </a:spcAft>
              <a:buClr>
                <a:schemeClr val="dk1"/>
              </a:buClr>
              <a:buSzPts val="2220"/>
              <a:buFont typeface="Arial"/>
              <a:buNone/>
            </a:pPr>
            <a:r>
              <a:rPr lang="ja-JP" sz="2220" b="0" i="0" u="none" strike="noStrike" cap="none">
                <a:solidFill>
                  <a:schemeClr val="dk1"/>
                </a:solidFill>
                <a:latin typeface="Arial"/>
                <a:ea typeface="Arial"/>
                <a:cs typeface="Arial"/>
                <a:sym typeface="Arial"/>
              </a:rPr>
              <a:t>現実では、様々な形や大きさの矢尻が使われていました。</a:t>
            </a:r>
            <a:endParaRPr sz="2220" b="0" i="0" u="none" strike="noStrike" cap="none">
              <a:solidFill>
                <a:schemeClr val="dk1"/>
              </a:solidFill>
              <a:latin typeface="Arial"/>
              <a:ea typeface="Arial"/>
              <a:cs typeface="Arial"/>
              <a:sym typeface="Arial"/>
            </a:endParaRPr>
          </a:p>
        </p:txBody>
      </p:sp>
      <p:sp>
        <p:nvSpPr>
          <p:cNvPr id="2" name="スライド番号プレースホルダー 1">
            <a:extLst>
              <a:ext uri="{FF2B5EF4-FFF2-40B4-BE49-F238E27FC236}">
                <a16:creationId xmlns:a16="http://schemas.microsoft.com/office/drawing/2014/main" id="{C7E954DE-54A0-4D68-8585-262A0F73ED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5</a:t>
            </a:fld>
            <a:endParaRPr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txBox="1"/>
          <p:nvPr/>
        </p:nvSpPr>
        <p:spPr>
          <a:xfrm>
            <a:off x="320133" y="1022064"/>
            <a:ext cx="11551734" cy="5608320"/>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200"/>
              <a:buFont typeface="Arial"/>
              <a:buNone/>
            </a:pP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a:solidFill>
                  <a:schemeClr val="dk1"/>
                </a:solidFill>
                <a:latin typeface="Arial"/>
                <a:ea typeface="Arial"/>
                <a:cs typeface="Arial"/>
                <a:sym typeface="Arial"/>
              </a:rPr>
              <a:t>実験中、あなたはこの時代に生きたハンター達の一人であったと想定してみてください。</a:t>
            </a: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a:solidFill>
                  <a:schemeClr val="dk1"/>
                </a:solidFill>
                <a:latin typeface="Arial"/>
                <a:ea typeface="Arial"/>
                <a:cs typeface="Arial"/>
                <a:sym typeface="Arial"/>
              </a:rPr>
              <a:t>あなたの課題は「ヴァーチャルな矢尻」をデザインし作成することです。</a:t>
            </a: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a:solidFill>
                  <a:schemeClr val="dk1"/>
                </a:solidFill>
                <a:latin typeface="Arial"/>
                <a:ea typeface="Arial"/>
                <a:cs typeface="Arial"/>
                <a:sym typeface="Arial"/>
              </a:rPr>
              <a:t>あなたには、これから一連の「ヴァーチャルな狩りの旅」へと出ていただきます。</a:t>
            </a: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a:solidFill>
                  <a:schemeClr val="dk1"/>
                </a:solidFill>
                <a:latin typeface="Arial"/>
                <a:ea typeface="Arial"/>
                <a:cs typeface="Arial"/>
                <a:sym typeface="Arial"/>
              </a:rPr>
              <a:t> 実際に先史時代のグレート・ベースンの人々がそうであったように、</a:t>
            </a: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a:solidFill>
                  <a:schemeClr val="dk1"/>
                </a:solidFill>
                <a:latin typeface="Arial"/>
                <a:ea typeface="Arial"/>
                <a:cs typeface="Arial"/>
                <a:sym typeface="Arial"/>
              </a:rPr>
              <a:t>各旅においてあなたの狩りが成功するかは矢尻のデザインにかかっています。 </a:t>
            </a:r>
            <a:endParaRPr sz="1400" b="0" i="0" u="none" strike="noStrike" cap="none">
              <a:solidFill>
                <a:srgbClr val="000000"/>
              </a:solidFill>
              <a:latin typeface="Arial"/>
              <a:ea typeface="Arial"/>
              <a:cs typeface="Arial"/>
              <a:sym typeface="Arial"/>
            </a:endParaRPr>
          </a:p>
        </p:txBody>
      </p:sp>
      <p:sp>
        <p:nvSpPr>
          <p:cNvPr id="2" name="スライド番号プレースホルダー 1">
            <a:extLst>
              <a:ext uri="{FF2B5EF4-FFF2-40B4-BE49-F238E27FC236}">
                <a16:creationId xmlns:a16="http://schemas.microsoft.com/office/drawing/2014/main" id="{2D1741A7-66D1-4E1F-B33A-6F0D9D126F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6</a:t>
            </a:fld>
            <a:endParaRPr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txBox="1">
            <a:spLocks noGrp="1"/>
          </p:cNvSpPr>
          <p:nvPr>
            <p:ph type="body" idx="1"/>
          </p:nvPr>
        </p:nvSpPr>
        <p:spPr>
          <a:xfrm>
            <a:off x="223024" y="1017357"/>
            <a:ext cx="11740376" cy="4351338"/>
          </a:xfrm>
          <a:prstGeom prst="rect">
            <a:avLst/>
          </a:prstGeom>
          <a:noFill/>
          <a:ln>
            <a:noFill/>
          </a:ln>
        </p:spPr>
        <p:txBody>
          <a:bodyPr spcFirstLastPara="1" wrap="square" lIns="91425" tIns="45700" rIns="91425" bIns="45700" anchor="t" anchorCtr="0">
            <a:normAutofit/>
          </a:bodyPr>
          <a:lstStyle/>
          <a:p>
            <a:pPr marL="0" lvl="0" indent="0" algn="ctr" rtl="0">
              <a:lnSpc>
                <a:spcPct val="60000"/>
              </a:lnSpc>
              <a:spcBef>
                <a:spcPts val="0"/>
              </a:spcBef>
              <a:spcAft>
                <a:spcPts val="0"/>
              </a:spcAft>
              <a:buClr>
                <a:schemeClr val="dk1"/>
              </a:buClr>
              <a:buSzPts val="2220"/>
              <a:buNone/>
            </a:pPr>
            <a:r>
              <a:rPr lang="ja-JP" sz="2220" dirty="0"/>
              <a:t>各狩りに出る前にあなたは矢尻に関して</a:t>
            </a:r>
            <a:endParaRPr sz="2220" dirty="0"/>
          </a:p>
          <a:p>
            <a:pPr marL="0" lvl="0" indent="0" algn="ctr" rtl="0">
              <a:lnSpc>
                <a:spcPct val="60000"/>
              </a:lnSpc>
              <a:spcBef>
                <a:spcPts val="1000"/>
              </a:spcBef>
              <a:spcAft>
                <a:spcPts val="0"/>
              </a:spcAft>
              <a:buClr>
                <a:schemeClr val="dk1"/>
              </a:buClr>
              <a:buSzPts val="2220"/>
              <a:buNone/>
            </a:pPr>
            <a:r>
              <a:rPr lang="ja-JP" sz="2220" dirty="0"/>
              <a:t>複数の項目について入力するように求められます。</a:t>
            </a:r>
            <a:endParaRPr sz="2220" dirty="0"/>
          </a:p>
          <a:p>
            <a:pPr marL="0" lvl="0" indent="0" algn="ctr" rtl="0">
              <a:lnSpc>
                <a:spcPct val="60000"/>
              </a:lnSpc>
              <a:spcBef>
                <a:spcPts val="1000"/>
              </a:spcBef>
              <a:spcAft>
                <a:spcPts val="0"/>
              </a:spcAft>
              <a:buClr>
                <a:schemeClr val="dk1"/>
              </a:buClr>
              <a:buSzPts val="2220"/>
              <a:buNone/>
            </a:pPr>
            <a:endParaRPr sz="2220" dirty="0"/>
          </a:p>
          <a:p>
            <a:pPr marL="0" lvl="0" indent="0" algn="ctr" rtl="0">
              <a:lnSpc>
                <a:spcPct val="60000"/>
              </a:lnSpc>
              <a:spcBef>
                <a:spcPts val="1000"/>
              </a:spcBef>
              <a:spcAft>
                <a:spcPts val="0"/>
              </a:spcAft>
              <a:buClr>
                <a:schemeClr val="dk1"/>
              </a:buClr>
              <a:buSzPts val="2220"/>
              <a:buNone/>
            </a:pPr>
            <a:r>
              <a:rPr lang="ja-JP" sz="2220" dirty="0"/>
              <a:t>これらの項目とは、「</a:t>
            </a:r>
            <a:r>
              <a:rPr lang="ja-JP" altLang="en-US" sz="2220" dirty="0"/>
              <a:t>長さ</a:t>
            </a:r>
            <a:r>
              <a:rPr lang="ja-JP" sz="2220" dirty="0"/>
              <a:t>」「幅広さ」「厚さ」「形」「色」です。 </a:t>
            </a:r>
            <a:endParaRPr sz="2220" dirty="0"/>
          </a:p>
          <a:p>
            <a:pPr marL="0" lvl="0" indent="0" algn="ctr" rtl="0">
              <a:lnSpc>
                <a:spcPct val="60000"/>
              </a:lnSpc>
              <a:spcBef>
                <a:spcPts val="1000"/>
              </a:spcBef>
              <a:spcAft>
                <a:spcPts val="0"/>
              </a:spcAft>
              <a:buClr>
                <a:schemeClr val="dk1"/>
              </a:buClr>
              <a:buSzPts val="2220"/>
              <a:buNone/>
            </a:pPr>
            <a:endParaRPr sz="2220" dirty="0"/>
          </a:p>
          <a:p>
            <a:pPr marL="0" lvl="0" indent="0" algn="ctr" rtl="0">
              <a:lnSpc>
                <a:spcPct val="60000"/>
              </a:lnSpc>
              <a:spcBef>
                <a:spcPts val="1000"/>
              </a:spcBef>
              <a:spcAft>
                <a:spcPts val="0"/>
              </a:spcAft>
              <a:buClr>
                <a:schemeClr val="dk1"/>
              </a:buClr>
              <a:buSzPts val="2220"/>
              <a:buNone/>
            </a:pPr>
            <a:r>
              <a:rPr lang="ja-JP" sz="2220" dirty="0"/>
              <a:t>「</a:t>
            </a:r>
            <a:r>
              <a:rPr lang="ja-JP" altLang="en-US" sz="2220" dirty="0"/>
              <a:t>長さ</a:t>
            </a:r>
            <a:r>
              <a:rPr lang="ja-JP" sz="2220" dirty="0"/>
              <a:t>」「幅広さ」「厚さ」は　1（最小）から　100 （最大）の範囲から選択できます。</a:t>
            </a:r>
            <a:endParaRPr sz="2220" dirty="0"/>
          </a:p>
          <a:p>
            <a:pPr marL="0" lvl="0" indent="0" algn="ctr" rtl="0">
              <a:lnSpc>
                <a:spcPct val="60000"/>
              </a:lnSpc>
              <a:spcBef>
                <a:spcPts val="1000"/>
              </a:spcBef>
              <a:spcAft>
                <a:spcPts val="0"/>
              </a:spcAft>
              <a:buClr>
                <a:schemeClr val="dk1"/>
              </a:buClr>
              <a:buSzPts val="2220"/>
              <a:buNone/>
            </a:pPr>
            <a:br>
              <a:rPr lang="ja-JP" sz="2220" dirty="0"/>
            </a:br>
            <a:r>
              <a:rPr lang="ja-JP" sz="2220" dirty="0"/>
              <a:t>「形」は 4 つの異なる形(「形1」「形2」「形3」「形4」)、</a:t>
            </a:r>
            <a:endParaRPr sz="2220" dirty="0"/>
          </a:p>
          <a:p>
            <a:pPr marL="0" lvl="0" indent="0" algn="ctr" rtl="0">
              <a:lnSpc>
                <a:spcPct val="60000"/>
              </a:lnSpc>
              <a:spcBef>
                <a:spcPts val="1000"/>
              </a:spcBef>
              <a:spcAft>
                <a:spcPts val="0"/>
              </a:spcAft>
              <a:buClr>
                <a:schemeClr val="dk1"/>
              </a:buClr>
              <a:buSzPts val="2220"/>
              <a:buNone/>
            </a:pPr>
            <a:r>
              <a:rPr lang="ja-JP" sz="2220" dirty="0"/>
              <a:t>「色」は4つの異なる色(「1:白色」「2:灰色」「3:黄土」「4:若草」)から選択できます。</a:t>
            </a:r>
            <a:endParaRPr sz="2220" dirty="0"/>
          </a:p>
          <a:p>
            <a:pPr marL="0" lvl="0" indent="0" algn="ctr" rtl="0">
              <a:lnSpc>
                <a:spcPct val="60000"/>
              </a:lnSpc>
              <a:spcBef>
                <a:spcPts val="1000"/>
              </a:spcBef>
              <a:spcAft>
                <a:spcPts val="0"/>
              </a:spcAft>
              <a:buClr>
                <a:schemeClr val="dk1"/>
              </a:buClr>
              <a:buSzPts val="2220"/>
              <a:buNone/>
            </a:pPr>
            <a:endParaRPr sz="2220" dirty="0"/>
          </a:p>
          <a:p>
            <a:pPr marL="0" lvl="0" indent="0" algn="ctr" rtl="0">
              <a:lnSpc>
                <a:spcPct val="60000"/>
              </a:lnSpc>
              <a:spcBef>
                <a:spcPts val="1000"/>
              </a:spcBef>
              <a:spcAft>
                <a:spcPts val="0"/>
              </a:spcAft>
              <a:buClr>
                <a:schemeClr val="dk1"/>
              </a:buClr>
              <a:buSzPts val="2220"/>
              <a:buNone/>
            </a:pPr>
            <a:r>
              <a:rPr lang="ja-JP" sz="2220" dirty="0"/>
              <a:t>これらの値を設定し「表示」ボタンを押すと、</a:t>
            </a:r>
            <a:endParaRPr sz="2220" dirty="0"/>
          </a:p>
          <a:p>
            <a:pPr marL="0" lvl="0" indent="0" algn="ctr" rtl="0">
              <a:lnSpc>
                <a:spcPct val="60000"/>
              </a:lnSpc>
              <a:spcBef>
                <a:spcPts val="1000"/>
              </a:spcBef>
              <a:spcAft>
                <a:spcPts val="0"/>
              </a:spcAft>
              <a:buClr>
                <a:schemeClr val="dk1"/>
              </a:buClr>
              <a:buSzPts val="2220"/>
              <a:buNone/>
            </a:pPr>
            <a:r>
              <a:rPr lang="ja-JP" sz="2220" dirty="0"/>
              <a:t>画面の矢尻画像がその値に応じて変化します。</a:t>
            </a:r>
            <a:endParaRPr sz="2220" dirty="0"/>
          </a:p>
          <a:p>
            <a:pPr marL="0" lvl="0" indent="0" algn="ctr" rtl="0">
              <a:lnSpc>
                <a:spcPct val="60000"/>
              </a:lnSpc>
              <a:spcBef>
                <a:spcPts val="1000"/>
              </a:spcBef>
              <a:spcAft>
                <a:spcPts val="0"/>
              </a:spcAft>
              <a:buClr>
                <a:schemeClr val="dk1"/>
              </a:buClr>
              <a:buSzPts val="2220"/>
              <a:buNone/>
            </a:pPr>
            <a:r>
              <a:rPr lang="ja-JP" sz="2220" dirty="0"/>
              <a:t>（注意：画像は２次元であるため、「厚さ」は反映されません）</a:t>
            </a:r>
            <a:endParaRPr dirty="0"/>
          </a:p>
          <a:p>
            <a:pPr marL="228600" lvl="0" indent="-64135" algn="ctr" rtl="0">
              <a:lnSpc>
                <a:spcPct val="60000"/>
              </a:lnSpc>
              <a:spcBef>
                <a:spcPts val="1000"/>
              </a:spcBef>
              <a:spcAft>
                <a:spcPts val="0"/>
              </a:spcAft>
              <a:buClr>
                <a:schemeClr val="dk1"/>
              </a:buClr>
              <a:buSzPts val="2590"/>
              <a:buNone/>
            </a:pPr>
            <a:endParaRPr sz="2590" dirty="0"/>
          </a:p>
        </p:txBody>
      </p:sp>
      <p:sp>
        <p:nvSpPr>
          <p:cNvPr id="2" name="スライド番号プレースホルダー 1">
            <a:extLst>
              <a:ext uri="{FF2B5EF4-FFF2-40B4-BE49-F238E27FC236}">
                <a16:creationId xmlns:a16="http://schemas.microsoft.com/office/drawing/2014/main" id="{FB695F43-E3BB-4F13-B1FE-D45F243FF5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7</a:t>
            </a:fld>
            <a:endParaRPr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8"/>
          <p:cNvSpPr txBox="1">
            <a:spLocks noGrp="1"/>
          </p:cNvSpPr>
          <p:nvPr>
            <p:ph type="body" idx="1"/>
          </p:nvPr>
        </p:nvSpPr>
        <p:spPr>
          <a:xfrm>
            <a:off x="289560" y="136525"/>
            <a:ext cx="11612880" cy="435133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200"/>
              <a:buNone/>
            </a:pPr>
            <a:r>
              <a:rPr lang="ja-JP" sz="2200" dirty="0"/>
              <a:t>デザインに満足できたら、「狩りに行く」ボタンを押し、</a:t>
            </a:r>
            <a:endParaRPr sz="2200" dirty="0"/>
          </a:p>
          <a:p>
            <a:pPr marL="0" lvl="0" indent="0" algn="ctr" rtl="0">
              <a:lnSpc>
                <a:spcPct val="90000"/>
              </a:lnSpc>
              <a:spcBef>
                <a:spcPts val="1000"/>
              </a:spcBef>
              <a:spcAft>
                <a:spcPts val="0"/>
              </a:spcAft>
              <a:buClr>
                <a:schemeClr val="dk1"/>
              </a:buClr>
              <a:buSzPts val="2200"/>
              <a:buNone/>
            </a:pPr>
            <a:r>
              <a:rPr lang="ja-JP" sz="2200" dirty="0"/>
              <a:t>作った矢尻がどのような成果をあげるのか見てください。</a:t>
            </a:r>
            <a:endParaRPr sz="2200" dirty="0"/>
          </a:p>
          <a:p>
            <a:pPr marL="0" lvl="0" indent="0" algn="ctr" rtl="0">
              <a:lnSpc>
                <a:spcPct val="90000"/>
              </a:lnSpc>
              <a:spcBef>
                <a:spcPts val="1000"/>
              </a:spcBef>
              <a:spcAft>
                <a:spcPts val="0"/>
              </a:spcAft>
              <a:buClr>
                <a:schemeClr val="dk1"/>
              </a:buClr>
              <a:buSzPts val="2200"/>
              <a:buNone/>
            </a:pPr>
            <a:endParaRPr sz="2200" dirty="0"/>
          </a:p>
          <a:p>
            <a:pPr marL="0" lvl="0" indent="0" algn="ctr" rtl="0">
              <a:lnSpc>
                <a:spcPct val="90000"/>
              </a:lnSpc>
              <a:spcBef>
                <a:spcPts val="1000"/>
              </a:spcBef>
              <a:spcAft>
                <a:spcPts val="0"/>
              </a:spcAft>
              <a:buClr>
                <a:schemeClr val="dk1"/>
              </a:buClr>
              <a:buSzPts val="2200"/>
              <a:buNone/>
            </a:pPr>
            <a:r>
              <a:rPr lang="ja-JP" sz="2200" dirty="0"/>
              <a:t>あなたは、狩りの結果として、獲得した食料のカロリーを知ることができます。</a:t>
            </a:r>
            <a:endParaRPr sz="2200" dirty="0"/>
          </a:p>
          <a:p>
            <a:pPr marL="0" lvl="0" indent="0" algn="ctr" rtl="0">
              <a:lnSpc>
                <a:spcPct val="90000"/>
              </a:lnSpc>
              <a:spcBef>
                <a:spcPts val="1000"/>
              </a:spcBef>
              <a:spcAft>
                <a:spcPts val="0"/>
              </a:spcAft>
              <a:buClr>
                <a:schemeClr val="dk1"/>
              </a:buClr>
              <a:buSzPts val="2200"/>
              <a:buNone/>
            </a:pPr>
            <a:r>
              <a:rPr lang="ja-JP" sz="2200" dirty="0"/>
              <a:t>（１回の狩りで得られるカロリーは最大で1000）</a:t>
            </a:r>
            <a:endParaRPr sz="2200" dirty="0"/>
          </a:p>
          <a:p>
            <a:pPr marL="0" lvl="0" indent="0" algn="ctr" rtl="0">
              <a:lnSpc>
                <a:spcPct val="90000"/>
              </a:lnSpc>
              <a:spcBef>
                <a:spcPts val="1000"/>
              </a:spcBef>
              <a:spcAft>
                <a:spcPts val="0"/>
              </a:spcAft>
              <a:buClr>
                <a:schemeClr val="dk1"/>
              </a:buClr>
              <a:buSzPts val="2200"/>
              <a:buNone/>
            </a:pPr>
            <a:endParaRPr sz="2200" dirty="0"/>
          </a:p>
          <a:p>
            <a:pPr marL="0" lvl="0" indent="0" algn="ctr" rtl="0">
              <a:lnSpc>
                <a:spcPct val="90000"/>
              </a:lnSpc>
              <a:spcBef>
                <a:spcPts val="1000"/>
              </a:spcBef>
              <a:spcAft>
                <a:spcPts val="0"/>
              </a:spcAft>
              <a:buClr>
                <a:schemeClr val="dk1"/>
              </a:buClr>
              <a:buSzPts val="2200"/>
              <a:buNone/>
            </a:pPr>
            <a:r>
              <a:rPr lang="ja-JP" sz="2200" dirty="0"/>
              <a:t>あなたは、家族を養うためにできるだけ多くのカロリーを得る必要があります。</a:t>
            </a:r>
            <a:endParaRPr sz="2200" dirty="0"/>
          </a:p>
          <a:p>
            <a:pPr marL="0" lvl="0" indent="0" algn="ctr" rtl="0">
              <a:lnSpc>
                <a:spcPct val="90000"/>
              </a:lnSpc>
              <a:spcBef>
                <a:spcPts val="1000"/>
              </a:spcBef>
              <a:spcAft>
                <a:spcPts val="0"/>
              </a:spcAft>
              <a:buClr>
                <a:schemeClr val="dk1"/>
              </a:buClr>
              <a:buSzPts val="2200"/>
              <a:buNone/>
            </a:pPr>
            <a:r>
              <a:rPr lang="ja-JP" sz="2200" dirty="0"/>
              <a:t>また、実験中に得られたカロリーに応じて、あなたの謝金にボーナスが追加されます。</a:t>
            </a:r>
            <a:endParaRPr lang="en-US" altLang="ja-JP" sz="2200" dirty="0"/>
          </a:p>
          <a:p>
            <a:pPr marL="0" lvl="0" indent="0" algn="ctr" rtl="0">
              <a:lnSpc>
                <a:spcPct val="90000"/>
              </a:lnSpc>
              <a:spcBef>
                <a:spcPts val="1000"/>
              </a:spcBef>
              <a:spcAft>
                <a:spcPts val="0"/>
              </a:spcAft>
              <a:buClr>
                <a:schemeClr val="dk1"/>
              </a:buClr>
              <a:buSzPts val="2200"/>
              <a:buNone/>
            </a:pPr>
            <a:r>
              <a:rPr lang="ja-JP" altLang="en-US" sz="2200" dirty="0"/>
              <a:t>ボーナス金額は狩り１回あたりの平均カロリーと同じ額です。</a:t>
            </a:r>
            <a:endParaRPr lang="en-US" altLang="ja-JP" sz="2200" dirty="0"/>
          </a:p>
          <a:p>
            <a:pPr marL="0" lvl="0" indent="0" algn="ctr" rtl="0">
              <a:lnSpc>
                <a:spcPct val="90000"/>
              </a:lnSpc>
              <a:spcBef>
                <a:spcPts val="1000"/>
              </a:spcBef>
              <a:spcAft>
                <a:spcPts val="0"/>
              </a:spcAft>
              <a:buClr>
                <a:schemeClr val="dk1"/>
              </a:buClr>
              <a:buSzPts val="2200"/>
              <a:buNone/>
            </a:pPr>
            <a:r>
              <a:rPr lang="ja-JP" altLang="en-US" sz="2200" dirty="0"/>
              <a:t>つまり、平均して１回で</a:t>
            </a:r>
            <a:r>
              <a:rPr lang="en-US" altLang="ja-JP" sz="2200" dirty="0"/>
              <a:t>500</a:t>
            </a:r>
            <a:r>
              <a:rPr lang="ja-JP" altLang="en-US" sz="2200" dirty="0"/>
              <a:t>カロリーを稼いでいるのであれば、</a:t>
            </a:r>
            <a:r>
              <a:rPr lang="en-US" altLang="ja-JP" sz="2200" dirty="0"/>
              <a:t>500</a:t>
            </a:r>
            <a:r>
              <a:rPr lang="ja-JP" altLang="en-US" sz="2200" dirty="0"/>
              <a:t>円が追加されます。</a:t>
            </a:r>
            <a:endParaRPr sz="2200" dirty="0"/>
          </a:p>
          <a:p>
            <a:pPr marL="0" lvl="0" indent="0" algn="ctr" rtl="0">
              <a:lnSpc>
                <a:spcPct val="90000"/>
              </a:lnSpc>
              <a:spcBef>
                <a:spcPts val="1000"/>
              </a:spcBef>
              <a:spcAft>
                <a:spcPts val="0"/>
              </a:spcAft>
              <a:buClr>
                <a:schemeClr val="dk1"/>
              </a:buClr>
              <a:buSzPts val="2200"/>
              <a:buNone/>
            </a:pPr>
            <a:r>
              <a:rPr lang="ja-JP" sz="2200" dirty="0"/>
              <a:t>(注意：これは狩りの世界の話ではありません。</a:t>
            </a:r>
            <a:r>
              <a:rPr lang="ja-JP" altLang="en-US" sz="2200" dirty="0"/>
              <a:t>実際にあなたに支払われる謝金</a:t>
            </a:r>
            <a:endParaRPr lang="en-US" altLang="ja-JP" sz="2200" dirty="0"/>
          </a:p>
          <a:p>
            <a:pPr marL="0" lvl="0" indent="0" algn="ctr" rtl="0">
              <a:lnSpc>
                <a:spcPct val="90000"/>
              </a:lnSpc>
              <a:spcBef>
                <a:spcPts val="1000"/>
              </a:spcBef>
              <a:spcAft>
                <a:spcPts val="0"/>
              </a:spcAft>
              <a:buClr>
                <a:schemeClr val="dk1"/>
              </a:buClr>
              <a:buSzPts val="2200"/>
              <a:buNone/>
            </a:pPr>
            <a:r>
              <a:rPr lang="ja-JP" altLang="en-US" sz="2200" dirty="0"/>
              <a:t>の金額が増加します。ただし</a:t>
            </a:r>
            <a:r>
              <a:rPr lang="en-US" altLang="ja-JP" sz="2200" dirty="0"/>
              <a:t>10</a:t>
            </a:r>
            <a:r>
              <a:rPr lang="ja-JP" altLang="en-US" sz="2200" dirty="0"/>
              <a:t>円未満の端数は切り捨てられます。</a:t>
            </a:r>
            <a:r>
              <a:rPr lang="ja-JP" sz="2200" dirty="0"/>
              <a:t>)</a:t>
            </a:r>
            <a:endParaRPr sz="2200" dirty="0"/>
          </a:p>
          <a:p>
            <a:pPr marL="0" lvl="0" indent="0" algn="ctr" rtl="0">
              <a:lnSpc>
                <a:spcPct val="90000"/>
              </a:lnSpc>
              <a:spcBef>
                <a:spcPts val="1000"/>
              </a:spcBef>
              <a:spcAft>
                <a:spcPts val="0"/>
              </a:spcAft>
              <a:buClr>
                <a:schemeClr val="dk1"/>
              </a:buClr>
              <a:buSzPts val="2200"/>
              <a:buNone/>
            </a:pPr>
            <a:endParaRPr sz="2200" b="1" u="sng" dirty="0"/>
          </a:p>
          <a:p>
            <a:pPr marL="0" lvl="0" indent="0" algn="ctr" rtl="0">
              <a:lnSpc>
                <a:spcPct val="90000"/>
              </a:lnSpc>
              <a:spcBef>
                <a:spcPts val="1000"/>
              </a:spcBef>
              <a:spcAft>
                <a:spcPts val="0"/>
              </a:spcAft>
              <a:buClr>
                <a:schemeClr val="dk1"/>
              </a:buClr>
              <a:buSzPts val="2200"/>
              <a:buNone/>
            </a:pPr>
            <a:r>
              <a:rPr lang="ja-JP" sz="2200" dirty="0"/>
              <a:t>狩りを続ける中で、試行錯誤し</a:t>
            </a:r>
            <a:endParaRPr sz="2200" dirty="0"/>
          </a:p>
          <a:p>
            <a:pPr marL="0" lvl="0" indent="0" algn="ctr" rtl="0">
              <a:lnSpc>
                <a:spcPct val="90000"/>
              </a:lnSpc>
              <a:spcBef>
                <a:spcPts val="1000"/>
              </a:spcBef>
              <a:spcAft>
                <a:spcPts val="0"/>
              </a:spcAft>
              <a:buClr>
                <a:schemeClr val="dk1"/>
              </a:buClr>
              <a:buSzPts val="2200"/>
              <a:buNone/>
            </a:pPr>
            <a:r>
              <a:rPr lang="ja-JP" sz="2200" dirty="0"/>
              <a:t>あなたが今生きる環境で最適なデザインを目指してください。</a:t>
            </a:r>
            <a:endParaRPr sz="2200" dirty="0"/>
          </a:p>
        </p:txBody>
      </p:sp>
      <p:sp>
        <p:nvSpPr>
          <p:cNvPr id="2" name="スライド番号プレースホルダー 1">
            <a:extLst>
              <a:ext uri="{FF2B5EF4-FFF2-40B4-BE49-F238E27FC236}">
                <a16:creationId xmlns:a16="http://schemas.microsoft.com/office/drawing/2014/main" id="{581EACE7-3CDC-4C95-AD1B-54F199F469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8</a:t>
            </a:fld>
            <a:endParaRPr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9"/>
          <p:cNvSpPr txBox="1">
            <a:spLocks noGrp="1"/>
          </p:cNvSpPr>
          <p:nvPr>
            <p:ph type="body" idx="1"/>
          </p:nvPr>
        </p:nvSpPr>
        <p:spPr>
          <a:xfrm>
            <a:off x="802516" y="510867"/>
            <a:ext cx="11612880" cy="4351338"/>
          </a:xfrm>
          <a:prstGeom prst="rect">
            <a:avLst/>
          </a:prstGeom>
          <a:noFill/>
          <a:ln>
            <a:noFill/>
          </a:ln>
        </p:spPr>
        <p:txBody>
          <a:bodyPr spcFirstLastPara="1" wrap="square" lIns="91425" tIns="45700" rIns="91425" bIns="45700" anchor="t" anchorCtr="0">
            <a:normAutofit/>
          </a:bodyPr>
          <a:lstStyle/>
          <a:p>
            <a:pPr marL="0" lvl="0" indent="0" algn="ctr" rtl="0">
              <a:lnSpc>
                <a:spcPct val="80000"/>
              </a:lnSpc>
              <a:spcBef>
                <a:spcPts val="0"/>
              </a:spcBef>
              <a:spcAft>
                <a:spcPts val="0"/>
              </a:spcAft>
              <a:buClr>
                <a:schemeClr val="dk1"/>
              </a:buClr>
              <a:buSzPts val="2200"/>
              <a:buNone/>
            </a:pPr>
            <a:r>
              <a:rPr lang="ja-JP" sz="2200" dirty="0"/>
              <a:t>実験では 3</a:t>
            </a:r>
            <a:r>
              <a:rPr lang="ja-JP" sz="2200" b="1" dirty="0">
                <a:solidFill>
                  <a:srgbClr val="C00000"/>
                </a:solidFill>
              </a:rPr>
              <a:t> </a:t>
            </a:r>
            <a:r>
              <a:rPr lang="ja-JP" sz="2200" dirty="0"/>
              <a:t>シーズンに渡って狩りを行います。</a:t>
            </a:r>
            <a:endParaRPr sz="2200" dirty="0"/>
          </a:p>
          <a:p>
            <a:pPr marL="0" lvl="0" indent="0" algn="ctr" rtl="0">
              <a:lnSpc>
                <a:spcPct val="80000"/>
              </a:lnSpc>
              <a:spcBef>
                <a:spcPts val="1000"/>
              </a:spcBef>
              <a:spcAft>
                <a:spcPts val="0"/>
              </a:spcAft>
              <a:buClr>
                <a:schemeClr val="dk1"/>
              </a:buClr>
              <a:buSzPts val="2200"/>
              <a:buNone/>
            </a:pPr>
            <a:r>
              <a:rPr lang="ja-JP" sz="2200" dirty="0"/>
              <a:t>各シーズンでは30回狩りを行い、30回矢尻のデザインを変更できます。</a:t>
            </a:r>
            <a:endParaRPr sz="2200" dirty="0"/>
          </a:p>
          <a:p>
            <a:pPr marL="0" lvl="0" indent="0" algn="ctr" rtl="0">
              <a:lnSpc>
                <a:spcPct val="80000"/>
              </a:lnSpc>
              <a:spcBef>
                <a:spcPts val="1000"/>
              </a:spcBef>
              <a:spcAft>
                <a:spcPts val="0"/>
              </a:spcAft>
              <a:buClr>
                <a:schemeClr val="dk1"/>
              </a:buClr>
              <a:buSzPts val="2200"/>
              <a:buNone/>
            </a:pPr>
            <a:endParaRPr sz="2200" dirty="0"/>
          </a:p>
          <a:p>
            <a:pPr marL="0" lvl="0" indent="0" algn="ctr" rtl="0">
              <a:lnSpc>
                <a:spcPct val="80000"/>
              </a:lnSpc>
              <a:spcBef>
                <a:spcPts val="1000"/>
              </a:spcBef>
              <a:spcAft>
                <a:spcPts val="0"/>
              </a:spcAft>
              <a:buClr>
                <a:schemeClr val="dk1"/>
              </a:buClr>
              <a:buSzPts val="2200"/>
              <a:buNone/>
            </a:pPr>
            <a:r>
              <a:rPr lang="ja-JP" sz="2200" dirty="0"/>
              <a:t>あなたが狩りで得たカロリーは、シーズンの総得点に加えられます。</a:t>
            </a:r>
            <a:endParaRPr sz="2200" dirty="0"/>
          </a:p>
          <a:p>
            <a:pPr marL="0" lvl="0" indent="0" algn="ctr" rtl="0">
              <a:lnSpc>
                <a:spcPct val="80000"/>
              </a:lnSpc>
              <a:spcBef>
                <a:spcPts val="1000"/>
              </a:spcBef>
              <a:spcAft>
                <a:spcPts val="0"/>
              </a:spcAft>
              <a:buClr>
                <a:schemeClr val="dk1"/>
              </a:buClr>
              <a:buSzPts val="2200"/>
              <a:buNone/>
            </a:pPr>
            <a:endParaRPr sz="2200" dirty="0"/>
          </a:p>
          <a:p>
            <a:pPr marL="0" lvl="0" indent="0" algn="ctr" rtl="0">
              <a:lnSpc>
                <a:spcPct val="80000"/>
              </a:lnSpc>
              <a:spcBef>
                <a:spcPts val="1000"/>
              </a:spcBef>
              <a:spcAft>
                <a:spcPts val="0"/>
              </a:spcAft>
              <a:buClr>
                <a:schemeClr val="dk1"/>
              </a:buClr>
              <a:buSzPts val="2200"/>
              <a:buNone/>
            </a:pPr>
            <a:r>
              <a:rPr lang="ja-JP" sz="2200" dirty="0"/>
              <a:t>シーズンが変わるとき、あなたは別の地域に移動するので、環境も変化します。</a:t>
            </a:r>
            <a:endParaRPr sz="2200" dirty="0"/>
          </a:p>
          <a:p>
            <a:pPr marL="0" lvl="0" indent="0" algn="ctr" rtl="0">
              <a:lnSpc>
                <a:spcPct val="80000"/>
              </a:lnSpc>
              <a:spcBef>
                <a:spcPts val="1000"/>
              </a:spcBef>
              <a:spcAft>
                <a:spcPts val="0"/>
              </a:spcAft>
              <a:buClr>
                <a:schemeClr val="dk1"/>
              </a:buClr>
              <a:buSzPts val="2200"/>
              <a:buNone/>
            </a:pPr>
            <a:r>
              <a:rPr lang="ja-JP" sz="2200" dirty="0"/>
              <a:t>（つまり、どのようなデザインが良いかはシーズンごとに異なります。）</a:t>
            </a:r>
            <a:endParaRPr sz="2200" dirty="0"/>
          </a:p>
          <a:p>
            <a:pPr marL="0" lvl="0" indent="0" algn="ctr" rtl="0">
              <a:lnSpc>
                <a:spcPct val="80000"/>
              </a:lnSpc>
              <a:spcBef>
                <a:spcPts val="1000"/>
              </a:spcBef>
              <a:spcAft>
                <a:spcPts val="0"/>
              </a:spcAft>
              <a:buClr>
                <a:schemeClr val="dk1"/>
              </a:buClr>
              <a:buSzPts val="2200"/>
              <a:buNone/>
            </a:pPr>
            <a:r>
              <a:rPr lang="ja-JP" sz="2200" dirty="0"/>
              <a:t>そのため、各シーズンの開始とともに、あなたは最初に戻って</a:t>
            </a:r>
            <a:endParaRPr sz="2200" dirty="0"/>
          </a:p>
          <a:p>
            <a:pPr marL="0" lvl="0" indent="0" algn="ctr" rtl="0">
              <a:lnSpc>
                <a:spcPct val="80000"/>
              </a:lnSpc>
              <a:spcBef>
                <a:spcPts val="1000"/>
              </a:spcBef>
              <a:spcAft>
                <a:spcPts val="0"/>
              </a:spcAft>
              <a:buClr>
                <a:schemeClr val="dk1"/>
              </a:buClr>
              <a:buSzPts val="2200"/>
              <a:buNone/>
            </a:pPr>
            <a:r>
              <a:rPr lang="ja-JP" sz="2200" dirty="0"/>
              <a:t>新たなデザインの矢尻を探す必要があります。</a:t>
            </a:r>
            <a:endParaRPr sz="2200" dirty="0"/>
          </a:p>
          <a:p>
            <a:pPr marL="0" lvl="0" indent="0" algn="ctr" rtl="0">
              <a:lnSpc>
                <a:spcPct val="80000"/>
              </a:lnSpc>
              <a:spcBef>
                <a:spcPts val="1000"/>
              </a:spcBef>
              <a:spcAft>
                <a:spcPts val="0"/>
              </a:spcAft>
              <a:buClr>
                <a:schemeClr val="dk1"/>
              </a:buClr>
              <a:buSzPts val="2200"/>
              <a:buNone/>
            </a:pPr>
            <a:endParaRPr sz="2200" dirty="0"/>
          </a:p>
          <a:p>
            <a:pPr marL="0" lvl="0" indent="0" algn="ctr" rtl="0">
              <a:lnSpc>
                <a:spcPct val="80000"/>
              </a:lnSpc>
              <a:spcBef>
                <a:spcPts val="1000"/>
              </a:spcBef>
              <a:spcAft>
                <a:spcPts val="0"/>
              </a:spcAft>
              <a:buClr>
                <a:schemeClr val="dk1"/>
              </a:buClr>
              <a:buSzPts val="2200"/>
              <a:buNone/>
            </a:pPr>
            <a:r>
              <a:rPr lang="ja-JP" sz="2200" dirty="0"/>
              <a:t>同じシーズン内であれば、環境が変化することはありません。</a:t>
            </a:r>
            <a:endParaRPr sz="2200" dirty="0"/>
          </a:p>
          <a:p>
            <a:pPr marL="0" lvl="0" indent="0" algn="ctr" rtl="0">
              <a:lnSpc>
                <a:spcPct val="80000"/>
              </a:lnSpc>
              <a:spcBef>
                <a:spcPts val="1000"/>
              </a:spcBef>
              <a:spcAft>
                <a:spcPts val="0"/>
              </a:spcAft>
              <a:buClr>
                <a:schemeClr val="dk1"/>
              </a:buClr>
              <a:buSzPts val="2200"/>
              <a:buNone/>
            </a:pPr>
            <a:endParaRPr sz="2200" dirty="0"/>
          </a:p>
          <a:p>
            <a:pPr marL="0" lvl="0" indent="0" algn="ctr" rtl="0">
              <a:lnSpc>
                <a:spcPct val="80000"/>
              </a:lnSpc>
              <a:spcBef>
                <a:spcPts val="1000"/>
              </a:spcBef>
              <a:spcAft>
                <a:spcPts val="0"/>
              </a:spcAft>
              <a:buClr>
                <a:schemeClr val="dk1"/>
              </a:buClr>
              <a:buSzPts val="2000"/>
              <a:buNone/>
            </a:pPr>
            <a:endParaRPr sz="2000" b="1" dirty="0">
              <a:solidFill>
                <a:srgbClr val="1E4E79"/>
              </a:solidFill>
            </a:endParaRPr>
          </a:p>
          <a:p>
            <a:pPr marL="0" lvl="0" indent="0" algn="ctr" rtl="0">
              <a:lnSpc>
                <a:spcPct val="80000"/>
              </a:lnSpc>
              <a:spcBef>
                <a:spcPts val="1000"/>
              </a:spcBef>
              <a:spcAft>
                <a:spcPts val="0"/>
              </a:spcAft>
              <a:buClr>
                <a:schemeClr val="dk1"/>
              </a:buClr>
              <a:buSzPts val="2000"/>
              <a:buNone/>
            </a:pPr>
            <a:endParaRPr sz="2000" b="1" dirty="0">
              <a:solidFill>
                <a:srgbClr val="1E4E79"/>
              </a:solidFill>
            </a:endParaRPr>
          </a:p>
          <a:p>
            <a:pPr marL="0" lvl="0" indent="0" algn="ctr" rtl="0">
              <a:lnSpc>
                <a:spcPct val="80000"/>
              </a:lnSpc>
              <a:spcBef>
                <a:spcPts val="1000"/>
              </a:spcBef>
              <a:spcAft>
                <a:spcPts val="0"/>
              </a:spcAft>
              <a:buClr>
                <a:schemeClr val="dk1"/>
              </a:buClr>
              <a:buSzPts val="2000"/>
              <a:buNone/>
            </a:pPr>
            <a:endParaRPr sz="2000" b="1" dirty="0">
              <a:solidFill>
                <a:srgbClr val="1E4E79"/>
              </a:solidFill>
            </a:endParaRPr>
          </a:p>
          <a:p>
            <a:pPr marL="0" lvl="0" indent="0" algn="ctr" rtl="0">
              <a:lnSpc>
                <a:spcPct val="80000"/>
              </a:lnSpc>
              <a:spcBef>
                <a:spcPts val="1000"/>
              </a:spcBef>
              <a:spcAft>
                <a:spcPts val="0"/>
              </a:spcAft>
              <a:buClr>
                <a:schemeClr val="dk1"/>
              </a:buClr>
              <a:buSzPts val="2000"/>
              <a:buNone/>
            </a:pPr>
            <a:endParaRPr sz="2000" dirty="0"/>
          </a:p>
          <a:p>
            <a:pPr marL="0" lvl="0" indent="0" algn="ctr" rtl="0">
              <a:lnSpc>
                <a:spcPct val="80000"/>
              </a:lnSpc>
              <a:spcBef>
                <a:spcPts val="1000"/>
              </a:spcBef>
              <a:spcAft>
                <a:spcPts val="0"/>
              </a:spcAft>
              <a:buClr>
                <a:schemeClr val="dk1"/>
              </a:buClr>
              <a:buSzPts val="2000"/>
              <a:buNone/>
            </a:pPr>
            <a:endParaRPr sz="2000" dirty="0"/>
          </a:p>
          <a:p>
            <a:pPr marL="0" lvl="0" indent="0" algn="ctr" rtl="0">
              <a:lnSpc>
                <a:spcPct val="80000"/>
              </a:lnSpc>
              <a:spcBef>
                <a:spcPts val="1000"/>
              </a:spcBef>
              <a:spcAft>
                <a:spcPts val="0"/>
              </a:spcAft>
              <a:buClr>
                <a:schemeClr val="dk1"/>
              </a:buClr>
              <a:buSzPts val="2000"/>
              <a:buNone/>
            </a:pPr>
            <a:endParaRPr sz="2000" dirty="0"/>
          </a:p>
        </p:txBody>
      </p:sp>
      <p:sp>
        <p:nvSpPr>
          <p:cNvPr id="139" name="Google Shape;139;p9"/>
          <p:cNvSpPr/>
          <p:nvPr/>
        </p:nvSpPr>
        <p:spPr>
          <a:xfrm>
            <a:off x="2382241" y="5304503"/>
            <a:ext cx="1843548" cy="1150374"/>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sz="1800" b="1" i="0" u="none" strike="noStrike" cap="none">
                <a:solidFill>
                  <a:schemeClr val="dk1"/>
                </a:solidFill>
                <a:latin typeface="Arial"/>
                <a:ea typeface="Arial"/>
                <a:cs typeface="Arial"/>
                <a:sym typeface="Arial"/>
              </a:rPr>
              <a:t>シーズン１</a:t>
            </a:r>
            <a:endParaRPr sz="1400" b="0" i="0" u="none" strike="noStrike" cap="none">
              <a:solidFill>
                <a:srgbClr val="000000"/>
              </a:solidFill>
              <a:latin typeface="Arial"/>
              <a:ea typeface="Arial"/>
              <a:cs typeface="Arial"/>
              <a:sym typeface="Arial"/>
            </a:endParaRPr>
          </a:p>
        </p:txBody>
      </p:sp>
      <p:sp>
        <p:nvSpPr>
          <p:cNvPr id="140" name="Google Shape;140;p9"/>
          <p:cNvSpPr/>
          <p:nvPr/>
        </p:nvSpPr>
        <p:spPr>
          <a:xfrm>
            <a:off x="5447448" y="5304503"/>
            <a:ext cx="1843548" cy="1150374"/>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sz="1800" b="1" i="0" u="none" strike="noStrike" cap="none">
                <a:solidFill>
                  <a:schemeClr val="dk1"/>
                </a:solidFill>
                <a:latin typeface="Arial"/>
                <a:ea typeface="Arial"/>
                <a:cs typeface="Arial"/>
                <a:sym typeface="Arial"/>
              </a:rPr>
              <a:t>シーズン２</a:t>
            </a:r>
            <a:endParaRPr sz="1400" b="0" i="0" u="none" strike="noStrike" cap="none">
              <a:solidFill>
                <a:srgbClr val="000000"/>
              </a:solidFill>
              <a:latin typeface="Arial"/>
              <a:ea typeface="Arial"/>
              <a:cs typeface="Arial"/>
              <a:sym typeface="Arial"/>
            </a:endParaRPr>
          </a:p>
        </p:txBody>
      </p:sp>
      <p:sp>
        <p:nvSpPr>
          <p:cNvPr id="141" name="Google Shape;141;p9"/>
          <p:cNvSpPr/>
          <p:nvPr/>
        </p:nvSpPr>
        <p:spPr>
          <a:xfrm>
            <a:off x="8512655" y="5307678"/>
            <a:ext cx="1843548" cy="1150374"/>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sz="1800" b="1" i="0" u="none" strike="noStrike" cap="none">
                <a:solidFill>
                  <a:schemeClr val="dk1"/>
                </a:solidFill>
                <a:latin typeface="Arial"/>
                <a:ea typeface="Arial"/>
                <a:cs typeface="Arial"/>
                <a:sym typeface="Arial"/>
              </a:rPr>
              <a:t>シーズン３</a:t>
            </a:r>
            <a:endParaRPr sz="1400" b="0" i="0" u="none" strike="noStrike" cap="none">
              <a:solidFill>
                <a:srgbClr val="000000"/>
              </a:solidFill>
              <a:latin typeface="Arial"/>
              <a:ea typeface="Arial"/>
              <a:cs typeface="Arial"/>
              <a:sym typeface="Arial"/>
            </a:endParaRPr>
          </a:p>
        </p:txBody>
      </p:sp>
      <p:sp>
        <p:nvSpPr>
          <p:cNvPr id="142" name="Google Shape;142;p9"/>
          <p:cNvSpPr/>
          <p:nvPr/>
        </p:nvSpPr>
        <p:spPr>
          <a:xfrm>
            <a:off x="4639118" y="5607211"/>
            <a:ext cx="402956" cy="480448"/>
          </a:xfrm>
          <a:prstGeom prst="right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3" name="Google Shape;143;p9"/>
          <p:cNvSpPr/>
          <p:nvPr/>
        </p:nvSpPr>
        <p:spPr>
          <a:xfrm>
            <a:off x="7711868" y="5653706"/>
            <a:ext cx="402956" cy="480448"/>
          </a:xfrm>
          <a:prstGeom prst="right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 name="スライド番号プレースホルダー 1">
            <a:extLst>
              <a:ext uri="{FF2B5EF4-FFF2-40B4-BE49-F238E27FC236}">
                <a16:creationId xmlns:a16="http://schemas.microsoft.com/office/drawing/2014/main" id="{355255F4-3EEF-4ED5-BE18-DAF0BF33DD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9</a:t>
            </a:fld>
            <a:endParaRPr lang="ja-JP" altLang="en-US"/>
          </a:p>
        </p:txBody>
      </p:sp>
    </p:spTree>
  </p:cSld>
  <p:clrMapOvr>
    <a:masterClrMapping/>
  </p:clrMapOvr>
</p:sld>
</file>

<file path=ppt/theme/theme1.xml><?xml version="1.0" encoding="utf-8"?>
<a:theme xmlns:a="http://schemas.openxmlformats.org/drawingml/2006/main" name="ホワイ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ホワイ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2221</Words>
  <Application>Microsoft Office PowerPoint</Application>
  <PresentationFormat>ワイド画面</PresentationFormat>
  <Paragraphs>280</Paragraphs>
  <Slides>15</Slides>
  <Notes>15</Notes>
  <HiddenSlides>0</HiddenSlides>
  <MMClips>0</MMClips>
  <ScaleCrop>false</ScaleCrop>
  <HeadingPairs>
    <vt:vector size="6" baseType="variant">
      <vt:variant>
        <vt:lpstr>使用されているフォント</vt:lpstr>
      </vt:variant>
      <vt:variant>
        <vt:i4>1</vt:i4>
      </vt:variant>
      <vt:variant>
        <vt:lpstr>テーマ</vt:lpstr>
      </vt:variant>
      <vt:variant>
        <vt:i4>1</vt:i4>
      </vt:variant>
      <vt:variant>
        <vt:lpstr>スライド タイトル</vt:lpstr>
      </vt:variant>
      <vt:variant>
        <vt:i4>15</vt:i4>
      </vt:variant>
    </vt:vector>
  </HeadingPairs>
  <TitlesOfParts>
    <vt:vector size="17" baseType="lpstr">
      <vt:lpstr>Arial</vt:lpstr>
      <vt:lpstr>ホワイト</vt:lpstr>
      <vt:lpstr>実験インストラクション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実験インストラクション</dc:title>
  <dc:creator>Yo Nakawake</dc:creator>
  <cp:lastModifiedBy>Yo Nakawake</cp:lastModifiedBy>
  <cp:revision>21</cp:revision>
  <cp:lastPrinted>2020-10-27T10:31:53Z</cp:lastPrinted>
  <dcterms:created xsi:type="dcterms:W3CDTF">2020-03-31T05:05:11Z</dcterms:created>
  <dcterms:modified xsi:type="dcterms:W3CDTF">2020-10-27T10:42:08Z</dcterms:modified>
</cp:coreProperties>
</file>