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D4CF-DF57-48F4-BEE3-8DB9BDCD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75C11-770E-4B5D-98D6-02797B81D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64CE2-C669-4558-A505-EC69284D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A78FD-C901-4291-B934-A615A042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19156-94D1-4107-A8F8-D9ED749E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AEC6D-D7F9-402E-B1CA-6532629C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2B130-7476-49A7-889B-02898A1A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70D16-91FF-4AF2-AB73-DB47883D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ADBF6-7B41-4221-95C0-5629CEE9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4269E-341D-4113-B0D9-DAE87459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EF31C9-8905-4BF5-B277-238B486BC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539BF-77CF-4496-A795-56280BB3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300D7-84EC-4662-8FFD-BD071817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CE71-E6D1-43DF-8CDA-298D6703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985E-B404-4B95-92FB-384E9C87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C286-24EF-446B-8AA4-9A48581E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8401F-ECFF-4C18-8F74-36671E0A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A2E09-8BE6-4E0E-87DE-7311500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8138-7502-4926-B020-AFAB15B0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6DC1A-72ED-449F-B600-7D954692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B84D-11C3-443D-847B-5ED6BF25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C504B-706A-4CF7-8C84-F72CEE3D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BBE25-2FA0-430E-893B-FD1AF0E2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D1E13-0D7E-473E-B75A-C2166149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4E9F9-6B0A-4CBF-B6FD-732E0E1F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8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F4CA-9CF7-4A7E-87AF-BBDDFDA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BD19-FEE6-406A-BD85-42FC1191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E1A27-BA38-46AB-812D-A195DCC1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24FAF-8A7D-430B-94C2-B7575E55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B179D-1F85-46B6-A676-A02ACCE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4C11B-FDB3-49D5-B9B5-38921AC6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FFF1-635A-403D-83AE-F88CBFC0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8B98E-A2C2-4108-9187-37E3B79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C9814-0D13-46B9-8553-DAF83F97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927CD-7099-48D5-A9DA-91E8AE1D5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1296D8-C013-477F-BE64-D54C5B7D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F0DFD-5F7D-4518-B464-C60BC103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E6F56D-9B04-4989-9EB8-66A16257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44E979-50DB-4EDD-91AD-2762DD4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3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383E5-13D3-4B09-8BDF-F5BA5830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DFB49-50E0-4D79-A6EC-4ECCE577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512B55-28F3-4A7B-9CFF-3E49623B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6A37E-A401-4311-8468-23AEB32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0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1521BD-F682-4AED-8275-43A262CB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E7565-978E-4C46-B062-F233AE0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B03DC-9A0B-47CB-8608-C41D9301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3B060-93BB-4D48-B2CE-F00332F4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781ED-65F9-4E43-962E-90DC1561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C27E1-31D2-4F31-8C12-F67381E8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966F4-B962-4267-9B14-D754D82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4A71C-7697-482B-8C26-DC2DA19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C217C-A306-40B8-ABE7-E0D001B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06959-8DB7-4C98-B2DC-9D0A9B8F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84FD2-D5AC-405F-9D2F-C84B96EF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0FA88-97E4-4634-8E8F-2D01C2F4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A48CA-E26D-4BBC-850A-1738E45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64A41-B48F-4BE4-8C36-A8307B98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D63AE-CE65-44DD-9ABC-759FBBD8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3E870-BD1F-4D08-AA37-C2FBB689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E1102-AC1F-4EC5-AE1B-057BFF26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769AA-7615-4CA3-9050-569AF2F0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1663-55A8-4528-91F5-316B891990E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67645-1593-4065-B348-58AFDC91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8FD8D-DEE6-4431-A87C-065030C2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21BE-E2CB-4D1C-BDD3-E438207A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9987F090-5839-470F-9F9B-9E66E3BC0DF8}"/>
              </a:ext>
            </a:extLst>
          </p:cNvPr>
          <p:cNvGrpSpPr/>
          <p:nvPr/>
        </p:nvGrpSpPr>
        <p:grpSpPr>
          <a:xfrm>
            <a:off x="4562166" y="339260"/>
            <a:ext cx="2379407" cy="2104103"/>
            <a:chOff x="3038166" y="530942"/>
            <a:chExt cx="2379407" cy="210410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D845F8-8EDC-4454-9B3B-4432EEF8C896}"/>
                </a:ext>
              </a:extLst>
            </p:cNvPr>
            <p:cNvGrpSpPr/>
            <p:nvPr/>
          </p:nvGrpSpPr>
          <p:grpSpPr>
            <a:xfrm>
              <a:off x="3038166" y="530942"/>
              <a:ext cx="2379407" cy="2104103"/>
              <a:chOff x="3038167" y="530942"/>
              <a:chExt cx="1750142" cy="1582993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979338D5-27E6-4798-A24A-D456EC1A1945}"/>
                  </a:ext>
                </a:extLst>
              </p:cNvPr>
              <p:cNvCxnSpPr/>
              <p:nvPr/>
            </p:nvCxnSpPr>
            <p:spPr>
              <a:xfrm>
                <a:off x="3628103" y="530942"/>
                <a:ext cx="0" cy="15829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998897FE-7544-4A14-A73A-1B535A9E40E5}"/>
                  </a:ext>
                </a:extLst>
              </p:cNvPr>
              <p:cNvCxnSpPr/>
              <p:nvPr/>
            </p:nvCxnSpPr>
            <p:spPr>
              <a:xfrm>
                <a:off x="4222955" y="530942"/>
                <a:ext cx="0" cy="15829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D6E7F88-5923-4BF9-B6F3-B958725B6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167" y="1071716"/>
                <a:ext cx="1750142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70ADDC5-6F67-4982-A817-95BDC882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167" y="1607574"/>
                <a:ext cx="1750142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CB8F27E-95D4-4DD9-8565-82212E095A5E}"/>
                </a:ext>
              </a:extLst>
            </p:cNvPr>
            <p:cNvGrpSpPr/>
            <p:nvPr/>
          </p:nvGrpSpPr>
          <p:grpSpPr>
            <a:xfrm>
              <a:off x="4033187" y="1382181"/>
              <a:ext cx="422786" cy="447367"/>
              <a:chOff x="5643716" y="1435509"/>
              <a:chExt cx="452284" cy="481781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19A344-B96F-491E-BFF2-ECAF75E3E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716" y="1435509"/>
                <a:ext cx="452284" cy="48178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E498E59-F856-459B-A243-600A21689F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716" y="1445342"/>
                <a:ext cx="452284" cy="4719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3901C1-719F-4FC8-A973-96A6A9B2D7BA}"/>
                </a:ext>
              </a:extLst>
            </p:cNvPr>
            <p:cNvSpPr/>
            <p:nvPr/>
          </p:nvSpPr>
          <p:spPr>
            <a:xfrm>
              <a:off x="4013135" y="651026"/>
              <a:ext cx="471948" cy="47862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F5233AD-53EA-4F36-8157-2308B25A501D}"/>
                </a:ext>
              </a:extLst>
            </p:cNvPr>
            <p:cNvGrpSpPr/>
            <p:nvPr/>
          </p:nvGrpSpPr>
          <p:grpSpPr>
            <a:xfrm>
              <a:off x="3131368" y="619819"/>
              <a:ext cx="422786" cy="447367"/>
              <a:chOff x="5643716" y="1435509"/>
              <a:chExt cx="452284" cy="481781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501F96A-40A9-4811-9B9E-DBCC5AE7E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716" y="1435509"/>
                <a:ext cx="452284" cy="48178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6F6F808-17B7-4B2D-BB9A-FF83DA1F6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716" y="1445342"/>
                <a:ext cx="452284" cy="4719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CF9BD4A-CDD8-40DF-9B37-0F76DB81256A}"/>
                </a:ext>
              </a:extLst>
            </p:cNvPr>
            <p:cNvSpPr/>
            <p:nvPr/>
          </p:nvSpPr>
          <p:spPr>
            <a:xfrm>
              <a:off x="4843493" y="2092273"/>
              <a:ext cx="471948" cy="47862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5630122-F6D9-42D4-AE17-1FC55015C8E3}"/>
                </a:ext>
              </a:extLst>
            </p:cNvPr>
            <p:cNvGrpSpPr/>
            <p:nvPr/>
          </p:nvGrpSpPr>
          <p:grpSpPr>
            <a:xfrm>
              <a:off x="3141587" y="2134112"/>
              <a:ext cx="422786" cy="447367"/>
              <a:chOff x="5643716" y="1435509"/>
              <a:chExt cx="452284" cy="48178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B0093A9-0243-47EC-AB09-72171558F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716" y="1435509"/>
                <a:ext cx="452284" cy="48178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AAE140F-80B1-46C7-8CAD-4A3B817CE4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716" y="1445342"/>
                <a:ext cx="452284" cy="4719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CCB52E4-107E-4D5D-A9FA-4DE9DA62FEE2}"/>
                </a:ext>
              </a:extLst>
            </p:cNvPr>
            <p:cNvSpPr/>
            <p:nvPr/>
          </p:nvSpPr>
          <p:spPr>
            <a:xfrm>
              <a:off x="4835759" y="617856"/>
              <a:ext cx="471948" cy="47862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27498B6-2021-4FA2-A104-6F49F5252056}"/>
              </a:ext>
            </a:extLst>
          </p:cNvPr>
          <p:cNvCxnSpPr>
            <a:cxnSpLocks/>
          </p:cNvCxnSpPr>
          <p:nvPr/>
        </p:nvCxnSpPr>
        <p:spPr>
          <a:xfrm flipH="1">
            <a:off x="1258529" y="2546555"/>
            <a:ext cx="4493343" cy="11274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15129A4-455B-4AF0-8072-744A1D895178}"/>
              </a:ext>
            </a:extLst>
          </p:cNvPr>
          <p:cNvCxnSpPr>
            <a:cxnSpLocks/>
          </p:cNvCxnSpPr>
          <p:nvPr/>
        </p:nvCxnSpPr>
        <p:spPr>
          <a:xfrm>
            <a:off x="5768583" y="2575808"/>
            <a:ext cx="16707" cy="10981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D4DA585-1646-427C-8173-6C306863D838}"/>
              </a:ext>
            </a:extLst>
          </p:cNvPr>
          <p:cNvCxnSpPr>
            <a:cxnSpLocks/>
          </p:cNvCxnSpPr>
          <p:nvPr/>
        </p:nvCxnSpPr>
        <p:spPr>
          <a:xfrm>
            <a:off x="5785290" y="2563446"/>
            <a:ext cx="5049858" cy="11802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1F79594-B899-4D7A-A967-C4387E419768}"/>
              </a:ext>
            </a:extLst>
          </p:cNvPr>
          <p:cNvSpPr txBox="1"/>
          <p:nvPr/>
        </p:nvSpPr>
        <p:spPr>
          <a:xfrm>
            <a:off x="816257" y="2660801"/>
            <a:ext cx="21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X’s turn: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CFFF660-A9F1-43C8-91B1-8F43E525215D}"/>
              </a:ext>
            </a:extLst>
          </p:cNvPr>
          <p:cNvGrpSpPr/>
          <p:nvPr/>
        </p:nvGrpSpPr>
        <p:grpSpPr>
          <a:xfrm>
            <a:off x="90287" y="3830738"/>
            <a:ext cx="2379407" cy="2104103"/>
            <a:chOff x="816257" y="3863519"/>
            <a:chExt cx="2379407" cy="2104103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B6A398C5-1C5B-48E2-91E1-7188FF309EA6}"/>
                </a:ext>
              </a:extLst>
            </p:cNvPr>
            <p:cNvGrpSpPr/>
            <p:nvPr/>
          </p:nvGrpSpPr>
          <p:grpSpPr>
            <a:xfrm>
              <a:off x="816257" y="3863519"/>
              <a:ext cx="2379407" cy="2104103"/>
              <a:chOff x="3038166" y="530942"/>
              <a:chExt cx="2379407" cy="2104103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A7D8B130-110E-4641-AB15-E8B61F3C8DFC}"/>
                  </a:ext>
                </a:extLst>
              </p:cNvPr>
              <p:cNvGrpSpPr/>
              <p:nvPr/>
            </p:nvGrpSpPr>
            <p:grpSpPr>
              <a:xfrm>
                <a:off x="3038166" y="530942"/>
                <a:ext cx="2379407" cy="2104103"/>
                <a:chOff x="3038167" y="530942"/>
                <a:chExt cx="1750142" cy="1582993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70C8A153-01F3-43F2-841C-AB6B23D792A5}"/>
                    </a:ext>
                  </a:extLst>
                </p:cNvPr>
                <p:cNvCxnSpPr/>
                <p:nvPr/>
              </p:nvCxnSpPr>
              <p:spPr>
                <a:xfrm>
                  <a:off x="3628103" y="530942"/>
                  <a:ext cx="0" cy="1582993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23C332B6-D639-4FA5-9DC5-537F9FC70F04}"/>
                    </a:ext>
                  </a:extLst>
                </p:cNvPr>
                <p:cNvCxnSpPr/>
                <p:nvPr/>
              </p:nvCxnSpPr>
              <p:spPr>
                <a:xfrm>
                  <a:off x="4222955" y="530942"/>
                  <a:ext cx="0" cy="1582993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9214A989-8403-4C79-A9E5-C1C694DB8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071716"/>
                  <a:ext cx="1750142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27D08370-B099-416E-B21E-6E782944C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607574"/>
                  <a:ext cx="1750142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B78A7567-0818-47AC-A486-80827A3D8884}"/>
                  </a:ext>
                </a:extLst>
              </p:cNvPr>
              <p:cNvGrpSpPr/>
              <p:nvPr/>
            </p:nvGrpSpPr>
            <p:grpSpPr>
              <a:xfrm>
                <a:off x="4033187" y="1382181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E1FFA01F-1DD1-475A-B3EF-0A6E790D7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CEBF6C91-B577-457D-941F-9D8F557F3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313BE29-808D-405E-8A0F-0C80803D9FC6}"/>
                  </a:ext>
                </a:extLst>
              </p:cNvPr>
              <p:cNvSpPr/>
              <p:nvPr/>
            </p:nvSpPr>
            <p:spPr>
              <a:xfrm>
                <a:off x="4013135" y="651026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8588B32-17C5-4772-9AA0-72F4F85ECBB1}"/>
                  </a:ext>
                </a:extLst>
              </p:cNvPr>
              <p:cNvGrpSpPr/>
              <p:nvPr/>
            </p:nvGrpSpPr>
            <p:grpSpPr>
              <a:xfrm>
                <a:off x="3131368" y="619819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3BB0C0B7-77C0-4557-B42E-869BF6ADE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384BC501-A291-4086-8F58-9D86890E3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2406E8E-892A-4E7F-87EB-96FA52879C5B}"/>
                  </a:ext>
                </a:extLst>
              </p:cNvPr>
              <p:cNvSpPr/>
              <p:nvPr/>
            </p:nvSpPr>
            <p:spPr>
              <a:xfrm>
                <a:off x="4843493" y="2092273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79CDD2B7-9DBC-4B70-9402-16C035ECD3E4}"/>
                  </a:ext>
                </a:extLst>
              </p:cNvPr>
              <p:cNvGrpSpPr/>
              <p:nvPr/>
            </p:nvGrpSpPr>
            <p:grpSpPr>
              <a:xfrm>
                <a:off x="3141587" y="2134112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8245AAB3-AFA3-4857-B0B4-73171D63E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BA5A7B57-E494-4C62-A435-1E4DA538D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7FAC356-030C-40AC-982E-B5FCAFC56572}"/>
                  </a:ext>
                </a:extLst>
              </p:cNvPr>
              <p:cNvSpPr/>
              <p:nvPr/>
            </p:nvSpPr>
            <p:spPr>
              <a:xfrm>
                <a:off x="4835759" y="617856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3A01EC2-FD5B-4ECC-805A-6D621162E526}"/>
                </a:ext>
              </a:extLst>
            </p:cNvPr>
            <p:cNvGrpSpPr/>
            <p:nvPr/>
          </p:nvGrpSpPr>
          <p:grpSpPr>
            <a:xfrm>
              <a:off x="919678" y="4694742"/>
              <a:ext cx="422786" cy="447367"/>
              <a:chOff x="5643716" y="1435509"/>
              <a:chExt cx="452284" cy="481781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65CE4DC-C508-414C-95A7-1F5ADE8E6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716" y="1435509"/>
                <a:ext cx="452284" cy="481781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7E86B2B-80EB-4CE0-8F7C-DD0D6DE7D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716" y="1445342"/>
                <a:ext cx="452284" cy="47194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CA57C28-6EA6-469C-84C7-247D13D8D454}"/>
              </a:ext>
            </a:extLst>
          </p:cNvPr>
          <p:cNvGrpSpPr/>
          <p:nvPr/>
        </p:nvGrpSpPr>
        <p:grpSpPr>
          <a:xfrm>
            <a:off x="4562165" y="3878298"/>
            <a:ext cx="2379407" cy="2104103"/>
            <a:chOff x="4653656" y="3948755"/>
            <a:chExt cx="2379407" cy="210410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9CA86BC-DCA2-475F-8B22-FBC58F573A43}"/>
                </a:ext>
              </a:extLst>
            </p:cNvPr>
            <p:cNvGrpSpPr/>
            <p:nvPr/>
          </p:nvGrpSpPr>
          <p:grpSpPr>
            <a:xfrm>
              <a:off x="4653656" y="3948755"/>
              <a:ext cx="2379407" cy="2104103"/>
              <a:chOff x="3038166" y="530942"/>
              <a:chExt cx="2379407" cy="2104103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34CDA33F-9049-47AC-B8D9-C5DD81F3486E}"/>
                  </a:ext>
                </a:extLst>
              </p:cNvPr>
              <p:cNvGrpSpPr/>
              <p:nvPr/>
            </p:nvGrpSpPr>
            <p:grpSpPr>
              <a:xfrm>
                <a:off x="3038166" y="530942"/>
                <a:ext cx="2379407" cy="2104103"/>
                <a:chOff x="3038167" y="530942"/>
                <a:chExt cx="1750142" cy="1582993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4D89F3C4-C108-40A6-94E7-0A1798821E94}"/>
                    </a:ext>
                  </a:extLst>
                </p:cNvPr>
                <p:cNvCxnSpPr/>
                <p:nvPr/>
              </p:nvCxnSpPr>
              <p:spPr>
                <a:xfrm>
                  <a:off x="3628103" y="530942"/>
                  <a:ext cx="0" cy="1582993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58844FE7-1039-4B2B-8F8C-059250BD14BD}"/>
                    </a:ext>
                  </a:extLst>
                </p:cNvPr>
                <p:cNvCxnSpPr/>
                <p:nvPr/>
              </p:nvCxnSpPr>
              <p:spPr>
                <a:xfrm>
                  <a:off x="4222955" y="530942"/>
                  <a:ext cx="0" cy="1582993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AE05DAF-3455-4F4C-817E-467BC7FD8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071716"/>
                  <a:ext cx="1750142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5D126E37-C4AB-488D-B988-E594DEF57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607574"/>
                  <a:ext cx="1750142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55470C95-34F8-4075-9F06-6AEF3419FBAC}"/>
                  </a:ext>
                </a:extLst>
              </p:cNvPr>
              <p:cNvGrpSpPr/>
              <p:nvPr/>
            </p:nvGrpSpPr>
            <p:grpSpPr>
              <a:xfrm>
                <a:off x="4033187" y="1382181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97F56799-8B29-45C6-930C-7746230AF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ABE38C2F-BE65-422E-BEF5-6677C52B7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D898009-38CC-4D7C-815A-6CC07BAE2F93}"/>
                  </a:ext>
                </a:extLst>
              </p:cNvPr>
              <p:cNvSpPr/>
              <p:nvPr/>
            </p:nvSpPr>
            <p:spPr>
              <a:xfrm>
                <a:off x="4013135" y="651026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281E3DC1-5467-4337-9C12-9D272EE86D0D}"/>
                  </a:ext>
                </a:extLst>
              </p:cNvPr>
              <p:cNvGrpSpPr/>
              <p:nvPr/>
            </p:nvGrpSpPr>
            <p:grpSpPr>
              <a:xfrm>
                <a:off x="3131368" y="619819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73C6B33D-67DC-493E-82A4-241024E74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17B091E2-03E0-4990-8CC5-165ADC9EC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26269899-F57C-4885-BC0B-706CB14506A1}"/>
                  </a:ext>
                </a:extLst>
              </p:cNvPr>
              <p:cNvSpPr/>
              <p:nvPr/>
            </p:nvSpPr>
            <p:spPr>
              <a:xfrm>
                <a:off x="4843493" y="2092273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BA3E503-E1BE-4CFF-A041-E19D1D6BF1A3}"/>
                  </a:ext>
                </a:extLst>
              </p:cNvPr>
              <p:cNvGrpSpPr/>
              <p:nvPr/>
            </p:nvGrpSpPr>
            <p:grpSpPr>
              <a:xfrm>
                <a:off x="3141587" y="2134112"/>
                <a:ext cx="422786" cy="447367"/>
                <a:chOff x="5643716" y="1435509"/>
                <a:chExt cx="452284" cy="481781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59E750E8-47E9-4E5B-ABB9-70708563E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7BA02889-12F6-403D-A644-E44F8CE5C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F5B478-DF34-48F7-8553-9F687671242B}"/>
                  </a:ext>
                </a:extLst>
              </p:cNvPr>
              <p:cNvSpPr/>
              <p:nvPr/>
            </p:nvSpPr>
            <p:spPr>
              <a:xfrm>
                <a:off x="4835759" y="617856"/>
                <a:ext cx="471948" cy="478626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4D51406-6686-4FE7-B70D-28EDCF1504DF}"/>
                </a:ext>
              </a:extLst>
            </p:cNvPr>
            <p:cNvGrpSpPr/>
            <p:nvPr/>
          </p:nvGrpSpPr>
          <p:grpSpPr>
            <a:xfrm>
              <a:off x="5631832" y="5531745"/>
              <a:ext cx="422786" cy="447367"/>
              <a:chOff x="5643716" y="1435509"/>
              <a:chExt cx="452284" cy="48178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2E860FEE-966C-45DD-AF20-F6A123C47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716" y="1435509"/>
                <a:ext cx="452284" cy="481781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A2E4C1C-BFE4-4957-AC52-A145B048B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716" y="1445342"/>
                <a:ext cx="452284" cy="47194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C17C73-733B-4F37-B6C6-CBE254A19AD9}"/>
              </a:ext>
            </a:extLst>
          </p:cNvPr>
          <p:cNvGrpSpPr/>
          <p:nvPr/>
        </p:nvGrpSpPr>
        <p:grpSpPr>
          <a:xfrm>
            <a:off x="9629104" y="3863768"/>
            <a:ext cx="2379407" cy="2104103"/>
            <a:chOff x="9629104" y="3863768"/>
            <a:chExt cx="2379407" cy="210410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AC64CF8-62DE-48DF-B4E7-B444527969EB}"/>
                </a:ext>
              </a:extLst>
            </p:cNvPr>
            <p:cNvGrpSpPr/>
            <p:nvPr/>
          </p:nvGrpSpPr>
          <p:grpSpPr>
            <a:xfrm>
              <a:off x="9629104" y="3863768"/>
              <a:ext cx="2379407" cy="2104103"/>
              <a:chOff x="3038166" y="530942"/>
              <a:chExt cx="2379407" cy="2104103"/>
            </a:xfrm>
            <a:noFill/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9ECFED6A-42D7-424E-9B66-6712024426CC}"/>
                  </a:ext>
                </a:extLst>
              </p:cNvPr>
              <p:cNvGrpSpPr/>
              <p:nvPr/>
            </p:nvGrpSpPr>
            <p:grpSpPr>
              <a:xfrm>
                <a:off x="3038166" y="530942"/>
                <a:ext cx="2379407" cy="2104103"/>
                <a:chOff x="3038167" y="530942"/>
                <a:chExt cx="1750142" cy="1582993"/>
              </a:xfrm>
              <a:grpFill/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264B1695-B3BA-4C9C-A8CD-E561E82CBA12}"/>
                    </a:ext>
                  </a:extLst>
                </p:cNvPr>
                <p:cNvCxnSpPr/>
                <p:nvPr/>
              </p:nvCxnSpPr>
              <p:spPr>
                <a:xfrm>
                  <a:off x="3628103" y="530942"/>
                  <a:ext cx="0" cy="1582993"/>
                </a:xfrm>
                <a:prstGeom prst="lin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07D83BE2-8151-4552-85D3-725CFC71F909}"/>
                    </a:ext>
                  </a:extLst>
                </p:cNvPr>
                <p:cNvCxnSpPr/>
                <p:nvPr/>
              </p:nvCxnSpPr>
              <p:spPr>
                <a:xfrm>
                  <a:off x="4222955" y="530942"/>
                  <a:ext cx="0" cy="1582993"/>
                </a:xfrm>
                <a:prstGeom prst="lin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09CBAAA5-CCC8-40CD-B6B1-5CDE0C500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071716"/>
                  <a:ext cx="1750142" cy="0"/>
                </a:xfrm>
                <a:prstGeom prst="lin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9DBA55E2-85E5-481C-B8C5-4ECF7C94B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167" y="1607574"/>
                  <a:ext cx="1750142" cy="0"/>
                </a:xfrm>
                <a:prstGeom prst="lin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3248482-7FBA-427B-8804-8F31D2BA3671}"/>
                  </a:ext>
                </a:extLst>
              </p:cNvPr>
              <p:cNvGrpSpPr/>
              <p:nvPr/>
            </p:nvGrpSpPr>
            <p:grpSpPr>
              <a:xfrm>
                <a:off x="4033187" y="1382181"/>
                <a:ext cx="422786" cy="447367"/>
                <a:chOff x="5643716" y="1435509"/>
                <a:chExt cx="452284" cy="481781"/>
              </a:xfrm>
              <a:grpFill/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3EF08877-2AC2-411C-8604-D4D4187C6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2601B3B2-AB71-426A-94D0-9762FC1E0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6B41612-A454-4982-B109-B49D0BFE44D4}"/>
                  </a:ext>
                </a:extLst>
              </p:cNvPr>
              <p:cNvSpPr/>
              <p:nvPr/>
            </p:nvSpPr>
            <p:spPr>
              <a:xfrm>
                <a:off x="4013135" y="651026"/>
                <a:ext cx="471948" cy="478626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EEF3C276-2064-4503-8FC6-829157261AA6}"/>
                  </a:ext>
                </a:extLst>
              </p:cNvPr>
              <p:cNvGrpSpPr/>
              <p:nvPr/>
            </p:nvGrpSpPr>
            <p:grpSpPr>
              <a:xfrm>
                <a:off x="3131368" y="619819"/>
                <a:ext cx="422786" cy="447367"/>
                <a:chOff x="5643716" y="1435509"/>
                <a:chExt cx="452284" cy="481781"/>
              </a:xfrm>
              <a:grpFill/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DF0FE878-8BA9-4889-BBED-206FCF792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4D1C323F-B7E7-4CF2-AACB-B67D92843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4ECBAF97-9C0F-4938-B912-5936558E527E}"/>
                  </a:ext>
                </a:extLst>
              </p:cNvPr>
              <p:cNvSpPr/>
              <p:nvPr/>
            </p:nvSpPr>
            <p:spPr>
              <a:xfrm>
                <a:off x="4843493" y="2092273"/>
                <a:ext cx="471948" cy="478626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EF94080A-2F99-4E48-A04E-2B1C80930B68}"/>
                  </a:ext>
                </a:extLst>
              </p:cNvPr>
              <p:cNvGrpSpPr/>
              <p:nvPr/>
            </p:nvGrpSpPr>
            <p:grpSpPr>
              <a:xfrm>
                <a:off x="3141587" y="2134112"/>
                <a:ext cx="422786" cy="447367"/>
                <a:chOff x="5643716" y="1435509"/>
                <a:chExt cx="452284" cy="481781"/>
              </a:xfrm>
              <a:grpFill/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9CB7E0EB-7011-4106-9690-ED1DA0937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3716" y="1435509"/>
                  <a:ext cx="452284" cy="481781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27655C5A-BEE4-4D92-9851-ADE901D1E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3716" y="1445342"/>
                  <a:ext cx="452284" cy="471948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28C9DCC9-B192-4977-91F8-5E7733CA0320}"/>
                  </a:ext>
                </a:extLst>
              </p:cNvPr>
              <p:cNvSpPr/>
              <p:nvPr/>
            </p:nvSpPr>
            <p:spPr>
              <a:xfrm>
                <a:off x="4835759" y="617856"/>
                <a:ext cx="471948" cy="478626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04AF16B-C4CF-4791-9370-4567F773217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856" y="4717175"/>
              <a:ext cx="422786" cy="447367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4F5D9A5-FA46-4536-8F72-5278AF567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2856" y="4726306"/>
              <a:ext cx="422786" cy="43823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7BAC65-6673-4B9C-B82A-A312BA3AE5A9}"/>
              </a:ext>
            </a:extLst>
          </p:cNvPr>
          <p:cNvGrpSpPr/>
          <p:nvPr/>
        </p:nvGrpSpPr>
        <p:grpSpPr>
          <a:xfrm>
            <a:off x="5171184" y="2936209"/>
            <a:ext cx="5027206" cy="837695"/>
            <a:chOff x="5171184" y="2936209"/>
            <a:chExt cx="5027206" cy="837695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B392376-6B00-4653-BBB3-0EDD8637D1CF}"/>
                </a:ext>
              </a:extLst>
            </p:cNvPr>
            <p:cNvSpPr txBox="1"/>
            <p:nvPr/>
          </p:nvSpPr>
          <p:spPr>
            <a:xfrm>
              <a:off x="5171184" y="2982212"/>
              <a:ext cx="506120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-2</a:t>
              </a:r>
              <a:endParaRPr lang="zh-CN" altLang="en-US" sz="24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211B265-554A-4484-B51D-58F9AE0A3B57}"/>
                </a:ext>
              </a:extLst>
            </p:cNvPr>
            <p:cNvSpPr txBox="1"/>
            <p:nvPr/>
          </p:nvSpPr>
          <p:spPr>
            <a:xfrm>
              <a:off x="7305367" y="3080965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B66BF1D-E287-49A4-B733-3FFF0112FF5F}"/>
                </a:ext>
              </a:extLst>
            </p:cNvPr>
            <p:cNvSpPr txBox="1"/>
            <p:nvPr/>
          </p:nvSpPr>
          <p:spPr>
            <a:xfrm>
              <a:off x="8114128" y="3014002"/>
              <a:ext cx="397882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0CAF53C-9360-4A20-AA2D-CC5C794CFE86}"/>
                </a:ext>
              </a:extLst>
            </p:cNvPr>
            <p:cNvSpPr txBox="1"/>
            <p:nvPr/>
          </p:nvSpPr>
          <p:spPr>
            <a:xfrm>
              <a:off x="9864093" y="3047440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57EEC85-E181-498B-A9A5-A8AEAEA73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226" y="2963775"/>
              <a:ext cx="671762" cy="7037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050BE5A-90F6-4572-BF1E-5AB7BE194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1151" y="2936209"/>
              <a:ext cx="759593" cy="837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2AC1FCEA-3D9B-4139-A56E-FDCFB275B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9194" y="2976203"/>
              <a:ext cx="654311" cy="7904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16B21F6B-0454-454E-8D44-2AFB52A1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9196" y="2979188"/>
              <a:ext cx="613140" cy="7136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D5F7D3-70FD-4D91-8A2F-9C8D4156BF5C}"/>
              </a:ext>
            </a:extLst>
          </p:cNvPr>
          <p:cNvGrpSpPr/>
          <p:nvPr/>
        </p:nvGrpSpPr>
        <p:grpSpPr>
          <a:xfrm>
            <a:off x="3824713" y="176388"/>
            <a:ext cx="5742038" cy="2771154"/>
            <a:chOff x="3824713" y="176388"/>
            <a:chExt cx="5742038" cy="2771154"/>
          </a:xfrm>
        </p:grpSpPr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C03C3548-E804-4C34-A65C-B0FDD7E9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4713" y="176388"/>
              <a:ext cx="5742038" cy="2726077"/>
            </a:xfrm>
            <a:prstGeom prst="rect">
              <a:avLst/>
            </a:prstGeom>
          </p:spPr>
        </p:pic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9BE1E05F-D9CB-4EA4-A55A-D6CEF525E1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118" y="1220109"/>
              <a:ext cx="10499" cy="571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9221107-7C15-47E0-AC29-A75CC4A8675B}"/>
                </a:ext>
              </a:extLst>
            </p:cNvPr>
            <p:cNvSpPr txBox="1"/>
            <p:nvPr/>
          </p:nvSpPr>
          <p:spPr>
            <a:xfrm>
              <a:off x="6608277" y="1421867"/>
              <a:ext cx="5106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-2</a:t>
              </a:r>
              <a:endParaRPr lang="zh-CN" altLang="en-US" sz="20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DB76871-14ED-4927-BB26-22DE8943D2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3620" y="1332731"/>
              <a:ext cx="2049701" cy="4616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C147774-75A2-4DCB-8F12-BEDA05DC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263" y="1332731"/>
              <a:ext cx="1806889" cy="5249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C91C246-C857-40D3-AE40-97CD81C56396}"/>
                </a:ext>
              </a:extLst>
            </p:cNvPr>
            <p:cNvSpPr txBox="1"/>
            <p:nvPr/>
          </p:nvSpPr>
          <p:spPr>
            <a:xfrm>
              <a:off x="8191067" y="1231436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2B29E22F-93D6-4E9E-A915-F4F88411411E}"/>
                </a:ext>
              </a:extLst>
            </p:cNvPr>
            <p:cNvSpPr txBox="1"/>
            <p:nvPr/>
          </p:nvSpPr>
          <p:spPr>
            <a:xfrm>
              <a:off x="5266221" y="1728356"/>
              <a:ext cx="316046" cy="40011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FF019E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000" dirty="0">
                <a:solidFill>
                  <a:srgbClr val="FF019E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9B11D2A1-D814-4ADD-858B-5BAFAC281B53}"/>
                </a:ext>
              </a:extLst>
            </p:cNvPr>
            <p:cNvCxnSpPr>
              <a:cxnSpLocks/>
            </p:cNvCxnSpPr>
            <p:nvPr/>
          </p:nvCxnSpPr>
          <p:spPr>
            <a:xfrm>
              <a:off x="4012856" y="1791199"/>
              <a:ext cx="0" cy="115634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0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23EA85-17D4-43BA-B559-E82EA96AF5FA}"/>
              </a:ext>
            </a:extLst>
          </p:cNvPr>
          <p:cNvGrpSpPr/>
          <p:nvPr/>
        </p:nvGrpSpPr>
        <p:grpSpPr>
          <a:xfrm>
            <a:off x="2713704" y="262720"/>
            <a:ext cx="6745259" cy="6260637"/>
            <a:chOff x="2713704" y="262720"/>
            <a:chExt cx="6745259" cy="626063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7ACDCE-B7E0-43D0-9A20-12AA220A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3704" y="262720"/>
              <a:ext cx="5654046" cy="268430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E0F8BC9-EC40-4ADA-9BAA-446948EBC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0289" y="2993412"/>
              <a:ext cx="2500876" cy="18351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CAA23D9-81CD-4B34-A9AB-340A178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982" y="3070227"/>
              <a:ext cx="2384423" cy="1750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E42645D-301C-44C1-AB33-124EA0B7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9982" y="4821027"/>
              <a:ext cx="1041304" cy="164347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B83DCB1-7E35-45D8-9D1D-20340B55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750" y="4849616"/>
              <a:ext cx="1091213" cy="164508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54E3AEB-ACEE-447A-9ED3-9D3209FC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215" y="4849616"/>
              <a:ext cx="1117709" cy="1673741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22C2769-6CF1-4680-8C0F-7A26AF4BB17E}"/>
                </a:ext>
              </a:extLst>
            </p:cNvPr>
            <p:cNvSpPr txBox="1"/>
            <p:nvPr/>
          </p:nvSpPr>
          <p:spPr>
            <a:xfrm>
              <a:off x="2930929" y="3348214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3ED28A72-90DB-41CD-A836-282CEEE4D5E4}"/>
                </a:ext>
              </a:extLst>
            </p:cNvPr>
            <p:cNvSpPr txBox="1"/>
            <p:nvPr/>
          </p:nvSpPr>
          <p:spPr>
            <a:xfrm>
              <a:off x="2930929" y="5014782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X’s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F6C77B8-9C26-4E5B-A526-A24F3EC1AEE8}"/>
              </a:ext>
            </a:extLst>
          </p:cNvPr>
          <p:cNvSpPr/>
          <p:nvPr/>
        </p:nvSpPr>
        <p:spPr>
          <a:xfrm>
            <a:off x="8347587" y="5515897"/>
            <a:ext cx="1130710" cy="1002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FC82E2-3468-4745-92ED-0A507390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7" y="5527490"/>
            <a:ext cx="1091213" cy="9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23EA85-17D4-43BA-B559-E82EA96AF5FA}"/>
              </a:ext>
            </a:extLst>
          </p:cNvPr>
          <p:cNvGrpSpPr/>
          <p:nvPr/>
        </p:nvGrpSpPr>
        <p:grpSpPr>
          <a:xfrm>
            <a:off x="3776085" y="226504"/>
            <a:ext cx="6685768" cy="6279644"/>
            <a:chOff x="2773195" y="243713"/>
            <a:chExt cx="6685768" cy="627964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7ACDCE-B7E0-43D0-9A20-12AA220A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5833" y="243713"/>
              <a:ext cx="5709154" cy="271046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E0F8BC9-EC40-4ADA-9BAA-446948EBC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0289" y="2993412"/>
              <a:ext cx="2500876" cy="18351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CAA23D9-81CD-4B34-A9AB-340A178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982" y="3070227"/>
              <a:ext cx="2384423" cy="1750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E42645D-301C-44C1-AB33-124EA0B7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9982" y="4821027"/>
              <a:ext cx="1041304" cy="164347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B83DCB1-7E35-45D8-9D1D-20340B55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750" y="4849616"/>
              <a:ext cx="1091213" cy="164508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54E3AEB-ACEE-447A-9ED3-9D3209FC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215" y="4849616"/>
              <a:ext cx="1117709" cy="1673741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22C2769-6CF1-4680-8C0F-7A26AF4BB17E}"/>
                </a:ext>
              </a:extLst>
            </p:cNvPr>
            <p:cNvSpPr txBox="1"/>
            <p:nvPr/>
          </p:nvSpPr>
          <p:spPr>
            <a:xfrm>
              <a:off x="2773195" y="3295481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3ED28A72-90DB-41CD-A836-282CEEE4D5E4}"/>
                </a:ext>
              </a:extLst>
            </p:cNvPr>
            <p:cNvSpPr txBox="1"/>
            <p:nvPr/>
          </p:nvSpPr>
          <p:spPr>
            <a:xfrm>
              <a:off x="2940340" y="5126385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X’s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FC2924-6A1C-48CD-9703-62C7D22F8749}"/>
              </a:ext>
            </a:extLst>
          </p:cNvPr>
          <p:cNvSpPr txBox="1"/>
          <p:nvPr/>
        </p:nvSpPr>
        <p:spPr>
          <a:xfrm>
            <a:off x="7362111" y="4920628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C9205-E8BA-4845-94A4-00DE3B3B75D1}"/>
              </a:ext>
            </a:extLst>
          </p:cNvPr>
          <p:cNvSpPr txBox="1"/>
          <p:nvPr/>
        </p:nvSpPr>
        <p:spPr>
          <a:xfrm>
            <a:off x="8668708" y="4920627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8D9E2-30EC-440D-AE0B-7A7A9D4E7D63}"/>
              </a:ext>
            </a:extLst>
          </p:cNvPr>
          <p:cNvSpPr txBox="1"/>
          <p:nvPr/>
        </p:nvSpPr>
        <p:spPr>
          <a:xfrm>
            <a:off x="10020743" y="4933056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1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7480-FDC0-4C2A-9ACF-0A277E3FBFDE}"/>
              </a:ext>
            </a:extLst>
          </p:cNvPr>
          <p:cNvSpPr txBox="1"/>
          <p:nvPr/>
        </p:nvSpPr>
        <p:spPr>
          <a:xfrm>
            <a:off x="3805885" y="5485206"/>
            <a:ext cx="1819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B9892C-93B5-4696-A9F8-3A466E8CB8A4}"/>
              </a:ext>
            </a:extLst>
          </p:cNvPr>
          <p:cNvSpPr txBox="1"/>
          <p:nvPr/>
        </p:nvSpPr>
        <p:spPr>
          <a:xfrm>
            <a:off x="3704648" y="3805097"/>
            <a:ext cx="155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 * -1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4AD94DD-88A0-4EC0-8753-65F49D8046FE}"/>
              </a:ext>
            </a:extLst>
          </p:cNvPr>
          <p:cNvSpPr txBox="1"/>
          <p:nvPr/>
        </p:nvSpPr>
        <p:spPr>
          <a:xfrm>
            <a:off x="2196623" y="1975706"/>
            <a:ext cx="1535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EAAEE4-328F-440F-B94C-8B6F62E0370E}"/>
              </a:ext>
            </a:extLst>
          </p:cNvPr>
          <p:cNvSpPr txBox="1"/>
          <p:nvPr/>
        </p:nvSpPr>
        <p:spPr>
          <a:xfrm>
            <a:off x="2198703" y="652426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maximum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CCF527-248F-445E-9CA8-1A37FF9ECB93}"/>
              </a:ext>
            </a:extLst>
          </p:cNvPr>
          <p:cNvSpPr/>
          <p:nvPr/>
        </p:nvSpPr>
        <p:spPr>
          <a:xfrm>
            <a:off x="9331557" y="5485206"/>
            <a:ext cx="1236366" cy="107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C3B0A55-0084-4DE7-A568-FEFEA59615CA}"/>
              </a:ext>
            </a:extLst>
          </p:cNvPr>
          <p:cNvSpPr txBox="1"/>
          <p:nvPr/>
        </p:nvSpPr>
        <p:spPr>
          <a:xfrm>
            <a:off x="2222217" y="3697374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minimum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7AF7D-A237-4DE3-A82F-8A606003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3" y="5547536"/>
            <a:ext cx="1113423" cy="98689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612A2A-C6CB-4C60-8610-9FB61EBAEE8D}"/>
              </a:ext>
            </a:extLst>
          </p:cNvPr>
          <p:cNvCxnSpPr>
            <a:cxnSpLocks/>
          </p:cNvCxnSpPr>
          <p:nvPr/>
        </p:nvCxnSpPr>
        <p:spPr>
          <a:xfrm>
            <a:off x="4012856" y="1791199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B03F76A-2775-4AFE-8E4E-EF505CC26277}"/>
              </a:ext>
            </a:extLst>
          </p:cNvPr>
          <p:cNvCxnSpPr>
            <a:cxnSpLocks/>
          </p:cNvCxnSpPr>
          <p:nvPr/>
        </p:nvCxnSpPr>
        <p:spPr>
          <a:xfrm>
            <a:off x="6249694" y="3703977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6A0EFA-6D0C-4942-A543-BF81F6DCFA24}"/>
              </a:ext>
            </a:extLst>
          </p:cNvPr>
          <p:cNvSpPr/>
          <p:nvPr/>
        </p:nvSpPr>
        <p:spPr>
          <a:xfrm>
            <a:off x="7108723" y="4832407"/>
            <a:ext cx="146575" cy="65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CF35E7E-164D-48E9-8169-9F571095FED2}"/>
              </a:ext>
            </a:extLst>
          </p:cNvPr>
          <p:cNvCxnSpPr>
            <a:cxnSpLocks/>
          </p:cNvCxnSpPr>
          <p:nvPr/>
        </p:nvCxnSpPr>
        <p:spPr>
          <a:xfrm>
            <a:off x="9577877" y="5401833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CB087CAA-4F36-4FDD-B74B-462C39806A4E}"/>
              </a:ext>
            </a:extLst>
          </p:cNvPr>
          <p:cNvSpPr/>
          <p:nvPr/>
        </p:nvSpPr>
        <p:spPr>
          <a:xfrm>
            <a:off x="8479822" y="4803818"/>
            <a:ext cx="108010" cy="640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AB5A693-2612-42A2-BC3E-84735A15A125}"/>
              </a:ext>
            </a:extLst>
          </p:cNvPr>
          <p:cNvSpPr/>
          <p:nvPr/>
        </p:nvSpPr>
        <p:spPr>
          <a:xfrm>
            <a:off x="9817541" y="4832408"/>
            <a:ext cx="129578" cy="677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C05A35B-BA7D-460F-8089-64CCA942A0E7}"/>
              </a:ext>
            </a:extLst>
          </p:cNvPr>
          <p:cNvCxnSpPr>
            <a:cxnSpLocks/>
          </p:cNvCxnSpPr>
          <p:nvPr/>
        </p:nvCxnSpPr>
        <p:spPr>
          <a:xfrm flipH="1" flipV="1">
            <a:off x="7198630" y="4873261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B5EAEF-63C8-4598-9DE2-405FAD9A8EBF}"/>
              </a:ext>
            </a:extLst>
          </p:cNvPr>
          <p:cNvCxnSpPr>
            <a:cxnSpLocks/>
          </p:cNvCxnSpPr>
          <p:nvPr/>
        </p:nvCxnSpPr>
        <p:spPr>
          <a:xfrm flipH="1" flipV="1">
            <a:off x="9871831" y="4856668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C33DF-9A90-4AC3-9FDF-0C01F8D6D363}"/>
              </a:ext>
            </a:extLst>
          </p:cNvPr>
          <p:cNvCxnSpPr>
            <a:cxnSpLocks/>
          </p:cNvCxnSpPr>
          <p:nvPr/>
        </p:nvCxnSpPr>
        <p:spPr>
          <a:xfrm flipH="1" flipV="1">
            <a:off x="8542485" y="4885859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B4E6EA-A12F-41BF-8D95-28A145E6CC13}"/>
              </a:ext>
            </a:extLst>
          </p:cNvPr>
          <p:cNvSpPr txBox="1"/>
          <p:nvPr/>
        </p:nvSpPr>
        <p:spPr>
          <a:xfrm>
            <a:off x="5293179" y="3278272"/>
            <a:ext cx="3319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A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58BEE-9958-41F8-92DF-1269C5C22FBB}"/>
              </a:ext>
            </a:extLst>
          </p:cNvPr>
          <p:cNvSpPr txBox="1"/>
          <p:nvPr/>
        </p:nvSpPr>
        <p:spPr>
          <a:xfrm>
            <a:off x="7405593" y="3186367"/>
            <a:ext cx="3319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B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23EA85-17D4-43BA-B559-E82EA96AF5FA}"/>
              </a:ext>
            </a:extLst>
          </p:cNvPr>
          <p:cNvGrpSpPr/>
          <p:nvPr/>
        </p:nvGrpSpPr>
        <p:grpSpPr>
          <a:xfrm>
            <a:off x="3776085" y="226504"/>
            <a:ext cx="6685768" cy="6279644"/>
            <a:chOff x="2773195" y="243713"/>
            <a:chExt cx="6685768" cy="627964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7ACDCE-B7E0-43D0-9A20-12AA220A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5833" y="243713"/>
              <a:ext cx="5709154" cy="271046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E0F8BC9-EC40-4ADA-9BAA-446948EBC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0289" y="2993412"/>
              <a:ext cx="2500876" cy="18351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CAA23D9-81CD-4B34-A9AB-340A178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982" y="3070227"/>
              <a:ext cx="2384423" cy="1750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E42645D-301C-44C1-AB33-124EA0B7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9982" y="4821027"/>
              <a:ext cx="1041304" cy="164347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B83DCB1-7E35-45D8-9D1D-20340B55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750" y="4849616"/>
              <a:ext cx="1091213" cy="164508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54E3AEB-ACEE-447A-9ED3-9D3209FC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215" y="4849616"/>
              <a:ext cx="1117709" cy="1673741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22C2769-6CF1-4680-8C0F-7A26AF4BB17E}"/>
                </a:ext>
              </a:extLst>
            </p:cNvPr>
            <p:cNvSpPr txBox="1"/>
            <p:nvPr/>
          </p:nvSpPr>
          <p:spPr>
            <a:xfrm>
              <a:off x="2773195" y="3295481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3ED28A72-90DB-41CD-A836-282CEEE4D5E4}"/>
                </a:ext>
              </a:extLst>
            </p:cNvPr>
            <p:cNvSpPr txBox="1"/>
            <p:nvPr/>
          </p:nvSpPr>
          <p:spPr>
            <a:xfrm>
              <a:off x="2940340" y="5126385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X’s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FC2924-6A1C-48CD-9703-62C7D22F8749}"/>
              </a:ext>
            </a:extLst>
          </p:cNvPr>
          <p:cNvSpPr txBox="1"/>
          <p:nvPr/>
        </p:nvSpPr>
        <p:spPr>
          <a:xfrm>
            <a:off x="7362111" y="4920628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C9205-E8BA-4845-94A4-00DE3B3B75D1}"/>
              </a:ext>
            </a:extLst>
          </p:cNvPr>
          <p:cNvSpPr txBox="1"/>
          <p:nvPr/>
        </p:nvSpPr>
        <p:spPr>
          <a:xfrm>
            <a:off x="8668708" y="4920627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8D9E2-30EC-440D-AE0B-7A7A9D4E7D63}"/>
              </a:ext>
            </a:extLst>
          </p:cNvPr>
          <p:cNvSpPr txBox="1"/>
          <p:nvPr/>
        </p:nvSpPr>
        <p:spPr>
          <a:xfrm>
            <a:off x="10020743" y="4933056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1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7480-FDC0-4C2A-9ACF-0A277E3FBFDE}"/>
              </a:ext>
            </a:extLst>
          </p:cNvPr>
          <p:cNvSpPr txBox="1"/>
          <p:nvPr/>
        </p:nvSpPr>
        <p:spPr>
          <a:xfrm>
            <a:off x="3805885" y="5485206"/>
            <a:ext cx="1819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B9892C-93B5-4696-A9F8-3A466E8CB8A4}"/>
              </a:ext>
            </a:extLst>
          </p:cNvPr>
          <p:cNvSpPr txBox="1"/>
          <p:nvPr/>
        </p:nvSpPr>
        <p:spPr>
          <a:xfrm>
            <a:off x="3704648" y="3805097"/>
            <a:ext cx="155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 * -1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4AD94DD-88A0-4EC0-8753-65F49D8046FE}"/>
              </a:ext>
            </a:extLst>
          </p:cNvPr>
          <p:cNvSpPr txBox="1"/>
          <p:nvPr/>
        </p:nvSpPr>
        <p:spPr>
          <a:xfrm>
            <a:off x="2196623" y="1975706"/>
            <a:ext cx="1535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EAAEE4-328F-440F-B94C-8B6F62E0370E}"/>
              </a:ext>
            </a:extLst>
          </p:cNvPr>
          <p:cNvSpPr txBox="1"/>
          <p:nvPr/>
        </p:nvSpPr>
        <p:spPr>
          <a:xfrm>
            <a:off x="2198703" y="652426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maximum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CCF527-248F-445E-9CA8-1A37FF9ECB93}"/>
              </a:ext>
            </a:extLst>
          </p:cNvPr>
          <p:cNvSpPr/>
          <p:nvPr/>
        </p:nvSpPr>
        <p:spPr>
          <a:xfrm>
            <a:off x="9331557" y="5485206"/>
            <a:ext cx="1236366" cy="107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C3B0A55-0084-4DE7-A568-FEFEA59615CA}"/>
              </a:ext>
            </a:extLst>
          </p:cNvPr>
          <p:cNvSpPr txBox="1"/>
          <p:nvPr/>
        </p:nvSpPr>
        <p:spPr>
          <a:xfrm>
            <a:off x="2222217" y="3697374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minimum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7AF7D-A237-4DE3-A82F-8A606003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3" y="5547536"/>
            <a:ext cx="1113423" cy="98689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612A2A-C6CB-4C60-8610-9FB61EBAEE8D}"/>
              </a:ext>
            </a:extLst>
          </p:cNvPr>
          <p:cNvCxnSpPr>
            <a:cxnSpLocks/>
          </p:cNvCxnSpPr>
          <p:nvPr/>
        </p:nvCxnSpPr>
        <p:spPr>
          <a:xfrm>
            <a:off x="4012856" y="1791199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B03F76A-2775-4AFE-8E4E-EF505CC26277}"/>
              </a:ext>
            </a:extLst>
          </p:cNvPr>
          <p:cNvCxnSpPr>
            <a:cxnSpLocks/>
          </p:cNvCxnSpPr>
          <p:nvPr/>
        </p:nvCxnSpPr>
        <p:spPr>
          <a:xfrm>
            <a:off x="6249694" y="3703977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6A0EFA-6D0C-4942-A543-BF81F6DCFA24}"/>
              </a:ext>
            </a:extLst>
          </p:cNvPr>
          <p:cNvSpPr/>
          <p:nvPr/>
        </p:nvSpPr>
        <p:spPr>
          <a:xfrm>
            <a:off x="7108723" y="4832407"/>
            <a:ext cx="146575" cy="65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CF35E7E-164D-48E9-8169-9F571095FED2}"/>
              </a:ext>
            </a:extLst>
          </p:cNvPr>
          <p:cNvCxnSpPr>
            <a:cxnSpLocks/>
          </p:cNvCxnSpPr>
          <p:nvPr/>
        </p:nvCxnSpPr>
        <p:spPr>
          <a:xfrm>
            <a:off x="9577877" y="5401833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CB087CAA-4F36-4FDD-B74B-462C39806A4E}"/>
              </a:ext>
            </a:extLst>
          </p:cNvPr>
          <p:cNvSpPr/>
          <p:nvPr/>
        </p:nvSpPr>
        <p:spPr>
          <a:xfrm>
            <a:off x="8479822" y="4803818"/>
            <a:ext cx="108010" cy="640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AB5A693-2612-42A2-BC3E-84735A15A125}"/>
              </a:ext>
            </a:extLst>
          </p:cNvPr>
          <p:cNvSpPr/>
          <p:nvPr/>
        </p:nvSpPr>
        <p:spPr>
          <a:xfrm>
            <a:off x="9817541" y="4832408"/>
            <a:ext cx="129578" cy="677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C05A35B-BA7D-460F-8089-64CCA942A0E7}"/>
              </a:ext>
            </a:extLst>
          </p:cNvPr>
          <p:cNvCxnSpPr>
            <a:cxnSpLocks/>
          </p:cNvCxnSpPr>
          <p:nvPr/>
        </p:nvCxnSpPr>
        <p:spPr>
          <a:xfrm flipH="1" flipV="1">
            <a:off x="7198630" y="4873261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B5EAEF-63C8-4598-9DE2-405FAD9A8EBF}"/>
              </a:ext>
            </a:extLst>
          </p:cNvPr>
          <p:cNvCxnSpPr>
            <a:cxnSpLocks/>
          </p:cNvCxnSpPr>
          <p:nvPr/>
        </p:nvCxnSpPr>
        <p:spPr>
          <a:xfrm flipH="1" flipV="1">
            <a:off x="9871831" y="4856668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C33DF-9A90-4AC3-9FDF-0C01F8D6D363}"/>
              </a:ext>
            </a:extLst>
          </p:cNvPr>
          <p:cNvCxnSpPr>
            <a:cxnSpLocks/>
          </p:cNvCxnSpPr>
          <p:nvPr/>
        </p:nvCxnSpPr>
        <p:spPr>
          <a:xfrm flipH="1" flipV="1">
            <a:off x="8542485" y="4885859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6BF3E66-8E7D-4032-9F0C-5447BBEF84DB}"/>
              </a:ext>
            </a:extLst>
          </p:cNvPr>
          <p:cNvSpPr/>
          <p:nvPr/>
        </p:nvSpPr>
        <p:spPr>
          <a:xfrm>
            <a:off x="5293179" y="2986353"/>
            <a:ext cx="2440687" cy="756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779930-B3E2-421D-9A68-0BC1E5FB2494}"/>
              </a:ext>
            </a:extLst>
          </p:cNvPr>
          <p:cNvSpPr/>
          <p:nvPr/>
        </p:nvSpPr>
        <p:spPr>
          <a:xfrm>
            <a:off x="8055037" y="3003398"/>
            <a:ext cx="2440687" cy="794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CB5470A-62F6-4ECB-99F8-4E00DDEDB82E}"/>
              </a:ext>
            </a:extLst>
          </p:cNvPr>
          <p:cNvGrpSpPr/>
          <p:nvPr/>
        </p:nvGrpSpPr>
        <p:grpSpPr>
          <a:xfrm>
            <a:off x="5171184" y="2936209"/>
            <a:ext cx="5027206" cy="837695"/>
            <a:chOff x="5171184" y="2936209"/>
            <a:chExt cx="5027206" cy="83769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C8486BE-6EC9-4B74-8552-E8240F3E44A2}"/>
                </a:ext>
              </a:extLst>
            </p:cNvPr>
            <p:cNvSpPr txBox="1"/>
            <p:nvPr/>
          </p:nvSpPr>
          <p:spPr>
            <a:xfrm>
              <a:off x="5171184" y="2982212"/>
              <a:ext cx="506120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-2</a:t>
              </a:r>
              <a:endParaRPr lang="zh-CN" altLang="en-US" sz="24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5BB5E6-70F3-41DD-9EAF-07C3C67E582A}"/>
                </a:ext>
              </a:extLst>
            </p:cNvPr>
            <p:cNvSpPr txBox="1"/>
            <p:nvPr/>
          </p:nvSpPr>
          <p:spPr>
            <a:xfrm>
              <a:off x="7305367" y="3080965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5AD9514-8D15-46DD-8BC8-D20BE330BC0C}"/>
                </a:ext>
              </a:extLst>
            </p:cNvPr>
            <p:cNvSpPr txBox="1"/>
            <p:nvPr/>
          </p:nvSpPr>
          <p:spPr>
            <a:xfrm>
              <a:off x="8114128" y="3014002"/>
              <a:ext cx="397882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E1F6538-3940-4679-8D57-46EB22135F42}"/>
                </a:ext>
              </a:extLst>
            </p:cNvPr>
            <p:cNvSpPr txBox="1"/>
            <p:nvPr/>
          </p:nvSpPr>
          <p:spPr>
            <a:xfrm>
              <a:off x="9864093" y="3047440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6F069D-7367-4A30-87EC-77176765F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226" y="2963775"/>
              <a:ext cx="671762" cy="7037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35A418E-0357-4DAC-B130-8830A98897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1151" y="2936209"/>
              <a:ext cx="759593" cy="837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EED552F-889C-4760-B232-D2DF9B307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9194" y="2976203"/>
              <a:ext cx="654311" cy="7904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1D6F03E-71E9-4326-BD1F-3617E2BEA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9196" y="2979188"/>
              <a:ext cx="613140" cy="7136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4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23EA85-17D4-43BA-B559-E82EA96AF5FA}"/>
              </a:ext>
            </a:extLst>
          </p:cNvPr>
          <p:cNvGrpSpPr/>
          <p:nvPr/>
        </p:nvGrpSpPr>
        <p:grpSpPr>
          <a:xfrm>
            <a:off x="3776085" y="2976203"/>
            <a:ext cx="6685768" cy="3529945"/>
            <a:chOff x="2773195" y="2993412"/>
            <a:chExt cx="6685768" cy="352994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E0F8BC9-EC40-4ADA-9BAA-446948EBC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0289" y="2993412"/>
              <a:ext cx="2500876" cy="18351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CAA23D9-81CD-4B34-A9AB-340A178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982" y="3070227"/>
              <a:ext cx="2384423" cy="1750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E42645D-301C-44C1-AB33-124EA0B7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9982" y="4821027"/>
              <a:ext cx="1041304" cy="164347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B83DCB1-7E35-45D8-9D1D-20340B55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750" y="4849616"/>
              <a:ext cx="1091213" cy="164508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54E3AEB-ACEE-447A-9ED3-9D3209FC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215" y="4849616"/>
              <a:ext cx="1117709" cy="1673741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22C2769-6CF1-4680-8C0F-7A26AF4BB17E}"/>
                </a:ext>
              </a:extLst>
            </p:cNvPr>
            <p:cNvSpPr txBox="1"/>
            <p:nvPr/>
          </p:nvSpPr>
          <p:spPr>
            <a:xfrm>
              <a:off x="2773195" y="3295481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3ED28A72-90DB-41CD-A836-282CEEE4D5E4}"/>
                </a:ext>
              </a:extLst>
            </p:cNvPr>
            <p:cNvSpPr txBox="1"/>
            <p:nvPr/>
          </p:nvSpPr>
          <p:spPr>
            <a:xfrm>
              <a:off x="2940340" y="5126385"/>
              <a:ext cx="1140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X’s turn:</a:t>
              </a:r>
              <a:endParaRPr lang="zh-CN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FC2924-6A1C-48CD-9703-62C7D22F8749}"/>
              </a:ext>
            </a:extLst>
          </p:cNvPr>
          <p:cNvSpPr txBox="1"/>
          <p:nvPr/>
        </p:nvSpPr>
        <p:spPr>
          <a:xfrm>
            <a:off x="7362111" y="4920628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CC9205-E8BA-4845-94A4-00DE3B3B75D1}"/>
              </a:ext>
            </a:extLst>
          </p:cNvPr>
          <p:cNvSpPr txBox="1"/>
          <p:nvPr/>
        </p:nvSpPr>
        <p:spPr>
          <a:xfrm>
            <a:off x="8668708" y="4920627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0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8D9E2-30EC-440D-AE0B-7A7A9D4E7D63}"/>
              </a:ext>
            </a:extLst>
          </p:cNvPr>
          <p:cNvSpPr txBox="1"/>
          <p:nvPr/>
        </p:nvSpPr>
        <p:spPr>
          <a:xfrm>
            <a:off x="10020743" y="4933056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Arial Black" panose="020B0A04020102020204" pitchFamily="34" charset="0"/>
              </a:rPr>
              <a:t>1</a:t>
            </a:r>
            <a:endParaRPr lang="zh-CN" altLang="en-US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7480-FDC0-4C2A-9ACF-0A277E3FBFDE}"/>
              </a:ext>
            </a:extLst>
          </p:cNvPr>
          <p:cNvSpPr txBox="1"/>
          <p:nvPr/>
        </p:nvSpPr>
        <p:spPr>
          <a:xfrm>
            <a:off x="3805885" y="5485206"/>
            <a:ext cx="1819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B9892C-93B5-4696-A9F8-3A466E8CB8A4}"/>
              </a:ext>
            </a:extLst>
          </p:cNvPr>
          <p:cNvSpPr txBox="1"/>
          <p:nvPr/>
        </p:nvSpPr>
        <p:spPr>
          <a:xfrm>
            <a:off x="3704648" y="3805097"/>
            <a:ext cx="155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 * -1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4AD94DD-88A0-4EC0-8753-65F49D8046FE}"/>
              </a:ext>
            </a:extLst>
          </p:cNvPr>
          <p:cNvSpPr txBox="1"/>
          <p:nvPr/>
        </p:nvSpPr>
        <p:spPr>
          <a:xfrm>
            <a:off x="2196623" y="1975706"/>
            <a:ext cx="1535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 Black" panose="020B0A04020102020204" pitchFamily="34" charset="0"/>
              </a:rPr>
              <a:t>Utility = (winning state + empty spots)* 1</a:t>
            </a:r>
            <a:endParaRPr lang="zh-CN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EAAEE4-328F-440F-B94C-8B6F62E0370E}"/>
              </a:ext>
            </a:extLst>
          </p:cNvPr>
          <p:cNvSpPr txBox="1"/>
          <p:nvPr/>
        </p:nvSpPr>
        <p:spPr>
          <a:xfrm>
            <a:off x="2198703" y="652426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maximum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CCF527-248F-445E-9CA8-1A37FF9ECB93}"/>
              </a:ext>
            </a:extLst>
          </p:cNvPr>
          <p:cNvSpPr/>
          <p:nvPr/>
        </p:nvSpPr>
        <p:spPr>
          <a:xfrm>
            <a:off x="9331557" y="5485206"/>
            <a:ext cx="1236366" cy="1072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C3B0A55-0084-4DE7-A568-FEFEA59615CA}"/>
              </a:ext>
            </a:extLst>
          </p:cNvPr>
          <p:cNvSpPr txBox="1"/>
          <p:nvPr/>
        </p:nvSpPr>
        <p:spPr>
          <a:xfrm>
            <a:off x="2222217" y="3697374"/>
            <a:ext cx="15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Plays the move that results in the </a:t>
            </a:r>
            <a:r>
              <a:rPr lang="en-US" altLang="zh-CN" sz="1400" i="1" dirty="0">
                <a:solidFill>
                  <a:schemeClr val="bg1"/>
                </a:solidFill>
                <a:latin typeface="Arial Black" panose="020B0A04020102020204" pitchFamily="34" charset="0"/>
              </a:rPr>
              <a:t>minimum</a:t>
            </a:r>
            <a:r>
              <a: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</a:rPr>
              <a:t> value:</a:t>
            </a:r>
            <a:endParaRPr lang="zh-CN" alt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7AF7D-A237-4DE3-A82F-8A6060036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3" y="5547536"/>
            <a:ext cx="1113423" cy="98689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612A2A-C6CB-4C60-8610-9FB61EBAEE8D}"/>
              </a:ext>
            </a:extLst>
          </p:cNvPr>
          <p:cNvCxnSpPr>
            <a:cxnSpLocks/>
          </p:cNvCxnSpPr>
          <p:nvPr/>
        </p:nvCxnSpPr>
        <p:spPr>
          <a:xfrm>
            <a:off x="4012856" y="1791199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B03F76A-2775-4AFE-8E4E-EF505CC26277}"/>
              </a:ext>
            </a:extLst>
          </p:cNvPr>
          <p:cNvCxnSpPr>
            <a:cxnSpLocks/>
          </p:cNvCxnSpPr>
          <p:nvPr/>
        </p:nvCxnSpPr>
        <p:spPr>
          <a:xfrm>
            <a:off x="6249694" y="3703977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6A0EFA-6D0C-4942-A543-BF81F6DCFA24}"/>
              </a:ext>
            </a:extLst>
          </p:cNvPr>
          <p:cNvSpPr/>
          <p:nvPr/>
        </p:nvSpPr>
        <p:spPr>
          <a:xfrm>
            <a:off x="7108723" y="4832407"/>
            <a:ext cx="146575" cy="65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CF35E7E-164D-48E9-8169-9F571095FED2}"/>
              </a:ext>
            </a:extLst>
          </p:cNvPr>
          <p:cNvCxnSpPr>
            <a:cxnSpLocks/>
          </p:cNvCxnSpPr>
          <p:nvPr/>
        </p:nvCxnSpPr>
        <p:spPr>
          <a:xfrm>
            <a:off x="9577877" y="5401833"/>
            <a:ext cx="0" cy="115634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CB087CAA-4F36-4FDD-B74B-462C39806A4E}"/>
              </a:ext>
            </a:extLst>
          </p:cNvPr>
          <p:cNvSpPr/>
          <p:nvPr/>
        </p:nvSpPr>
        <p:spPr>
          <a:xfrm>
            <a:off x="8479822" y="4803818"/>
            <a:ext cx="108010" cy="640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AB5A693-2612-42A2-BC3E-84735A15A125}"/>
              </a:ext>
            </a:extLst>
          </p:cNvPr>
          <p:cNvSpPr/>
          <p:nvPr/>
        </p:nvSpPr>
        <p:spPr>
          <a:xfrm>
            <a:off x="9817541" y="4832408"/>
            <a:ext cx="129578" cy="677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C05A35B-BA7D-460F-8089-64CCA942A0E7}"/>
              </a:ext>
            </a:extLst>
          </p:cNvPr>
          <p:cNvCxnSpPr>
            <a:cxnSpLocks/>
          </p:cNvCxnSpPr>
          <p:nvPr/>
        </p:nvCxnSpPr>
        <p:spPr>
          <a:xfrm flipH="1" flipV="1">
            <a:off x="7198630" y="4873261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B5EAEF-63C8-4598-9DE2-405FAD9A8EBF}"/>
              </a:ext>
            </a:extLst>
          </p:cNvPr>
          <p:cNvCxnSpPr>
            <a:cxnSpLocks/>
          </p:cNvCxnSpPr>
          <p:nvPr/>
        </p:nvCxnSpPr>
        <p:spPr>
          <a:xfrm flipH="1" flipV="1">
            <a:off x="9871831" y="4856668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C33DF-9A90-4AC3-9FDF-0C01F8D6D363}"/>
              </a:ext>
            </a:extLst>
          </p:cNvPr>
          <p:cNvCxnSpPr>
            <a:cxnSpLocks/>
          </p:cNvCxnSpPr>
          <p:nvPr/>
        </p:nvCxnSpPr>
        <p:spPr>
          <a:xfrm flipH="1" flipV="1">
            <a:off x="8542485" y="4885859"/>
            <a:ext cx="10499" cy="571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6BF3E66-8E7D-4032-9F0C-5447BBEF84DB}"/>
              </a:ext>
            </a:extLst>
          </p:cNvPr>
          <p:cNvSpPr/>
          <p:nvPr/>
        </p:nvSpPr>
        <p:spPr>
          <a:xfrm>
            <a:off x="5293179" y="2986353"/>
            <a:ext cx="2440687" cy="756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779930-B3E2-421D-9A68-0BC1E5FB2494}"/>
              </a:ext>
            </a:extLst>
          </p:cNvPr>
          <p:cNvSpPr/>
          <p:nvPr/>
        </p:nvSpPr>
        <p:spPr>
          <a:xfrm>
            <a:off x="8055037" y="3003398"/>
            <a:ext cx="2440687" cy="794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CB5470A-62F6-4ECB-99F8-4E00DDEDB82E}"/>
              </a:ext>
            </a:extLst>
          </p:cNvPr>
          <p:cNvGrpSpPr/>
          <p:nvPr/>
        </p:nvGrpSpPr>
        <p:grpSpPr>
          <a:xfrm>
            <a:off x="5171184" y="2936209"/>
            <a:ext cx="5027206" cy="837695"/>
            <a:chOff x="5171184" y="2936209"/>
            <a:chExt cx="5027206" cy="83769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C8486BE-6EC9-4B74-8552-E8240F3E44A2}"/>
                </a:ext>
              </a:extLst>
            </p:cNvPr>
            <p:cNvSpPr txBox="1"/>
            <p:nvPr/>
          </p:nvSpPr>
          <p:spPr>
            <a:xfrm>
              <a:off x="5171184" y="2982212"/>
              <a:ext cx="506120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-2</a:t>
              </a:r>
              <a:endParaRPr lang="zh-CN" altLang="en-US" sz="24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5BB5E6-70F3-41DD-9EAF-07C3C67E582A}"/>
                </a:ext>
              </a:extLst>
            </p:cNvPr>
            <p:cNvSpPr txBox="1"/>
            <p:nvPr/>
          </p:nvSpPr>
          <p:spPr>
            <a:xfrm>
              <a:off x="7305367" y="3080965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5AD9514-8D15-46DD-8BC8-D20BE330BC0C}"/>
                </a:ext>
              </a:extLst>
            </p:cNvPr>
            <p:cNvSpPr txBox="1"/>
            <p:nvPr/>
          </p:nvSpPr>
          <p:spPr>
            <a:xfrm>
              <a:off x="8114128" y="3014002"/>
              <a:ext cx="397882" cy="46166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E1F6538-3940-4679-8D57-46EB22135F42}"/>
                </a:ext>
              </a:extLst>
            </p:cNvPr>
            <p:cNvSpPr txBox="1"/>
            <p:nvPr/>
          </p:nvSpPr>
          <p:spPr>
            <a:xfrm>
              <a:off x="9864093" y="3047440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6F069D-7367-4A30-87EC-77176765F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226" y="2963775"/>
              <a:ext cx="671762" cy="7037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35A418E-0357-4DAC-B130-8830A98897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1151" y="2936209"/>
              <a:ext cx="759593" cy="837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EED552F-889C-4760-B232-D2DF9B307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9194" y="2976203"/>
              <a:ext cx="654311" cy="7904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1D6F03E-71E9-4326-BD1F-3617E2BEA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9196" y="2979188"/>
              <a:ext cx="613140" cy="7136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FDCECB1-D314-4F20-AFDF-E2C4551EC13D}"/>
              </a:ext>
            </a:extLst>
          </p:cNvPr>
          <p:cNvGrpSpPr/>
          <p:nvPr/>
        </p:nvGrpSpPr>
        <p:grpSpPr>
          <a:xfrm>
            <a:off x="3824713" y="176388"/>
            <a:ext cx="5742038" cy="2771154"/>
            <a:chOff x="3824713" y="176388"/>
            <a:chExt cx="5742038" cy="2771154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BF27B553-F8CF-43DC-81EC-450722B4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4713" y="176388"/>
              <a:ext cx="5742038" cy="2726077"/>
            </a:xfrm>
            <a:prstGeom prst="rect">
              <a:avLst/>
            </a:prstGeom>
          </p:spPr>
        </p:pic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84A42C-DBF0-4307-A5C7-A01EEB666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118" y="1220109"/>
              <a:ext cx="10499" cy="571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3E148E-1FF0-44ED-8F0A-0C36821AE18D}"/>
                </a:ext>
              </a:extLst>
            </p:cNvPr>
            <p:cNvSpPr txBox="1"/>
            <p:nvPr/>
          </p:nvSpPr>
          <p:spPr>
            <a:xfrm>
              <a:off x="6608277" y="1421867"/>
              <a:ext cx="5106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-2</a:t>
              </a:r>
              <a:endParaRPr lang="zh-CN" altLang="en-US" sz="20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AE81C9F-3925-4A53-9A21-B4C97EFD98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3620" y="1332731"/>
              <a:ext cx="2049701" cy="4616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D5E5409-C7EA-4002-9A74-86A54B355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263" y="1332731"/>
              <a:ext cx="1806889" cy="5249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E80C464-9D6C-41D9-8AE2-D9EABF999E3D}"/>
                </a:ext>
              </a:extLst>
            </p:cNvPr>
            <p:cNvSpPr txBox="1"/>
            <p:nvPr/>
          </p:nvSpPr>
          <p:spPr>
            <a:xfrm>
              <a:off x="8191067" y="1231436"/>
              <a:ext cx="334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dirty="0">
                <a:solidFill>
                  <a:srgbClr val="00B0F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4F2D377-9BAC-4670-B288-03AF970A89A6}"/>
                </a:ext>
              </a:extLst>
            </p:cNvPr>
            <p:cNvSpPr txBox="1"/>
            <p:nvPr/>
          </p:nvSpPr>
          <p:spPr>
            <a:xfrm>
              <a:off x="5266221" y="1728356"/>
              <a:ext cx="316046" cy="40011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FF019E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000" dirty="0">
                <a:solidFill>
                  <a:srgbClr val="FF019E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3B99E50-9A13-4F74-84D8-0646EF7D0616}"/>
                </a:ext>
              </a:extLst>
            </p:cNvPr>
            <p:cNvCxnSpPr>
              <a:cxnSpLocks/>
            </p:cNvCxnSpPr>
            <p:nvPr/>
          </p:nvCxnSpPr>
          <p:spPr>
            <a:xfrm>
              <a:off x="4012856" y="1791199"/>
              <a:ext cx="0" cy="115634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9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5538F-F42D-44C4-8608-EDB5E751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1" y="219944"/>
            <a:ext cx="6694567" cy="6210768"/>
          </a:xfrm>
        </p:spPr>
      </p:pic>
    </p:spTree>
    <p:extLst>
      <p:ext uri="{BB962C8B-B14F-4D97-AF65-F5344CB8AC3E}">
        <p14:creationId xmlns:p14="http://schemas.microsoft.com/office/powerpoint/2010/main" val="138304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5538F-F42D-44C4-8608-EDB5E751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974" y="235770"/>
            <a:ext cx="8185843" cy="6145366"/>
          </a:xfrm>
        </p:spPr>
      </p:pic>
    </p:spTree>
    <p:extLst>
      <p:ext uri="{BB962C8B-B14F-4D97-AF65-F5344CB8AC3E}">
        <p14:creationId xmlns:p14="http://schemas.microsoft.com/office/powerpoint/2010/main" val="248341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5538F-F42D-44C4-8608-EDB5E751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974" y="235770"/>
            <a:ext cx="8185842" cy="6145366"/>
          </a:xfrm>
        </p:spPr>
      </p:pic>
    </p:spTree>
    <p:extLst>
      <p:ext uri="{BB962C8B-B14F-4D97-AF65-F5344CB8AC3E}">
        <p14:creationId xmlns:p14="http://schemas.microsoft.com/office/powerpoint/2010/main" val="31559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5538F-F42D-44C4-8608-EDB5E751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974" y="235770"/>
            <a:ext cx="8185842" cy="6145365"/>
          </a:xfrm>
        </p:spPr>
      </p:pic>
    </p:spTree>
    <p:extLst>
      <p:ext uri="{BB962C8B-B14F-4D97-AF65-F5344CB8AC3E}">
        <p14:creationId xmlns:p14="http://schemas.microsoft.com/office/powerpoint/2010/main" val="10021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217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晴雅</dc:creator>
  <cp:lastModifiedBy>杨 晴雅</cp:lastModifiedBy>
  <cp:revision>23</cp:revision>
  <dcterms:created xsi:type="dcterms:W3CDTF">2020-11-24T17:48:08Z</dcterms:created>
  <dcterms:modified xsi:type="dcterms:W3CDTF">2020-12-01T03:46:32Z</dcterms:modified>
</cp:coreProperties>
</file>