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Lst>
  <p:sldSz cx="21596350" cy="327564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17" userDrawn="1">
          <p15:clr>
            <a:srgbClr val="A4A3A4"/>
          </p15:clr>
        </p15:guide>
        <p15:guide id="2" pos="668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D7F5CD"/>
    <a:srgbClr val="FCDCBF"/>
    <a:srgbClr val="BFE7FF"/>
    <a:srgbClr val="FFCFE7"/>
    <a:srgbClr val="FED67F"/>
    <a:srgbClr val="5F5F5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8" d="100"/>
          <a:sy n="18" d="100"/>
        </p:scale>
        <p:origin x="2621" y="82"/>
      </p:cViewPr>
      <p:guideLst>
        <p:guide orient="horz" pos="10317"/>
        <p:guide pos="668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731" y="5360830"/>
            <a:ext cx="18356942" cy="11404080"/>
          </a:xfrm>
        </p:spPr>
        <p:txBody>
          <a:bodyPr anchor="b"/>
          <a:lstStyle>
            <a:lvl1pPr algn="ctr">
              <a:defRPr sz="14175"/>
            </a:lvl1pPr>
          </a:lstStyle>
          <a:p>
            <a:r>
              <a:rPr lang="en-US"/>
              <a:t>Click to edit Master title style</a:t>
            </a:r>
            <a:endParaRPr lang="en-US" dirty="0"/>
          </a:p>
        </p:txBody>
      </p:sp>
      <p:sp>
        <p:nvSpPr>
          <p:cNvPr id="3" name="Subtitle 2"/>
          <p:cNvSpPr>
            <a:spLocks noGrp="1"/>
          </p:cNvSpPr>
          <p:nvPr>
            <p:ph type="subTitle" idx="1"/>
          </p:nvPr>
        </p:nvSpPr>
        <p:spPr>
          <a:xfrm>
            <a:off x="2699551" y="17204695"/>
            <a:ext cx="16197302" cy="7908545"/>
          </a:xfrm>
        </p:spPr>
        <p:txBody>
          <a:bodyPr/>
          <a:lstStyle>
            <a:lvl1pPr marL="0" indent="0" algn="ctr">
              <a:buNone/>
              <a:defRPr sz="5670"/>
            </a:lvl1pPr>
            <a:lvl2pPr marL="1080135" indent="0" algn="ctr">
              <a:buNone/>
              <a:defRPr sz="4725"/>
            </a:lvl2pPr>
            <a:lvl3pPr marL="2160270" indent="0" algn="ctr">
              <a:buNone/>
              <a:defRPr sz="4250"/>
            </a:lvl3pPr>
            <a:lvl4pPr marL="3239135" indent="0" algn="ctr">
              <a:buNone/>
              <a:defRPr sz="3780"/>
            </a:lvl4pPr>
            <a:lvl5pPr marL="4319270" indent="0" algn="ctr">
              <a:buNone/>
              <a:defRPr sz="3780"/>
            </a:lvl5pPr>
            <a:lvl6pPr marL="5399405" indent="0" algn="ctr">
              <a:buNone/>
              <a:defRPr sz="3780"/>
            </a:lvl6pPr>
            <a:lvl7pPr marL="6479540" indent="0" algn="ctr">
              <a:buNone/>
              <a:defRPr sz="3780"/>
            </a:lvl7pPr>
            <a:lvl8pPr marL="7558405" indent="0" algn="ctr">
              <a:buNone/>
              <a:defRPr sz="3780"/>
            </a:lvl8pPr>
            <a:lvl9pPr marL="8638540"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4926" y="1743975"/>
            <a:ext cx="4656725" cy="277595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753" y="1743975"/>
            <a:ext cx="13700218" cy="27759535"/>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506" y="8166362"/>
            <a:ext cx="18626896" cy="13625750"/>
          </a:xfrm>
        </p:spPr>
        <p:txBody>
          <a:bodyPr anchor="b"/>
          <a:lstStyle>
            <a:lvl1pPr>
              <a:defRPr sz="14175"/>
            </a:lvl1pPr>
          </a:lstStyle>
          <a:p>
            <a:r>
              <a:rPr lang="en-US"/>
              <a:t>Click to edit Master title style</a:t>
            </a:r>
            <a:endParaRPr lang="en-US" dirty="0"/>
          </a:p>
        </p:txBody>
      </p:sp>
      <p:sp>
        <p:nvSpPr>
          <p:cNvPr id="3" name="Text Placeholder 2"/>
          <p:cNvSpPr>
            <a:spLocks noGrp="1"/>
          </p:cNvSpPr>
          <p:nvPr>
            <p:ph type="body" idx="1"/>
          </p:nvPr>
        </p:nvSpPr>
        <p:spPr>
          <a:xfrm>
            <a:off x="1473506" y="21921017"/>
            <a:ext cx="18626896" cy="7165460"/>
          </a:xfrm>
        </p:spPr>
        <p:txBody>
          <a:bodyPr/>
          <a:lstStyle>
            <a:lvl1pPr marL="0" indent="0">
              <a:buNone/>
              <a:defRPr sz="5670">
                <a:solidFill>
                  <a:schemeClr val="tx1"/>
                </a:solidFill>
              </a:defRPr>
            </a:lvl1pPr>
            <a:lvl2pPr marL="1080135" indent="0">
              <a:buNone/>
              <a:defRPr sz="4725">
                <a:solidFill>
                  <a:schemeClr val="tx1">
                    <a:tint val="75000"/>
                  </a:schemeClr>
                </a:solidFill>
              </a:defRPr>
            </a:lvl2pPr>
            <a:lvl3pPr marL="2160270" indent="0">
              <a:buNone/>
              <a:defRPr sz="4250">
                <a:solidFill>
                  <a:schemeClr val="tx1">
                    <a:tint val="75000"/>
                  </a:schemeClr>
                </a:solidFill>
              </a:defRPr>
            </a:lvl3pPr>
            <a:lvl4pPr marL="3239135" indent="0">
              <a:buNone/>
              <a:defRPr sz="3780">
                <a:solidFill>
                  <a:schemeClr val="tx1">
                    <a:tint val="75000"/>
                  </a:schemeClr>
                </a:solidFill>
              </a:defRPr>
            </a:lvl4pPr>
            <a:lvl5pPr marL="4319270" indent="0">
              <a:buNone/>
              <a:defRPr sz="3780">
                <a:solidFill>
                  <a:schemeClr val="tx1">
                    <a:tint val="75000"/>
                  </a:schemeClr>
                </a:solidFill>
              </a:defRPr>
            </a:lvl5pPr>
            <a:lvl6pPr marL="5399405" indent="0">
              <a:buNone/>
              <a:defRPr sz="3780">
                <a:solidFill>
                  <a:schemeClr val="tx1">
                    <a:tint val="75000"/>
                  </a:schemeClr>
                </a:solidFill>
              </a:defRPr>
            </a:lvl6pPr>
            <a:lvl7pPr marL="6479540" indent="0">
              <a:buNone/>
              <a:defRPr sz="3780">
                <a:solidFill>
                  <a:schemeClr val="tx1">
                    <a:tint val="75000"/>
                  </a:schemeClr>
                </a:solidFill>
              </a:defRPr>
            </a:lvl7pPr>
            <a:lvl8pPr marL="7558405" indent="0">
              <a:buNone/>
              <a:defRPr sz="3780">
                <a:solidFill>
                  <a:schemeClr val="tx1">
                    <a:tint val="75000"/>
                  </a:schemeClr>
                </a:solidFill>
              </a:defRPr>
            </a:lvl8pPr>
            <a:lvl9pPr marL="8638540" indent="0">
              <a:buNone/>
              <a:defRPr sz="378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3E22DA87-17A3-43A0-B86E-2FCFB6EFBC3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752" y="8719875"/>
            <a:ext cx="9178471" cy="20783635"/>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10933179" y="8719875"/>
            <a:ext cx="9178471" cy="20783635"/>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566" y="1743982"/>
            <a:ext cx="18626896" cy="63313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568" y="8029869"/>
            <a:ext cx="9136289" cy="3935316"/>
          </a:xfrm>
        </p:spPr>
        <p:txBody>
          <a:bodyPr anchor="b"/>
          <a:lstStyle>
            <a:lvl1pPr marL="0" indent="0">
              <a:buNone/>
              <a:defRPr sz="5670" b="1"/>
            </a:lvl1pPr>
            <a:lvl2pPr marL="1080135" indent="0">
              <a:buNone/>
              <a:defRPr sz="4725" b="1"/>
            </a:lvl2pPr>
            <a:lvl3pPr marL="2160270" indent="0">
              <a:buNone/>
              <a:defRPr sz="4250" b="1"/>
            </a:lvl3pPr>
            <a:lvl4pPr marL="3239135" indent="0">
              <a:buNone/>
              <a:defRPr sz="3780" b="1"/>
            </a:lvl4pPr>
            <a:lvl5pPr marL="4319270" indent="0">
              <a:buNone/>
              <a:defRPr sz="3780" b="1"/>
            </a:lvl5pPr>
            <a:lvl6pPr marL="5399405" indent="0">
              <a:buNone/>
              <a:defRPr sz="3780" b="1"/>
            </a:lvl6pPr>
            <a:lvl7pPr marL="6479540" indent="0">
              <a:buNone/>
              <a:defRPr sz="3780" b="1"/>
            </a:lvl7pPr>
            <a:lvl8pPr marL="7558405" indent="0">
              <a:buNone/>
              <a:defRPr sz="3780" b="1"/>
            </a:lvl8pPr>
            <a:lvl9pPr marL="8638540" indent="0">
              <a:buNone/>
              <a:defRPr sz="3780" b="1"/>
            </a:lvl9pPr>
          </a:lstStyle>
          <a:p>
            <a:pPr lvl="0"/>
            <a:r>
              <a:rPr lang="en-US"/>
              <a:t>Edit Master text styles</a:t>
            </a:r>
            <a:endParaRPr lang="en-US"/>
          </a:p>
        </p:txBody>
      </p:sp>
      <p:sp>
        <p:nvSpPr>
          <p:cNvPr id="4" name="Content Placeholder 3"/>
          <p:cNvSpPr>
            <a:spLocks noGrp="1"/>
          </p:cNvSpPr>
          <p:nvPr>
            <p:ph sz="half" idx="2"/>
          </p:nvPr>
        </p:nvSpPr>
        <p:spPr>
          <a:xfrm>
            <a:off x="1487568" y="11965185"/>
            <a:ext cx="9136289" cy="17598985"/>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10933180" y="8029869"/>
            <a:ext cx="9181283" cy="3935316"/>
          </a:xfrm>
        </p:spPr>
        <p:txBody>
          <a:bodyPr anchor="b"/>
          <a:lstStyle>
            <a:lvl1pPr marL="0" indent="0">
              <a:buNone/>
              <a:defRPr sz="5670" b="1"/>
            </a:lvl1pPr>
            <a:lvl2pPr marL="1080135" indent="0">
              <a:buNone/>
              <a:defRPr sz="4725" b="1"/>
            </a:lvl2pPr>
            <a:lvl3pPr marL="2160270" indent="0">
              <a:buNone/>
              <a:defRPr sz="4250" b="1"/>
            </a:lvl3pPr>
            <a:lvl4pPr marL="3239135" indent="0">
              <a:buNone/>
              <a:defRPr sz="3780" b="1"/>
            </a:lvl4pPr>
            <a:lvl5pPr marL="4319270" indent="0">
              <a:buNone/>
              <a:defRPr sz="3780" b="1"/>
            </a:lvl5pPr>
            <a:lvl6pPr marL="5399405" indent="0">
              <a:buNone/>
              <a:defRPr sz="3780" b="1"/>
            </a:lvl6pPr>
            <a:lvl7pPr marL="6479540" indent="0">
              <a:buNone/>
              <a:defRPr sz="3780" b="1"/>
            </a:lvl7pPr>
            <a:lvl8pPr marL="7558405" indent="0">
              <a:buNone/>
              <a:defRPr sz="3780" b="1"/>
            </a:lvl8pPr>
            <a:lvl9pPr marL="8638540" indent="0">
              <a:buNone/>
              <a:defRPr sz="3780" b="1"/>
            </a:lvl9pPr>
          </a:lstStyle>
          <a:p>
            <a:pPr lvl="0"/>
            <a:r>
              <a:rPr lang="en-US"/>
              <a:t>Edit Master text styles</a:t>
            </a:r>
            <a:endParaRPr lang="en-US"/>
          </a:p>
        </p:txBody>
      </p:sp>
      <p:sp>
        <p:nvSpPr>
          <p:cNvPr id="6" name="Content Placeholder 5"/>
          <p:cNvSpPr>
            <a:spLocks noGrp="1"/>
          </p:cNvSpPr>
          <p:nvPr>
            <p:ph sz="quarter" idx="4"/>
          </p:nvPr>
        </p:nvSpPr>
        <p:spPr>
          <a:xfrm>
            <a:off x="10933180" y="11965185"/>
            <a:ext cx="9181283" cy="17598985"/>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566" y="2183760"/>
            <a:ext cx="6965402" cy="7643160"/>
          </a:xfrm>
        </p:spPr>
        <p:txBody>
          <a:bodyPr anchor="b"/>
          <a:lstStyle>
            <a:lvl1pPr>
              <a:defRPr sz="7560"/>
            </a:lvl1pPr>
          </a:lstStyle>
          <a:p>
            <a:r>
              <a:rPr lang="en-US"/>
              <a:t>Click to edit Master title style</a:t>
            </a:r>
            <a:endParaRPr lang="en-US" dirty="0"/>
          </a:p>
        </p:txBody>
      </p:sp>
      <p:sp>
        <p:nvSpPr>
          <p:cNvPr id="3" name="Content Placeholder 2"/>
          <p:cNvSpPr>
            <a:spLocks noGrp="1"/>
          </p:cNvSpPr>
          <p:nvPr>
            <p:ph idx="1"/>
          </p:nvPr>
        </p:nvSpPr>
        <p:spPr>
          <a:xfrm>
            <a:off x="9181283" y="4716322"/>
            <a:ext cx="10933179" cy="23278276"/>
          </a:xfrm>
        </p:spPr>
        <p:txBody>
          <a:bodyPr/>
          <a:lstStyle>
            <a:lvl1pPr>
              <a:defRPr sz="7560"/>
            </a:lvl1pPr>
            <a:lvl2pPr>
              <a:defRPr sz="6615"/>
            </a:lvl2pPr>
            <a:lvl3pPr>
              <a:defRPr sz="5670"/>
            </a:lvl3pPr>
            <a:lvl4pPr>
              <a:defRPr sz="4725"/>
            </a:lvl4pPr>
            <a:lvl5pPr>
              <a:defRPr sz="4725"/>
            </a:lvl5pPr>
            <a:lvl6pPr>
              <a:defRPr sz="4725"/>
            </a:lvl6pPr>
            <a:lvl7pPr>
              <a:defRPr sz="4725"/>
            </a:lvl7pPr>
            <a:lvl8pPr>
              <a:defRPr sz="4725"/>
            </a:lvl8pPr>
            <a:lvl9pPr>
              <a:defRPr sz="4725"/>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87566" y="9826920"/>
            <a:ext cx="6965402" cy="18205585"/>
          </a:xfrm>
        </p:spPr>
        <p:txBody>
          <a:bodyPr/>
          <a:lstStyle>
            <a:lvl1pPr marL="0" indent="0">
              <a:buNone/>
              <a:defRPr sz="3780"/>
            </a:lvl1pPr>
            <a:lvl2pPr marL="1080135" indent="0">
              <a:buNone/>
              <a:defRPr sz="3305"/>
            </a:lvl2pPr>
            <a:lvl3pPr marL="2160270" indent="0">
              <a:buNone/>
              <a:defRPr sz="2835"/>
            </a:lvl3pPr>
            <a:lvl4pPr marL="3239135" indent="0">
              <a:buNone/>
              <a:defRPr sz="2360"/>
            </a:lvl4pPr>
            <a:lvl5pPr marL="4319270" indent="0">
              <a:buNone/>
              <a:defRPr sz="2360"/>
            </a:lvl5pPr>
            <a:lvl6pPr marL="5399405" indent="0">
              <a:buNone/>
              <a:defRPr sz="2360"/>
            </a:lvl6pPr>
            <a:lvl7pPr marL="6479540" indent="0">
              <a:buNone/>
              <a:defRPr sz="2360"/>
            </a:lvl7pPr>
            <a:lvl8pPr marL="7558405" indent="0">
              <a:buNone/>
              <a:defRPr sz="2360"/>
            </a:lvl8pPr>
            <a:lvl9pPr marL="8638540" indent="0">
              <a:buNone/>
              <a:defRPr sz="236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3E22DA87-17A3-43A0-B86E-2FCFB6EFBC3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566" y="2183760"/>
            <a:ext cx="6965402" cy="7643160"/>
          </a:xfrm>
        </p:spPr>
        <p:txBody>
          <a:bodyPr anchor="b"/>
          <a:lstStyle>
            <a:lvl1pPr>
              <a:defRPr sz="7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1283" y="4716322"/>
            <a:ext cx="10933179" cy="23278276"/>
          </a:xfrm>
        </p:spPr>
        <p:txBody>
          <a:bodyPr anchor="t"/>
          <a:lstStyle>
            <a:lvl1pPr marL="0" indent="0">
              <a:buNone/>
              <a:defRPr sz="7560"/>
            </a:lvl1pPr>
            <a:lvl2pPr marL="1080135" indent="0">
              <a:buNone/>
              <a:defRPr sz="6615"/>
            </a:lvl2pPr>
            <a:lvl3pPr marL="2160270" indent="0">
              <a:buNone/>
              <a:defRPr sz="5670"/>
            </a:lvl3pPr>
            <a:lvl4pPr marL="3239135" indent="0">
              <a:buNone/>
              <a:defRPr sz="4725"/>
            </a:lvl4pPr>
            <a:lvl5pPr marL="4319270" indent="0">
              <a:buNone/>
              <a:defRPr sz="4725"/>
            </a:lvl5pPr>
            <a:lvl6pPr marL="5399405" indent="0">
              <a:buNone/>
              <a:defRPr sz="4725"/>
            </a:lvl6pPr>
            <a:lvl7pPr marL="6479540" indent="0">
              <a:buNone/>
              <a:defRPr sz="4725"/>
            </a:lvl7pPr>
            <a:lvl8pPr marL="7558405" indent="0">
              <a:buNone/>
              <a:defRPr sz="4725"/>
            </a:lvl8pPr>
            <a:lvl9pPr marL="8638540" indent="0">
              <a:buNone/>
              <a:defRPr sz="4725"/>
            </a:lvl9pPr>
          </a:lstStyle>
          <a:p>
            <a:r>
              <a:rPr lang="en-US"/>
              <a:t>Click icon to add picture</a:t>
            </a:r>
            <a:endParaRPr lang="en-US" dirty="0"/>
          </a:p>
        </p:txBody>
      </p:sp>
      <p:sp>
        <p:nvSpPr>
          <p:cNvPr id="4" name="Text Placeholder 3"/>
          <p:cNvSpPr>
            <a:spLocks noGrp="1"/>
          </p:cNvSpPr>
          <p:nvPr>
            <p:ph type="body" sz="half" idx="2"/>
          </p:nvPr>
        </p:nvSpPr>
        <p:spPr>
          <a:xfrm>
            <a:off x="1487566" y="9826920"/>
            <a:ext cx="6965402" cy="18205585"/>
          </a:xfrm>
        </p:spPr>
        <p:txBody>
          <a:bodyPr/>
          <a:lstStyle>
            <a:lvl1pPr marL="0" indent="0">
              <a:buNone/>
              <a:defRPr sz="3780"/>
            </a:lvl1pPr>
            <a:lvl2pPr marL="1080135" indent="0">
              <a:buNone/>
              <a:defRPr sz="3305"/>
            </a:lvl2pPr>
            <a:lvl3pPr marL="2160270" indent="0">
              <a:buNone/>
              <a:defRPr sz="2835"/>
            </a:lvl3pPr>
            <a:lvl4pPr marL="3239135" indent="0">
              <a:buNone/>
              <a:defRPr sz="2360"/>
            </a:lvl4pPr>
            <a:lvl5pPr marL="4319270" indent="0">
              <a:buNone/>
              <a:defRPr sz="2360"/>
            </a:lvl5pPr>
            <a:lvl6pPr marL="5399405" indent="0">
              <a:buNone/>
              <a:defRPr sz="2360"/>
            </a:lvl6pPr>
            <a:lvl7pPr marL="6479540" indent="0">
              <a:buNone/>
              <a:defRPr sz="2360"/>
            </a:lvl7pPr>
            <a:lvl8pPr marL="7558405" indent="0">
              <a:buNone/>
              <a:defRPr sz="2360"/>
            </a:lvl8pPr>
            <a:lvl9pPr marL="8638540" indent="0">
              <a:buNone/>
              <a:defRPr sz="236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3E22DA87-17A3-43A0-B86E-2FCFB6EFBC3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753" y="1743982"/>
            <a:ext cx="18626896" cy="63313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753" y="8719875"/>
            <a:ext cx="18626896" cy="20783635"/>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484752" y="30360337"/>
            <a:ext cx="4859190" cy="1743975"/>
          </a:xfrm>
          <a:prstGeom prst="rect">
            <a:avLst/>
          </a:prstGeom>
        </p:spPr>
        <p:txBody>
          <a:bodyPr vert="horz" lIns="91440" tIns="45720" rIns="91440" bIns="45720" rtlCol="0" anchor="ctr"/>
          <a:lstStyle>
            <a:lvl1pPr algn="l">
              <a:defRPr sz="2835">
                <a:solidFill>
                  <a:schemeClr val="tx1">
                    <a:tint val="75000"/>
                  </a:schemeClr>
                </a:solidFill>
              </a:defRPr>
            </a:lvl1pPr>
          </a:lstStyle>
          <a:p>
            <a:fld id="{3E22DA87-17A3-43A0-B86E-2FCFB6EFBC32}" type="datetimeFigureOut">
              <a:rPr lang="en-IN" smtClean="0"/>
            </a:fld>
            <a:endParaRPr lang="en-IN"/>
          </a:p>
        </p:txBody>
      </p:sp>
      <p:sp>
        <p:nvSpPr>
          <p:cNvPr id="5" name="Footer Placeholder 4"/>
          <p:cNvSpPr>
            <a:spLocks noGrp="1"/>
          </p:cNvSpPr>
          <p:nvPr>
            <p:ph type="ftr" sz="quarter" idx="3"/>
          </p:nvPr>
        </p:nvSpPr>
        <p:spPr>
          <a:xfrm>
            <a:off x="7153809" y="30360337"/>
            <a:ext cx="7288786" cy="1743975"/>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2459" y="30360337"/>
            <a:ext cx="4859190" cy="1743975"/>
          </a:xfrm>
          <a:prstGeom prst="rect">
            <a:avLst/>
          </a:prstGeom>
        </p:spPr>
        <p:txBody>
          <a:bodyPr vert="horz" lIns="91440" tIns="45720" rIns="91440" bIns="45720" rtlCol="0" anchor="ctr"/>
          <a:lstStyle>
            <a:lvl1pPr algn="r">
              <a:defRPr sz="2835">
                <a:solidFill>
                  <a:schemeClr val="tx1">
                    <a:tint val="75000"/>
                  </a:schemeClr>
                </a:solidFill>
              </a:defRPr>
            </a:lvl1pPr>
          </a:lstStyle>
          <a:p>
            <a:fld id="{4F033070-D223-4E7B-BBE1-DD4C7F7A138D}"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160270" rtl="0" eaLnBrk="1" latinLnBrk="0" hangingPunct="1">
        <a:lnSpc>
          <a:spcPct val="90000"/>
        </a:lnSpc>
        <a:spcBef>
          <a:spcPct val="0"/>
        </a:spcBef>
        <a:buNone/>
        <a:defRPr sz="10395" kern="1200">
          <a:solidFill>
            <a:schemeClr val="tx1"/>
          </a:solidFill>
          <a:latin typeface="+mj-lt"/>
          <a:ea typeface="+mj-ea"/>
          <a:cs typeface="+mj-cs"/>
        </a:defRPr>
      </a:lvl1pPr>
    </p:titleStyle>
    <p:bodyStyle>
      <a:lvl1pPr marL="539750" indent="-539750" algn="l" defTabSz="2160270" rtl="0" eaLnBrk="1" latinLnBrk="0" hangingPunct="1">
        <a:lnSpc>
          <a:spcPct val="90000"/>
        </a:lnSpc>
        <a:spcBef>
          <a:spcPts val="2360"/>
        </a:spcBef>
        <a:buFont typeface="Arial" panose="020B0604020202020204" pitchFamily="34" charset="0"/>
        <a:buChar char="•"/>
        <a:defRPr sz="6615" kern="1200">
          <a:solidFill>
            <a:schemeClr val="tx1"/>
          </a:solidFill>
          <a:latin typeface="+mn-lt"/>
          <a:ea typeface="+mn-ea"/>
          <a:cs typeface="+mn-cs"/>
        </a:defRPr>
      </a:lvl1pPr>
      <a:lvl2pPr marL="1619885" indent="-539750" algn="l" defTabSz="2160270" rtl="0" eaLnBrk="1" latinLnBrk="0" hangingPunct="1">
        <a:lnSpc>
          <a:spcPct val="90000"/>
        </a:lnSpc>
        <a:spcBef>
          <a:spcPts val="1180"/>
        </a:spcBef>
        <a:buFont typeface="Arial" panose="020B0604020202020204" pitchFamily="34" charset="0"/>
        <a:buChar char="•"/>
        <a:defRPr sz="5670" kern="1200">
          <a:solidFill>
            <a:schemeClr val="tx1"/>
          </a:solidFill>
          <a:latin typeface="+mn-lt"/>
          <a:ea typeface="+mn-ea"/>
          <a:cs typeface="+mn-cs"/>
        </a:defRPr>
      </a:lvl2pPr>
      <a:lvl3pPr marL="2699385" indent="-539750" algn="l" defTabSz="2160270" rtl="0" eaLnBrk="1" latinLnBrk="0" hangingPunct="1">
        <a:lnSpc>
          <a:spcPct val="90000"/>
        </a:lnSpc>
        <a:spcBef>
          <a:spcPts val="1180"/>
        </a:spcBef>
        <a:buFont typeface="Arial" panose="020B0604020202020204" pitchFamily="34" charset="0"/>
        <a:buChar char="•"/>
        <a:defRPr sz="4725" kern="1200">
          <a:solidFill>
            <a:schemeClr val="tx1"/>
          </a:solidFill>
          <a:latin typeface="+mn-lt"/>
          <a:ea typeface="+mn-ea"/>
          <a:cs typeface="+mn-cs"/>
        </a:defRPr>
      </a:lvl3pPr>
      <a:lvl4pPr marL="3779520"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4pPr>
      <a:lvl5pPr marL="4859655"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5pPr>
      <a:lvl6pPr marL="5939155"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6pPr>
      <a:lvl7pPr marL="7018655"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7pPr>
      <a:lvl8pPr marL="8098790"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8pPr>
      <a:lvl9pPr marL="9178925"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9pPr>
    </p:bodyStyle>
    <p:otherStyle>
      <a:defPPr>
        <a:defRPr lang="en-US"/>
      </a:defPPr>
      <a:lvl1pPr marL="0" algn="l" defTabSz="2160270" rtl="0" eaLnBrk="1" latinLnBrk="0" hangingPunct="1">
        <a:defRPr sz="4250" kern="1200">
          <a:solidFill>
            <a:schemeClr val="tx1"/>
          </a:solidFill>
          <a:latin typeface="+mn-lt"/>
          <a:ea typeface="+mn-ea"/>
          <a:cs typeface="+mn-cs"/>
        </a:defRPr>
      </a:lvl1pPr>
      <a:lvl2pPr marL="1080135" algn="l" defTabSz="2160270" rtl="0" eaLnBrk="1" latinLnBrk="0" hangingPunct="1">
        <a:defRPr sz="4250" kern="1200">
          <a:solidFill>
            <a:schemeClr val="tx1"/>
          </a:solidFill>
          <a:latin typeface="+mn-lt"/>
          <a:ea typeface="+mn-ea"/>
          <a:cs typeface="+mn-cs"/>
        </a:defRPr>
      </a:lvl2pPr>
      <a:lvl3pPr marL="2160270" algn="l" defTabSz="2160270" rtl="0" eaLnBrk="1" latinLnBrk="0" hangingPunct="1">
        <a:defRPr sz="4250" kern="1200">
          <a:solidFill>
            <a:schemeClr val="tx1"/>
          </a:solidFill>
          <a:latin typeface="+mn-lt"/>
          <a:ea typeface="+mn-ea"/>
          <a:cs typeface="+mn-cs"/>
        </a:defRPr>
      </a:lvl3pPr>
      <a:lvl4pPr marL="3239135" algn="l" defTabSz="2160270" rtl="0" eaLnBrk="1" latinLnBrk="0" hangingPunct="1">
        <a:defRPr sz="4250" kern="1200">
          <a:solidFill>
            <a:schemeClr val="tx1"/>
          </a:solidFill>
          <a:latin typeface="+mn-lt"/>
          <a:ea typeface="+mn-ea"/>
          <a:cs typeface="+mn-cs"/>
        </a:defRPr>
      </a:lvl4pPr>
      <a:lvl5pPr marL="4319270" algn="l" defTabSz="2160270" rtl="0" eaLnBrk="1" latinLnBrk="0" hangingPunct="1">
        <a:defRPr sz="4250" kern="1200">
          <a:solidFill>
            <a:schemeClr val="tx1"/>
          </a:solidFill>
          <a:latin typeface="+mn-lt"/>
          <a:ea typeface="+mn-ea"/>
          <a:cs typeface="+mn-cs"/>
        </a:defRPr>
      </a:lvl5pPr>
      <a:lvl6pPr marL="5399405" algn="l" defTabSz="2160270" rtl="0" eaLnBrk="1" latinLnBrk="0" hangingPunct="1">
        <a:defRPr sz="4250" kern="1200">
          <a:solidFill>
            <a:schemeClr val="tx1"/>
          </a:solidFill>
          <a:latin typeface="+mn-lt"/>
          <a:ea typeface="+mn-ea"/>
          <a:cs typeface="+mn-cs"/>
        </a:defRPr>
      </a:lvl6pPr>
      <a:lvl7pPr marL="6479540" algn="l" defTabSz="2160270" rtl="0" eaLnBrk="1" latinLnBrk="0" hangingPunct="1">
        <a:defRPr sz="4250" kern="1200">
          <a:solidFill>
            <a:schemeClr val="tx1"/>
          </a:solidFill>
          <a:latin typeface="+mn-lt"/>
          <a:ea typeface="+mn-ea"/>
          <a:cs typeface="+mn-cs"/>
        </a:defRPr>
      </a:lvl7pPr>
      <a:lvl8pPr marL="7558405" algn="l" defTabSz="2160270" rtl="0" eaLnBrk="1" latinLnBrk="0" hangingPunct="1">
        <a:defRPr sz="4250" kern="1200">
          <a:solidFill>
            <a:schemeClr val="tx1"/>
          </a:solidFill>
          <a:latin typeface="+mn-lt"/>
          <a:ea typeface="+mn-ea"/>
          <a:cs typeface="+mn-cs"/>
        </a:defRPr>
      </a:lvl8pPr>
      <a:lvl9pPr marL="8638540" algn="l" defTabSz="2160270" rtl="0" eaLnBrk="1" latinLnBrk="0" hangingPunct="1">
        <a:defRPr sz="42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61" y="4034697"/>
            <a:ext cx="21599525" cy="5925972"/>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0" dirty="0"/>
          </a:p>
        </p:txBody>
      </p:sp>
      <p:sp>
        <p:nvSpPr>
          <p:cNvPr id="5" name="Rectangle 4"/>
          <p:cNvSpPr/>
          <p:nvPr/>
        </p:nvSpPr>
        <p:spPr>
          <a:xfrm>
            <a:off x="-1561" y="9964665"/>
            <a:ext cx="21599525" cy="5626661"/>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0" dirty="0"/>
          </a:p>
        </p:txBody>
      </p:sp>
      <p:sp>
        <p:nvSpPr>
          <p:cNvPr id="6" name="Rectangle 5"/>
          <p:cNvSpPr/>
          <p:nvPr/>
        </p:nvSpPr>
        <p:spPr>
          <a:xfrm>
            <a:off x="-1270" y="15581630"/>
            <a:ext cx="21589365" cy="7386320"/>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ltLang="en-IN" sz="1990" dirty="0">
              <a:latin typeface="Times New Roman" panose="02020603050405020304" pitchFamily="18" charset="0"/>
              <a:cs typeface="Times New Roman" panose="02020603050405020304" pitchFamily="18" charset="0"/>
            </a:endParaRPr>
          </a:p>
        </p:txBody>
      </p:sp>
      <p:sp>
        <p:nvSpPr>
          <p:cNvPr id="7" name="Rectangle 6"/>
          <p:cNvSpPr/>
          <p:nvPr/>
        </p:nvSpPr>
        <p:spPr>
          <a:xfrm>
            <a:off x="-1561" y="22967486"/>
            <a:ext cx="21589365" cy="5194387"/>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0"/>
          </a:p>
        </p:txBody>
      </p:sp>
      <p:sp>
        <p:nvSpPr>
          <p:cNvPr id="8" name="Rectangle 7"/>
          <p:cNvSpPr/>
          <p:nvPr/>
        </p:nvSpPr>
        <p:spPr>
          <a:xfrm>
            <a:off x="-9812" y="28168784"/>
            <a:ext cx="21607776" cy="4589241"/>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0"/>
          </a:p>
        </p:txBody>
      </p:sp>
      <p:sp>
        <p:nvSpPr>
          <p:cNvPr id="19" name="Rectangle 18"/>
          <p:cNvSpPr/>
          <p:nvPr/>
        </p:nvSpPr>
        <p:spPr>
          <a:xfrm>
            <a:off x="352425" y="4146550"/>
            <a:ext cx="3038475" cy="551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5" b="1" dirty="0">
                <a:solidFill>
                  <a:schemeClr val="tx1"/>
                </a:solidFill>
                <a:latin typeface="Times New Roman" panose="02020603050405020304" pitchFamily="18" charset="0"/>
                <a:cs typeface="Times New Roman" panose="02020603050405020304" pitchFamily="18" charset="0"/>
              </a:rPr>
              <a:t>INTRODUCTION</a:t>
            </a:r>
            <a:endParaRPr lang="en-IN" sz="2785" b="1"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3457" y="2520960"/>
            <a:ext cx="21611421" cy="1502711"/>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0"/>
          </a:p>
        </p:txBody>
      </p:sp>
      <p:sp>
        <p:nvSpPr>
          <p:cNvPr id="22" name="Rectangle 21"/>
          <p:cNvSpPr/>
          <p:nvPr/>
        </p:nvSpPr>
        <p:spPr>
          <a:xfrm>
            <a:off x="352425" y="15979775"/>
            <a:ext cx="1764665" cy="551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5" b="1" dirty="0">
                <a:solidFill>
                  <a:schemeClr val="tx1"/>
                </a:solidFill>
                <a:latin typeface="Times New Roman" panose="02020603050405020304" pitchFamily="18" charset="0"/>
                <a:cs typeface="Times New Roman" panose="02020603050405020304" pitchFamily="18" charset="0"/>
              </a:rPr>
              <a:t>RESULTS</a:t>
            </a:r>
            <a:endParaRPr lang="en-IN" sz="2785"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322160" y="23224647"/>
            <a:ext cx="5731756"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5" b="1" dirty="0">
                <a:solidFill>
                  <a:schemeClr val="tx1"/>
                </a:solidFill>
                <a:latin typeface="Times New Roman" panose="02020603050405020304" pitchFamily="18" charset="0"/>
                <a:cs typeface="Times New Roman" panose="02020603050405020304" pitchFamily="18" charset="0"/>
              </a:rPr>
              <a:t>DISCUSSION AND CONCLUSION</a:t>
            </a:r>
            <a:endParaRPr lang="en-IN" sz="2785"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321945" y="28315920"/>
            <a:ext cx="3037840" cy="551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5" b="1" dirty="0">
                <a:solidFill>
                  <a:schemeClr val="tx1"/>
                </a:solidFill>
                <a:latin typeface="Times New Roman" panose="02020603050405020304" pitchFamily="18" charset="0"/>
                <a:cs typeface="Times New Roman" panose="02020603050405020304" pitchFamily="18" charset="0"/>
              </a:rPr>
              <a:t>BIBLIOGRAPHY</a:t>
            </a:r>
            <a:endParaRPr lang="en-IN" sz="2785" b="1" dirty="0">
              <a:solidFill>
                <a:schemeClr val="tx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322049" y="2596838"/>
            <a:ext cx="20898834" cy="1358265"/>
          </a:xfrm>
          <a:prstGeom prst="rect">
            <a:avLst/>
          </a:prstGeom>
          <a:noFill/>
        </p:spPr>
        <p:txBody>
          <a:bodyPr wrap="square" rtlCol="0">
            <a:spAutoFit/>
          </a:bodyPr>
          <a:lstStyle/>
          <a:p>
            <a:pPr algn="ctr">
              <a:lnSpc>
                <a:spcPct val="115000"/>
              </a:lnSpc>
              <a:spcBef>
                <a:spcPts val="0"/>
              </a:spcBef>
              <a:spcAft>
                <a:spcPts val="0"/>
              </a:spcAft>
            </a:pPr>
            <a:r>
              <a:rPr lang="en-US" sz="3580" b="1" dirty="0">
                <a:latin typeface="Times New Roman" panose="02020603050405020304" pitchFamily="18" charset="0"/>
                <a:cs typeface="Times New Roman" panose="02020603050405020304" pitchFamily="18" charset="0"/>
              </a:rPr>
              <a:t>Machine Learning based Software Fault Prediction in Software Efficiency using Artificial Neural Network Comparing with Logistic Regression for Improved Accuracy</a:t>
            </a:r>
            <a:endParaRPr lang="en-US" sz="3580" b="1" dirty="0">
              <a:latin typeface="Times New Roman" panose="02020603050405020304" pitchFamily="18" charset="0"/>
              <a:cs typeface="Times New Roman" panose="02020603050405020304" pitchFamily="18" charset="0"/>
            </a:endParaRPr>
          </a:p>
        </p:txBody>
      </p:sp>
      <p:sp>
        <p:nvSpPr>
          <p:cNvPr id="20" name="Rectangle 19"/>
          <p:cNvSpPr/>
          <p:nvPr/>
        </p:nvSpPr>
        <p:spPr>
          <a:xfrm>
            <a:off x="348615" y="10098405"/>
            <a:ext cx="5055235" cy="551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5" b="1" dirty="0">
                <a:solidFill>
                  <a:schemeClr val="tx1"/>
                </a:solidFill>
                <a:latin typeface="Times New Roman" panose="02020603050405020304" pitchFamily="18" charset="0"/>
                <a:cs typeface="Times New Roman" panose="02020603050405020304" pitchFamily="18" charset="0"/>
              </a:rPr>
              <a:t>MATERIALS AND METHODS</a:t>
            </a:r>
            <a:endParaRPr lang="en-IN" sz="2785" b="1" dirty="0">
              <a:solidFill>
                <a:schemeClr val="tx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1225083" y="1463838"/>
            <a:ext cx="8384766" cy="856615"/>
          </a:xfrm>
          <a:prstGeom prst="rect">
            <a:avLst/>
          </a:prstGeom>
          <a:noFill/>
        </p:spPr>
        <p:txBody>
          <a:bodyPr wrap="square" rtlCol="0">
            <a:spAutoFit/>
          </a:bodyPr>
          <a:lstStyle/>
          <a:p>
            <a:pPr algn="r"/>
            <a:r>
              <a:rPr lang="en-US" sz="2490" b="1">
                <a:solidFill>
                  <a:schemeClr val="bg1"/>
                </a:solidFill>
                <a:latin typeface="Times New Roman" panose="02020603050405020304" pitchFamily="18" charset="0"/>
                <a:cs typeface="Times New Roman" panose="02020603050405020304" pitchFamily="18" charset="0"/>
              </a:rPr>
              <a:t> Ms. Poorani.S            </a:t>
            </a:r>
            <a:endParaRPr lang="en-US" sz="2490" b="1" dirty="0">
              <a:solidFill>
                <a:schemeClr val="bg1"/>
              </a:solidFill>
              <a:latin typeface="Times New Roman" panose="02020603050405020304" pitchFamily="18" charset="0"/>
              <a:cs typeface="Times New Roman" panose="02020603050405020304" pitchFamily="18" charset="0"/>
            </a:endParaRPr>
          </a:p>
          <a:p>
            <a:pPr algn="r"/>
            <a:r>
              <a:rPr lang="en-US" sz="2490" b="1" dirty="0">
                <a:solidFill>
                  <a:schemeClr val="bg1"/>
                </a:solidFill>
                <a:latin typeface="Times New Roman" panose="02020603050405020304" pitchFamily="18" charset="0"/>
                <a:cs typeface="Times New Roman" panose="02020603050405020304" pitchFamily="18" charset="0"/>
              </a:rPr>
              <a:t> Guided by Dr. Mary Valantina. G</a:t>
            </a:r>
            <a:endParaRPr lang="en-IN" sz="2490" b="1" dirty="0">
              <a:solidFill>
                <a:schemeClr val="bg1"/>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352296" y="4768482"/>
            <a:ext cx="15505649" cy="5125720"/>
          </a:xfrm>
          <a:prstGeom prst="rect">
            <a:avLst/>
          </a:prstGeom>
          <a:noFill/>
        </p:spPr>
        <p:txBody>
          <a:bodyPr wrap="square" rtlCol="0">
            <a:spAutoFit/>
          </a:bodyPr>
          <a:lstStyle/>
          <a:p>
            <a:pPr marL="342900" indent="-342900" algn="just">
              <a:lnSpc>
                <a:spcPct val="115000"/>
              </a:lnSpc>
              <a:spcBef>
                <a:spcPts val="0"/>
              </a:spcBef>
              <a:spcAft>
                <a:spcPts val="0"/>
              </a:spcAft>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The aim of this study is to predict software faults in software efficiency using machine learning techniques, specifically comparing the performance of Artificial Neural Network (ANN) with Logistic Regression.</a:t>
            </a:r>
            <a:endParaRPr lang="en-US" sz="2190" b="1" dirty="0">
              <a:latin typeface="Times New Roman" panose="02020603050405020304" pitchFamily="18" charset="0"/>
              <a:cs typeface="Times New Roman" panose="02020603050405020304" pitchFamily="18" charset="0"/>
            </a:endParaRPr>
          </a:p>
          <a:p>
            <a:pPr marL="342900" indent="-342900" algn="just">
              <a:lnSpc>
                <a:spcPct val="115000"/>
              </a:lnSpc>
              <a:spcBef>
                <a:spcPts val="0"/>
              </a:spcBef>
              <a:spcAft>
                <a:spcPts val="0"/>
              </a:spcAft>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Software faults can lead to significant issues such as system crashes, security vulnerabilities, and performance degradation. Predicting these faults beforehand can help in proactively addressing them, reducing downtime, improving user experience, and minimizing maintenance costs.</a:t>
            </a:r>
            <a:endParaRPr lang="en-US" sz="2190" b="1" dirty="0">
              <a:latin typeface="Times New Roman" panose="02020603050405020304" pitchFamily="18" charset="0"/>
              <a:cs typeface="Times New Roman" panose="02020603050405020304" pitchFamily="18" charset="0"/>
            </a:endParaRPr>
          </a:p>
          <a:p>
            <a:pPr marL="342900" indent="-342900" algn="just">
              <a:lnSpc>
                <a:spcPct val="115000"/>
              </a:lnSpc>
              <a:spcBef>
                <a:spcPts val="0"/>
              </a:spcBef>
              <a:spcAft>
                <a:spcPts val="0"/>
              </a:spcAft>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The application of machine learning for software fault prediction can benefit various industries relying on software systems, including technology, finance, healthcare, and manufacturing.</a:t>
            </a:r>
            <a:endParaRPr lang="en-US" sz="2190" b="1" dirty="0">
              <a:latin typeface="Times New Roman" panose="02020603050405020304" pitchFamily="18" charset="0"/>
              <a:cs typeface="Times New Roman" panose="02020603050405020304" pitchFamily="18" charset="0"/>
            </a:endParaRPr>
          </a:p>
          <a:p>
            <a:pPr marL="342900" indent="-342900" algn="just">
              <a:lnSpc>
                <a:spcPct val="115000"/>
              </a:lnSpc>
              <a:spcBef>
                <a:spcPts val="0"/>
              </a:spcBef>
              <a:spcAft>
                <a:spcPts val="0"/>
              </a:spcAft>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Both Artificial Neural Network (ANN) and Logistic Regression are popular machine learning algorithms for classification tasks. ANN, inspired by the structure of the human brain, can capture complex relationships in data, while Logistic Regression is simpler and interpretable, making it easier to understand the influence of input features on the output.</a:t>
            </a:r>
            <a:endParaRPr lang="en-US" sz="2190" b="1" dirty="0">
              <a:latin typeface="Times New Roman" panose="02020603050405020304" pitchFamily="18" charset="0"/>
              <a:cs typeface="Times New Roman" panose="02020603050405020304" pitchFamily="18" charset="0"/>
            </a:endParaRPr>
          </a:p>
          <a:p>
            <a:pPr marL="342900" indent="-342900" algn="just">
              <a:lnSpc>
                <a:spcPct val="115000"/>
              </a:lnSpc>
              <a:spcBef>
                <a:spcPts val="0"/>
              </a:spcBef>
              <a:spcAft>
                <a:spcPts val="0"/>
              </a:spcAft>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sym typeface="+mn-ea"/>
              </a:rPr>
              <a:t>Software fault prediction dataset in kaggle includes metrics like code lines, complexity, defect density, enabling robust model training. </a:t>
            </a:r>
            <a:r>
              <a:rPr lang="en-US" sz="2190" b="1" dirty="0">
                <a:latin typeface="Times New Roman" panose="02020603050405020304" pitchFamily="18" charset="0"/>
                <a:cs typeface="Times New Roman" panose="02020603050405020304" pitchFamily="18" charset="0"/>
              </a:rPr>
              <a:t>These features serve as input variables for training the machine learning models, while the output variable is the presence or absence of software faults.</a:t>
            </a:r>
            <a:endParaRPr lang="en-US" altLang="en-IN" sz="2190" b="1" dirty="0">
              <a:latin typeface="Times New Roman" panose="02020603050405020304" pitchFamily="18" charset="0"/>
              <a:cs typeface="Times New Roman" panose="02020603050405020304" pitchFamily="18" charset="0"/>
              <a:sym typeface="+mn-ea"/>
            </a:endParaRPr>
          </a:p>
        </p:txBody>
      </p:sp>
      <p:sp>
        <p:nvSpPr>
          <p:cNvPr id="38" name="TextBox 37"/>
          <p:cNvSpPr txBox="1"/>
          <p:nvPr/>
        </p:nvSpPr>
        <p:spPr>
          <a:xfrm>
            <a:off x="323787" y="23989751"/>
            <a:ext cx="21024516" cy="3964305"/>
          </a:xfrm>
          <a:prstGeom prst="rect">
            <a:avLst/>
          </a:prstGeom>
          <a:noFill/>
        </p:spPr>
        <p:txBody>
          <a:bodyPr wrap="square" rtlCol="0">
            <a:spAutoFit/>
          </a:bodyPr>
          <a:lstStyle/>
          <a:p>
            <a:pPr marL="340995" indent="-340995" algn="just">
              <a:lnSpc>
                <a:spcPct val="115000"/>
              </a:lnSpc>
              <a:spcBef>
                <a:spcPts val="0"/>
              </a:spcBef>
              <a:spcAft>
                <a:spcPts val="0"/>
              </a:spcAft>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Based on T-test statistical analysis with a significance value of p=0.001 (independent sample T-test p&lt;0.05), there is a statistically significant difference between the group 1 (Artificial Neural Network) and group 2 (Logistic Regression). The overall accuracy of the models is as follows:</a:t>
            </a:r>
            <a:endParaRPr lang="en-US" altLang="en-IN" sz="2190" b="1" dirty="0">
              <a:latin typeface="Times New Roman" panose="02020603050405020304" pitchFamily="18" charset="0"/>
              <a:cs typeface="Times New Roman" panose="02020603050405020304" pitchFamily="18" charset="0"/>
            </a:endParaRPr>
          </a:p>
          <a:p>
            <a:pPr marL="340995" indent="-340995" algn="just">
              <a:lnSpc>
                <a:spcPct val="115000"/>
              </a:lnSpc>
              <a:spcBef>
                <a:spcPts val="0"/>
              </a:spcBef>
              <a:spcAft>
                <a:spcPts val="0"/>
              </a:spcAft>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   Artificial Neural Network : 84.10%</a:t>
            </a:r>
            <a:endParaRPr lang="en-US" altLang="en-IN" sz="2190" b="1" dirty="0">
              <a:latin typeface="Times New Roman" panose="02020603050405020304" pitchFamily="18" charset="0"/>
              <a:cs typeface="Times New Roman" panose="02020603050405020304" pitchFamily="18" charset="0"/>
            </a:endParaRPr>
          </a:p>
          <a:p>
            <a:pPr marL="340995" indent="-340995" algn="just">
              <a:lnSpc>
                <a:spcPct val="115000"/>
              </a:lnSpc>
              <a:spcBef>
                <a:spcPts val="0"/>
              </a:spcBef>
              <a:spcAft>
                <a:spcPts val="0"/>
              </a:spcAft>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   Logistic Regression: 61.90%</a:t>
            </a:r>
            <a:endParaRPr lang="en-US" altLang="en-IN" sz="2190" b="1" dirty="0">
              <a:latin typeface="Times New Roman" panose="02020603050405020304" pitchFamily="18" charset="0"/>
              <a:cs typeface="Times New Roman" panose="02020603050405020304" pitchFamily="18" charset="0"/>
            </a:endParaRPr>
          </a:p>
          <a:p>
            <a:pPr marL="340995" indent="-340995" algn="just">
              <a:lnSpc>
                <a:spcPct val="115000"/>
              </a:lnSpc>
              <a:spcBef>
                <a:spcPts val="0"/>
              </a:spcBef>
              <a:spcAft>
                <a:spcPts val="0"/>
              </a:spcAft>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This indicates that the ANN model achieves a higher accuracy compared to Logistic Regression in predicting software faults in software efficiency.</a:t>
            </a:r>
            <a:endParaRPr lang="en-US" altLang="en-IN" sz="2190" b="1" dirty="0">
              <a:latin typeface="Times New Roman" panose="02020603050405020304" pitchFamily="18" charset="0"/>
              <a:cs typeface="Times New Roman" panose="02020603050405020304" pitchFamily="18" charset="0"/>
            </a:endParaRPr>
          </a:p>
          <a:p>
            <a:pPr marL="340995" indent="-340995" algn="just">
              <a:lnSpc>
                <a:spcPct val="115000"/>
              </a:lnSpc>
              <a:spcBef>
                <a:spcPts val="0"/>
              </a:spcBef>
              <a:spcAft>
                <a:spcPts val="0"/>
              </a:spcAft>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Moving forward, there is a scope for further enhancing the predictive accuracy of software fault prediction models. This could involve exploring advanced machine learning techniques, such as ensemble methods like Random Forest, and fine-tuning the models for specific software development environments or domains.</a:t>
            </a:r>
            <a:endParaRPr lang="en-US" altLang="en-IN" sz="2190" b="1" dirty="0">
              <a:latin typeface="Times New Roman" panose="02020603050405020304" pitchFamily="18" charset="0"/>
              <a:cs typeface="Times New Roman" panose="02020603050405020304" pitchFamily="18" charset="0"/>
            </a:endParaRPr>
          </a:p>
          <a:p>
            <a:pPr marL="340995" indent="-340995" algn="just">
              <a:lnSpc>
                <a:spcPct val="115000"/>
              </a:lnSpc>
              <a:spcBef>
                <a:spcPts val="0"/>
              </a:spcBef>
              <a:spcAft>
                <a:spcPts val="0"/>
              </a:spcAft>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Several factors can influence the accuracy of software fault prediction models, including the quality and quantity of training data, feature selection, model architecture, and hyperparameter optimization. Future research should consider these factors comprehensively to improve prediction performance.</a:t>
            </a:r>
            <a:endParaRPr lang="en-US" altLang="en-IN" sz="2190" b="1" dirty="0">
              <a:latin typeface="Times New Roman" panose="02020603050405020304" pitchFamily="18" charset="0"/>
              <a:cs typeface="Times New Roman" panose="02020603050405020304" pitchFamily="18" charset="0"/>
            </a:endParaRPr>
          </a:p>
          <a:p>
            <a:pPr marL="340995" indent="-340995" algn="just">
              <a:lnSpc>
                <a:spcPct val="115000"/>
              </a:lnSpc>
              <a:spcBef>
                <a:spcPts val="0"/>
              </a:spcBef>
              <a:spcAft>
                <a:spcPts val="0"/>
              </a:spcAft>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Additionally, the performance of the models may be influenced by factors not accounted for in this study.</a:t>
            </a:r>
            <a:endParaRPr lang="en-US" altLang="en-IN" sz="2190" b="1"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321761" y="28994228"/>
            <a:ext cx="20947547" cy="3576955"/>
          </a:xfrm>
          <a:prstGeom prst="rect">
            <a:avLst/>
          </a:prstGeom>
          <a:noFill/>
        </p:spPr>
        <p:txBody>
          <a:bodyPr wrap="square" rtlCol="0">
            <a:spAutoFit/>
          </a:bodyPr>
          <a:lstStyle/>
          <a:p>
            <a:pPr marL="340995" indent="-340995" fontAlgn="auto">
              <a:lnSpc>
                <a:spcPct val="115000"/>
              </a:lnSpc>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Li, Jian, Pinjia He, Jieming Zhu, and Michael R. Lyu. n.d. “Software Defect Prediction via Convolutional Neural Network.” Accessed March 18, 2024.</a:t>
            </a:r>
            <a:r>
              <a:rPr lang="en-IN" sz="2190" b="1" dirty="0">
                <a:latin typeface="Times New Roman" panose="02020603050405020304" pitchFamily="18" charset="0"/>
                <a:cs typeface="Times New Roman" panose="02020603050405020304" pitchFamily="18" charset="0"/>
              </a:rPr>
              <a:t>https://doi.org/10.1145/3460319.3464819</a:t>
            </a:r>
            <a:endParaRPr lang="en-IN" sz="2190" b="1" dirty="0">
              <a:latin typeface="Times New Roman" panose="02020603050405020304" pitchFamily="18" charset="0"/>
              <a:cs typeface="Times New Roman" panose="02020603050405020304" pitchFamily="18" charset="0"/>
            </a:endParaRPr>
          </a:p>
          <a:p>
            <a:pPr marL="340995" indent="-340995" fontAlgn="auto">
              <a:lnSpc>
                <a:spcPct val="115000"/>
              </a:lnSpc>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“An Efficient Convergence-Boosted </a:t>
            </a:r>
            <a:r>
              <a:rPr lang="en-IN" sz="2190" b="1" dirty="0" err="1">
                <a:latin typeface="Times New Roman" panose="02020603050405020304" pitchFamily="18" charset="0"/>
                <a:cs typeface="Times New Roman" panose="02020603050405020304" pitchFamily="18" charset="0"/>
              </a:rPr>
              <a:t>Salp</a:t>
            </a:r>
            <a:r>
              <a:rPr lang="en-IN" sz="2190" b="1" dirty="0">
                <a:latin typeface="Times New Roman" panose="02020603050405020304" pitchFamily="18" charset="0"/>
                <a:cs typeface="Times New Roman" panose="02020603050405020304" pitchFamily="18" charset="0"/>
              </a:rPr>
              <a:t> Swarm Optimizer-Based Artificial Neural Network for the Development of Software Fault Prediction Models.” 2023. Computers &amp; Electrical Engineering 111 (October): 108923.http://dx.doi.org/10.1016/j.compeleceng.2023.108923</a:t>
            </a:r>
            <a:r>
              <a:rPr lang="en-US" altLang="en-IN" sz="2190" b="1" dirty="0">
                <a:latin typeface="Times New Roman" panose="02020603050405020304" pitchFamily="18" charset="0"/>
                <a:cs typeface="Times New Roman" panose="02020603050405020304" pitchFamily="18" charset="0"/>
              </a:rPr>
              <a:t>.</a:t>
            </a:r>
            <a:endParaRPr lang="en-IN" sz="2190" b="1" dirty="0">
              <a:latin typeface="Times New Roman" panose="02020603050405020304" pitchFamily="18" charset="0"/>
              <a:cs typeface="Times New Roman" panose="02020603050405020304" pitchFamily="18" charset="0"/>
            </a:endParaRPr>
          </a:p>
          <a:p>
            <a:pPr marL="340995" indent="-340995" fontAlgn="auto">
              <a:lnSpc>
                <a:spcPct val="115000"/>
              </a:lnSpc>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Azam, Muhammad, Muhammad Nouman, and Ahsan Rehman Gill. 2022. “Comparative Analysis of Machine Learning Technique to Improve Software Defect Prediction.” KIET Journal of Computing and Information Sciences 5 (2). https://doi.org/10.51153/kjcis.v5i2.96.https://doi.org/10.51153/kjcis.v5i2.96</a:t>
            </a:r>
            <a:r>
              <a:rPr lang="en-US" altLang="en-IN" sz="2190" b="1" dirty="0">
                <a:latin typeface="Times New Roman" panose="02020603050405020304" pitchFamily="18" charset="0"/>
                <a:cs typeface="Times New Roman" panose="02020603050405020304" pitchFamily="18" charset="0"/>
              </a:rPr>
              <a:t>.</a:t>
            </a:r>
            <a:endParaRPr lang="en-IN" sz="2190" b="1" dirty="0">
              <a:latin typeface="Times New Roman" panose="02020603050405020304" pitchFamily="18" charset="0"/>
              <a:cs typeface="Times New Roman" panose="02020603050405020304" pitchFamily="18" charset="0"/>
            </a:endParaRPr>
          </a:p>
          <a:p>
            <a:pPr marL="340995" indent="-340995" fontAlgn="auto">
              <a:lnSpc>
                <a:spcPct val="115000"/>
              </a:lnSpc>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Babu, Rathish Babu </a:t>
            </a:r>
            <a:r>
              <a:rPr lang="en-IN" sz="2190" b="1" dirty="0" err="1">
                <a:latin typeface="Times New Roman" panose="02020603050405020304" pitchFamily="18" charset="0"/>
                <a:cs typeface="Times New Roman" panose="02020603050405020304" pitchFamily="18" charset="0"/>
              </a:rPr>
              <a:t>Thirukonda</a:t>
            </a:r>
            <a:r>
              <a:rPr lang="en-IN" sz="2190" b="1" dirty="0">
                <a:latin typeface="Times New Roman" panose="02020603050405020304" pitchFamily="18" charset="0"/>
                <a:cs typeface="Times New Roman" panose="02020603050405020304" pitchFamily="18" charset="0"/>
              </a:rPr>
              <a:t> Krishnamoorthy, Suresh Sivasubramanian, and </a:t>
            </a:r>
            <a:r>
              <a:rPr lang="en-IN" sz="2190" b="1" dirty="0" err="1">
                <a:latin typeface="Times New Roman" panose="02020603050405020304" pitchFamily="18" charset="0"/>
                <a:cs typeface="Times New Roman" panose="02020603050405020304" pitchFamily="18" charset="0"/>
              </a:rPr>
              <a:t>Sankarram</a:t>
            </a:r>
            <a:r>
              <a:rPr lang="en-IN" sz="2190" b="1" dirty="0">
                <a:latin typeface="Times New Roman" panose="02020603050405020304" pitchFamily="18" charset="0"/>
                <a:cs typeface="Times New Roman" panose="02020603050405020304" pitchFamily="18" charset="0"/>
              </a:rPr>
              <a:t> Natarajan. 2022. “MLPNN-RF: Software Fault Prediction Based on Robust Weight Based Optimization and Jacobian Adaptive Neural Network.” Concurrency and Computation: Practice &amp; Experience 34 (21): e7122.</a:t>
            </a:r>
            <a:r>
              <a:rPr lang="en-US" altLang="en-IN" sz="2190" b="1" dirty="0">
                <a:latin typeface="Times New Roman" panose="02020603050405020304" pitchFamily="18" charset="0"/>
                <a:cs typeface="Times New Roman" panose="02020603050405020304" pitchFamily="18" charset="0"/>
              </a:rPr>
              <a:t> </a:t>
            </a:r>
            <a:r>
              <a:rPr lang="en-IN" sz="2190" b="1" dirty="0">
                <a:latin typeface="Times New Roman" panose="02020603050405020304" pitchFamily="18" charset="0"/>
                <a:cs typeface="Times New Roman" panose="02020603050405020304" pitchFamily="18" charset="0"/>
              </a:rPr>
              <a:t>https://doi.org/10.1002/cpe.7122</a:t>
            </a:r>
            <a:r>
              <a:rPr lang="en-US" altLang="en-IN" sz="2190" b="1" dirty="0">
                <a:latin typeface="Times New Roman" panose="02020603050405020304" pitchFamily="18" charset="0"/>
                <a:cs typeface="Times New Roman" panose="02020603050405020304" pitchFamily="18" charset="0"/>
              </a:rPr>
              <a:t>.</a:t>
            </a:r>
            <a:endParaRPr lang="en-US" altLang="en-IN" sz="2190" b="1" dirty="0">
              <a:latin typeface="Times New Roman" panose="02020603050405020304" pitchFamily="18" charset="0"/>
              <a:cs typeface="Times New Roman" panose="02020603050405020304" pitchFamily="18" charset="0"/>
            </a:endParaRPr>
          </a:p>
        </p:txBody>
      </p:sp>
      <p:sp>
        <p:nvSpPr>
          <p:cNvPr id="41" name="Text Box 40"/>
          <p:cNvSpPr txBox="1"/>
          <p:nvPr/>
        </p:nvSpPr>
        <p:spPr>
          <a:xfrm>
            <a:off x="12435566" y="15030488"/>
            <a:ext cx="4348291" cy="478155"/>
          </a:xfrm>
          <a:prstGeom prst="rect">
            <a:avLst/>
          </a:prstGeom>
          <a:noFill/>
        </p:spPr>
        <p:txBody>
          <a:bodyPr wrap="square" rtlCol="0">
            <a:spAutoFit/>
          </a:bodyPr>
          <a:lstStyle/>
          <a:p>
            <a:pPr indent="0" algn="ctr" fontAlgn="auto">
              <a:lnSpc>
                <a:spcPct val="115000"/>
              </a:lnSpc>
            </a:pPr>
            <a:r>
              <a:rPr lang="en-US" sz="2190" b="1" dirty="0">
                <a:latin typeface="Times New Roman" panose="02020603050405020304" pitchFamily="18" charset="0"/>
                <a:cs typeface="Times New Roman" panose="02020603050405020304" pitchFamily="18" charset="0"/>
              </a:rPr>
              <a:t>Software Fault Prediction</a:t>
            </a:r>
            <a:endParaRPr lang="en-US" sz="2190" b="1" dirty="0">
              <a:latin typeface="Times New Roman" panose="02020603050405020304" pitchFamily="18" charset="0"/>
              <a:cs typeface="Times New Roman" panose="02020603050405020304" pitchFamily="18" charset="0"/>
            </a:endParaRPr>
          </a:p>
        </p:txBody>
      </p:sp>
      <p:sp>
        <p:nvSpPr>
          <p:cNvPr id="42" name="Text Box 41"/>
          <p:cNvSpPr txBox="1"/>
          <p:nvPr/>
        </p:nvSpPr>
        <p:spPr>
          <a:xfrm>
            <a:off x="16678264" y="9097357"/>
            <a:ext cx="3369698" cy="478155"/>
          </a:xfrm>
          <a:prstGeom prst="rect">
            <a:avLst/>
          </a:prstGeom>
          <a:noFill/>
        </p:spPr>
        <p:txBody>
          <a:bodyPr wrap="square" rtlCol="0">
            <a:spAutoFit/>
          </a:bodyPr>
          <a:lstStyle/>
          <a:p>
            <a:pPr>
              <a:lnSpc>
                <a:spcPct val="115000"/>
              </a:lnSpc>
              <a:spcBef>
                <a:spcPts val="0"/>
              </a:spcBef>
              <a:spcAft>
                <a:spcPts val="0"/>
              </a:spcAft>
            </a:pPr>
            <a:r>
              <a:rPr lang="en-US" sz="2190" b="1" dirty="0">
                <a:latin typeface="Times New Roman" panose="02020603050405020304" pitchFamily="18" charset="0"/>
                <a:cs typeface="Times New Roman" panose="02020603050405020304" pitchFamily="18" charset="0"/>
              </a:rPr>
              <a:t>Software fault prediction</a:t>
            </a:r>
            <a:endParaRPr lang="en-US" sz="2190" b="1" dirty="0">
              <a:latin typeface="Times New Roman" panose="02020603050405020304" pitchFamily="18" charset="0"/>
              <a:cs typeface="Times New Roman" panose="02020603050405020304" pitchFamily="18" charset="0"/>
            </a:endParaRPr>
          </a:p>
        </p:txBody>
      </p:sp>
      <p:sp>
        <p:nvSpPr>
          <p:cNvPr id="49" name="Rectangle 48"/>
          <p:cNvSpPr/>
          <p:nvPr/>
        </p:nvSpPr>
        <p:spPr>
          <a:xfrm>
            <a:off x="-13457" y="-1625"/>
            <a:ext cx="21611421" cy="2518793"/>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0"/>
          </a:p>
        </p:txBody>
      </p:sp>
      <p:pic>
        <p:nvPicPr>
          <p:cNvPr id="13" name="Picture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0152" y="77383"/>
            <a:ext cx="20939802" cy="2432309"/>
          </a:xfrm>
          <a:prstGeom prst="rect">
            <a:avLst/>
          </a:prstGeom>
        </p:spPr>
      </p:pic>
      <p:sp>
        <p:nvSpPr>
          <p:cNvPr id="50" name="Text Box 41"/>
          <p:cNvSpPr txBox="1"/>
          <p:nvPr/>
        </p:nvSpPr>
        <p:spPr>
          <a:xfrm>
            <a:off x="15578345" y="1259236"/>
            <a:ext cx="5569043" cy="1252855"/>
          </a:xfrm>
          <a:prstGeom prst="rect">
            <a:avLst/>
          </a:prstGeom>
          <a:noFill/>
        </p:spPr>
        <p:txBody>
          <a:bodyPr wrap="square" rtlCol="0">
            <a:spAutoFit/>
          </a:bodyPr>
          <a:lstStyle/>
          <a:p>
            <a:pPr indent="0" algn="r" fontAlgn="auto">
              <a:lnSpc>
                <a:spcPct val="115000"/>
              </a:lnSpc>
            </a:pPr>
            <a:r>
              <a:rPr lang="en-US" sz="2190" b="1" dirty="0">
                <a:solidFill>
                  <a:schemeClr val="bg1"/>
                </a:solidFill>
                <a:latin typeface="Times New Roman" panose="02020603050405020304" pitchFamily="18" charset="0"/>
                <a:cs typeface="Times New Roman" panose="02020603050405020304" pitchFamily="18" charset="0"/>
              </a:rPr>
              <a:t>Name: Mr. </a:t>
            </a:r>
            <a:r>
              <a:rPr lang="en-US" sz="2190" b="1" dirty="0" err="1">
                <a:solidFill>
                  <a:schemeClr val="bg1"/>
                </a:solidFill>
                <a:latin typeface="Times New Roman" panose="02020603050405020304" pitchFamily="18" charset="0"/>
                <a:cs typeface="Times New Roman" panose="02020603050405020304" pitchFamily="18" charset="0"/>
              </a:rPr>
              <a:t>Yalaka</a:t>
            </a:r>
            <a:r>
              <a:rPr lang="en-US" sz="2190" b="1" dirty="0">
                <a:solidFill>
                  <a:schemeClr val="bg1"/>
                </a:solidFill>
                <a:latin typeface="Times New Roman" panose="02020603050405020304" pitchFamily="18" charset="0"/>
                <a:cs typeface="Times New Roman" panose="02020603050405020304" pitchFamily="18" charset="0"/>
              </a:rPr>
              <a:t> Nikhil Reddy</a:t>
            </a:r>
            <a:br>
              <a:rPr lang="en-US" sz="2190" b="1" dirty="0">
                <a:solidFill>
                  <a:schemeClr val="bg1"/>
                </a:solidFill>
                <a:latin typeface="Times New Roman" panose="02020603050405020304" pitchFamily="18" charset="0"/>
                <a:cs typeface="Times New Roman" panose="02020603050405020304" pitchFamily="18" charset="0"/>
              </a:rPr>
            </a:br>
            <a:r>
              <a:rPr lang="en-US" sz="2190" b="1" dirty="0">
                <a:solidFill>
                  <a:schemeClr val="bg1"/>
                </a:solidFill>
                <a:latin typeface="Times New Roman" panose="02020603050405020304" pitchFamily="18" charset="0"/>
                <a:cs typeface="Times New Roman" panose="02020603050405020304" pitchFamily="18" charset="0"/>
              </a:rPr>
              <a:t>Register Number: 192211188</a:t>
            </a:r>
            <a:endParaRPr lang="en-US" sz="2190" b="1" dirty="0">
              <a:solidFill>
                <a:schemeClr val="bg1"/>
              </a:solidFill>
              <a:latin typeface="Times New Roman" panose="02020603050405020304" pitchFamily="18" charset="0"/>
              <a:cs typeface="Times New Roman" panose="02020603050405020304" pitchFamily="18" charset="0"/>
            </a:endParaRPr>
          </a:p>
          <a:p>
            <a:pPr indent="0" algn="r" fontAlgn="auto">
              <a:lnSpc>
                <a:spcPct val="115000"/>
              </a:lnSpc>
            </a:pPr>
            <a:r>
              <a:rPr lang="en-US" sz="2190" b="1" dirty="0">
                <a:solidFill>
                  <a:schemeClr val="bg1"/>
                </a:solidFill>
                <a:latin typeface="Times New Roman" panose="02020603050405020304" pitchFamily="18" charset="0"/>
                <a:cs typeface="Times New Roman" panose="02020603050405020304" pitchFamily="18" charset="0"/>
              </a:rPr>
              <a:t>Guided by </a:t>
            </a:r>
            <a:r>
              <a:rPr lang="en-US" sz="2190" b="1">
                <a:solidFill>
                  <a:schemeClr val="bg1"/>
                </a:solidFill>
                <a:latin typeface="Times New Roman" panose="02020603050405020304" pitchFamily="18" charset="0"/>
                <a:cs typeface="Times New Roman" panose="02020603050405020304" pitchFamily="18" charset="0"/>
              </a:rPr>
              <a:t>E.K.Subramanian</a:t>
            </a:r>
            <a:endParaRPr lang="en-US" sz="2190" b="1" dirty="0">
              <a:solidFill>
                <a:schemeClr val="bg1"/>
              </a:solidFill>
              <a:latin typeface="Times New Roman" panose="02020603050405020304" pitchFamily="18" charset="0"/>
              <a:cs typeface="Times New Roman" panose="02020603050405020304" pitchFamily="18" charset="0"/>
            </a:endParaRPr>
          </a:p>
        </p:txBody>
      </p:sp>
      <p:pic>
        <p:nvPicPr>
          <p:cNvPr id="54" name="Picture 5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6040196" y="4429807"/>
            <a:ext cx="5167226" cy="4300049"/>
          </a:xfrm>
          <a:prstGeom prst="rect">
            <a:avLst/>
          </a:prstGeom>
        </p:spPr>
      </p:pic>
      <p:pic>
        <p:nvPicPr>
          <p:cNvPr id="85" name="Picture 84"/>
          <p:cNvPicPr>
            <a:picLocks noChangeAspect="1"/>
          </p:cNvPicPr>
          <p:nvPr/>
        </p:nvPicPr>
        <p:blipFill>
          <a:blip r:embed="rId3">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a:stretch>
            <a:fillRect/>
          </a:stretch>
        </p:blipFill>
        <p:spPr>
          <a:xfrm>
            <a:off x="14491679" y="15992350"/>
            <a:ext cx="6754640" cy="5096324"/>
          </a:xfrm>
          <a:prstGeom prst="rect">
            <a:avLst/>
          </a:prstGeom>
          <a:ln w="76200">
            <a:noFill/>
          </a:ln>
        </p:spPr>
      </p:pic>
      <p:sp>
        <p:nvSpPr>
          <p:cNvPr id="12" name="TextBox 11"/>
          <p:cNvSpPr txBox="1"/>
          <p:nvPr/>
        </p:nvSpPr>
        <p:spPr>
          <a:xfrm>
            <a:off x="14428828" y="21325362"/>
            <a:ext cx="6818725" cy="1252855"/>
          </a:xfrm>
          <a:prstGeom prst="rect">
            <a:avLst/>
          </a:prstGeom>
          <a:noFill/>
        </p:spPr>
        <p:txBody>
          <a:bodyPr wrap="square" rtlCol="0">
            <a:spAutoFit/>
          </a:bodyPr>
          <a:lstStyle/>
          <a:p>
            <a:pPr algn="ctr">
              <a:lnSpc>
                <a:spcPct val="115000"/>
              </a:lnSpc>
              <a:spcBef>
                <a:spcPts val="0"/>
              </a:spcBef>
              <a:spcAft>
                <a:spcPts val="0"/>
              </a:spcAft>
            </a:pPr>
            <a:r>
              <a:rPr lang="en-US" sz="2190" b="1" dirty="0">
                <a:solidFill>
                  <a:srgbClr val="000000"/>
                </a:solidFill>
                <a:latin typeface="Times New Roman" panose="02020603050405020304" pitchFamily="18" charset="0"/>
                <a:cs typeface="Times New Roman" panose="02020603050405020304" pitchFamily="18" charset="0"/>
              </a:rPr>
              <a:t>Shows the comparison between the Artificial Neural Network and Logistic Regression with accuracy of  84.10% and 61.90%</a:t>
            </a:r>
            <a:r>
              <a:rPr lang="en-US" sz="2190" dirty="0"/>
              <a:t>.</a:t>
            </a:r>
            <a:endParaRPr lang="en-US" sz="2190" dirty="0"/>
          </a:p>
        </p:txBody>
      </p:sp>
      <p:sp>
        <p:nvSpPr>
          <p:cNvPr id="3" name="Rectangles 26"/>
          <p:cNvSpPr/>
          <p:nvPr/>
        </p:nvSpPr>
        <p:spPr>
          <a:xfrm>
            <a:off x="7568698" y="11984613"/>
            <a:ext cx="2091192" cy="925958"/>
          </a:xfrm>
          <a:prstGeom prst="rect">
            <a:avLst/>
          </a:prstGeom>
        </p:spPr>
        <p:style>
          <a:lnRef idx="2">
            <a:schemeClr val="accent1"/>
          </a:lnRef>
          <a:fillRef idx="0">
            <a:srgbClr val="FFFFFF"/>
          </a:fillRef>
          <a:effectRef idx="0">
            <a:srgbClr val="FFFFFF"/>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indent="0" algn="ctr" fontAlgn="auto">
              <a:lnSpc>
                <a:spcPct val="115000"/>
              </a:lnSpc>
            </a:pPr>
            <a:r>
              <a:rPr lang="en-US" altLang="en-US" sz="2190" b="1" dirty="0">
                <a:latin typeface="Times New Roman" panose="02020603050405020304" pitchFamily="18" charset="0"/>
                <a:cs typeface="Times New Roman" panose="02020603050405020304" pitchFamily="18" charset="0"/>
              </a:rPr>
              <a:t>Fault Dataset</a:t>
            </a:r>
            <a:endParaRPr lang="en-IN" altLang="en-US" sz="2190" b="1" dirty="0">
              <a:latin typeface="Times New Roman" panose="02020603050405020304" pitchFamily="18" charset="0"/>
              <a:cs typeface="Times New Roman" panose="02020603050405020304" pitchFamily="18" charset="0"/>
            </a:endParaRPr>
          </a:p>
        </p:txBody>
      </p:sp>
      <p:sp>
        <p:nvSpPr>
          <p:cNvPr id="11" name="Flowchart: Alternate Process 10"/>
          <p:cNvSpPr/>
          <p:nvPr/>
        </p:nvSpPr>
        <p:spPr>
          <a:xfrm>
            <a:off x="11596793" y="10458201"/>
            <a:ext cx="2091192" cy="1276788"/>
          </a:xfrm>
          <a:prstGeom prst="flowChartAlternateProcess">
            <a:avLst/>
          </a:prstGeom>
        </p:spPr>
        <p:style>
          <a:lnRef idx="2">
            <a:schemeClr val="accent1"/>
          </a:lnRef>
          <a:fillRef idx="0">
            <a:srgbClr val="FFFFFF"/>
          </a:fillRef>
          <a:effectRef idx="0">
            <a:srgbClr val="FFFFFF"/>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indent="0" algn="ctr" fontAlgn="auto">
              <a:lnSpc>
                <a:spcPct val="115000"/>
              </a:lnSpc>
            </a:pPr>
            <a:r>
              <a:rPr lang="en-US" altLang="en-US" sz="2190" b="1" dirty="0">
                <a:latin typeface="Times New Roman" panose="02020603050405020304" pitchFamily="18" charset="0"/>
                <a:cs typeface="Times New Roman" panose="02020603050405020304" pitchFamily="18" charset="0"/>
              </a:rPr>
              <a:t>Training Data</a:t>
            </a:r>
            <a:endParaRPr lang="en-IN" altLang="en-US" sz="2190" b="1" dirty="0">
              <a:latin typeface="Times New Roman" panose="02020603050405020304" pitchFamily="18" charset="0"/>
              <a:cs typeface="Times New Roman" panose="02020603050405020304" pitchFamily="18" charset="0"/>
            </a:endParaRPr>
          </a:p>
        </p:txBody>
      </p:sp>
      <p:sp>
        <p:nvSpPr>
          <p:cNvPr id="17" name="Flowchart: Alternate Process 16"/>
          <p:cNvSpPr/>
          <p:nvPr/>
        </p:nvSpPr>
        <p:spPr>
          <a:xfrm>
            <a:off x="18783942" y="11649773"/>
            <a:ext cx="2409494" cy="1400880"/>
          </a:xfrm>
          <a:prstGeom prst="flowChartAlternateProcess">
            <a:avLst/>
          </a:prstGeom>
        </p:spPr>
        <p:style>
          <a:lnRef idx="2">
            <a:schemeClr val="accent1"/>
          </a:lnRef>
          <a:fillRef idx="0">
            <a:srgbClr val="FFFFFF"/>
          </a:fillRef>
          <a:effectRef idx="0">
            <a:srgbClr val="FFFFFF"/>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indent="0" algn="ctr" fontAlgn="auto">
              <a:lnSpc>
                <a:spcPct val="115000"/>
              </a:lnSpc>
            </a:pPr>
            <a:r>
              <a:rPr lang="en-US" altLang="en-US" sz="2190" b="1" dirty="0">
                <a:latin typeface="Times New Roman" panose="02020603050405020304" pitchFamily="18" charset="0"/>
                <a:cs typeface="Times New Roman" panose="02020603050405020304" pitchFamily="18" charset="0"/>
              </a:rPr>
              <a:t>Result: Classify as defect or non-defective</a:t>
            </a:r>
            <a:endParaRPr lang="en-IN" altLang="en-US" sz="2190" b="1" dirty="0">
              <a:latin typeface="Times New Roman" panose="02020603050405020304" pitchFamily="18" charset="0"/>
              <a:cs typeface="Times New Roman" panose="02020603050405020304" pitchFamily="18" charset="0"/>
            </a:endParaRPr>
          </a:p>
        </p:txBody>
      </p:sp>
      <p:sp>
        <p:nvSpPr>
          <p:cNvPr id="18" name="Flowchart: Alternate Process 17"/>
          <p:cNvSpPr/>
          <p:nvPr/>
        </p:nvSpPr>
        <p:spPr>
          <a:xfrm>
            <a:off x="11555228" y="13200714"/>
            <a:ext cx="2182729" cy="1354095"/>
          </a:xfrm>
          <a:prstGeom prst="flowChartAlternateProcess">
            <a:avLst/>
          </a:prstGeom>
        </p:spPr>
        <p:style>
          <a:lnRef idx="2">
            <a:schemeClr val="accent1"/>
          </a:lnRef>
          <a:fillRef idx="0">
            <a:srgbClr val="FFFFFF"/>
          </a:fillRef>
          <a:effectRef idx="0">
            <a:srgbClr val="FFFFFF"/>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indent="0" algn="ctr" fontAlgn="auto">
              <a:lnSpc>
                <a:spcPct val="115000"/>
              </a:lnSpc>
            </a:pPr>
            <a:r>
              <a:rPr lang="en-US" altLang="en-US" sz="2190" b="1" dirty="0">
                <a:latin typeface="Times New Roman" panose="02020603050405020304" pitchFamily="18" charset="0"/>
                <a:cs typeface="Times New Roman" panose="02020603050405020304" pitchFamily="18" charset="0"/>
              </a:rPr>
              <a:t>Test Data</a:t>
            </a:r>
            <a:endParaRPr lang="en-IN" altLang="en-US" sz="2190" b="1"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348486" y="10619117"/>
            <a:ext cx="6706959" cy="486664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gn="just" rtl="0">
              <a:lnSpc>
                <a:spcPct val="115000"/>
              </a:lnSpc>
              <a:spcBef>
                <a:spcPts val="0"/>
              </a:spcBef>
              <a:spcAft>
                <a:spcPts val="1000"/>
              </a:spcAft>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cs typeface="Times New Roman" panose="02020603050405020304" pitchFamily="18" charset="0"/>
              </a:rPr>
              <a:t>The programming lab of the Saveetha Institute of Medical and Technical Sciences was the site of this investigation. There are two groups. There are two versions of software fault prediction; one is </a:t>
            </a:r>
            <a:r>
              <a:rPr lang="en-US" sz="2190" b="1" dirty="0">
                <a:solidFill>
                  <a:srgbClr val="000000"/>
                </a:solidFill>
                <a:latin typeface="Times New Roman" panose="02020603050405020304" pitchFamily="18" charset="0"/>
                <a:cs typeface="Times New Roman" panose="02020603050405020304" pitchFamily="18" charset="0"/>
              </a:rPr>
              <a:t>AN</a:t>
            </a:r>
            <a:r>
              <a:rPr lang="en-US" sz="2190" b="1" i="0" u="none" strike="noStrike" dirty="0">
                <a:solidFill>
                  <a:srgbClr val="000000"/>
                </a:solidFill>
                <a:effectLst/>
                <a:latin typeface="Times New Roman" panose="02020603050405020304" pitchFamily="18" charset="0"/>
                <a:cs typeface="Times New Roman" panose="02020603050405020304" pitchFamily="18" charset="0"/>
              </a:rPr>
              <a:t>N and the other is </a:t>
            </a:r>
            <a:r>
              <a:rPr lang="en-US" sz="2190" b="1" dirty="0">
                <a:solidFill>
                  <a:srgbClr val="000000"/>
                </a:solidFill>
                <a:latin typeface="Times New Roman" panose="02020603050405020304" pitchFamily="18" charset="0"/>
                <a:cs typeface="Times New Roman" panose="02020603050405020304" pitchFamily="18" charset="0"/>
              </a:rPr>
              <a:t>LR</a:t>
            </a:r>
            <a:r>
              <a:rPr lang="en-US" sz="2190" b="1" i="0" u="none" strike="noStrike" dirty="0">
                <a:solidFill>
                  <a:srgbClr val="000000"/>
                </a:solidFill>
                <a:effectLst/>
                <a:latin typeface="Times New Roman" panose="02020603050405020304" pitchFamily="18" charset="0"/>
                <a:cs typeface="Times New Roman" panose="02020603050405020304" pitchFamily="18" charset="0"/>
              </a:rPr>
              <a:t>. The sample size was determined using Clinal. Test statistic with a 0.05 threshold, 80% power, and 95% confidence interval  the optimal sample size.</a:t>
            </a:r>
            <a:endParaRPr lang="en-US" sz="2190" b="1" i="0" u="none" strike="noStrike" dirty="0">
              <a:solidFill>
                <a:srgbClr val="000000"/>
              </a:solidFill>
              <a:effectLst/>
              <a:latin typeface="Times New Roman" panose="02020603050405020304" pitchFamily="18" charset="0"/>
              <a:cs typeface="Times New Roman" panose="02020603050405020304" pitchFamily="18" charset="0"/>
            </a:endParaRPr>
          </a:p>
          <a:p>
            <a:pPr marL="342900" indent="-342900" algn="just" rtl="0">
              <a:lnSpc>
                <a:spcPct val="115000"/>
              </a:lnSpc>
              <a:spcBef>
                <a:spcPts val="0"/>
              </a:spcBef>
              <a:spcAft>
                <a:spcPts val="1000"/>
              </a:spcAft>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cs typeface="Times New Roman" panose="02020603050405020304" pitchFamily="18" charset="0"/>
              </a:rPr>
              <a:t>Intel Core i7 processor, 512 </a:t>
            </a:r>
            <a:r>
              <a:rPr lang="en-US" sz="2190" b="1" dirty="0">
                <a:solidFill>
                  <a:srgbClr val="000000"/>
                </a:solidFill>
                <a:latin typeface="Times New Roman" panose="02020603050405020304" pitchFamily="18" charset="0"/>
                <a:cs typeface="Times New Roman" panose="02020603050405020304" pitchFamily="18" charset="0"/>
              </a:rPr>
              <a:t>G</a:t>
            </a:r>
            <a:r>
              <a:rPr lang="en-US" sz="2190" b="1" i="0" u="none" strike="noStrike" dirty="0">
                <a:solidFill>
                  <a:srgbClr val="000000"/>
                </a:solidFill>
                <a:effectLst/>
                <a:latin typeface="Times New Roman" panose="02020603050405020304" pitchFamily="18" charset="0"/>
                <a:cs typeface="Times New Roman" panose="02020603050405020304" pitchFamily="18" charset="0"/>
              </a:rPr>
              <a:t>B of RAM, Google Collab, Jupiter Notebooks, and Windows 11th generation. In order to determine accuracy, we conducted statistical analyses using IBM SPSS.</a:t>
            </a:r>
            <a:endParaRPr lang="en-US" sz="2190" b="1" dirty="0">
              <a:latin typeface="Times New Roman" panose="02020603050405020304" pitchFamily="18" charset="0"/>
              <a:cs typeface="Times New Roman" panose="02020603050405020304" pitchFamily="18" charset="0"/>
            </a:endParaRPr>
          </a:p>
        </p:txBody>
      </p:sp>
      <p:cxnSp>
        <p:nvCxnSpPr>
          <p:cNvPr id="30" name="Straight Arrow Connector 29"/>
          <p:cNvCxnSpPr>
            <a:endCxn id="11" idx="1"/>
          </p:cNvCxnSpPr>
          <p:nvPr/>
        </p:nvCxnSpPr>
        <p:spPr>
          <a:xfrm flipV="1">
            <a:off x="9641897" y="11096595"/>
            <a:ext cx="1954896" cy="1385776"/>
          </a:xfrm>
          <a:prstGeom prst="straightConnector1">
            <a:avLst/>
          </a:prstGeom>
          <a:ln w="31750" cap="rnd">
            <a:solidFill>
              <a:prstClr val="black"/>
            </a:solidFill>
            <a:round/>
            <a:tailEnd type="triangle" w="med" len="med"/>
          </a:ln>
        </p:spPr>
        <p:style>
          <a:lnRef idx="0">
            <a:srgbClr val="FFFFFF"/>
          </a:lnRef>
          <a:fillRef idx="0">
            <a:srgbClr val="FFFFFF"/>
          </a:fillRef>
          <a:effectRef idx="0">
            <a:srgbClr val="FFFFFF"/>
          </a:effectRef>
          <a:fontRef idx="minor">
            <a:schemeClr val="tx1"/>
          </a:fontRef>
        </p:style>
      </p:cxnSp>
      <p:sp>
        <p:nvSpPr>
          <p:cNvPr id="48" name="Flowchart: Alternate Process 47"/>
          <p:cNvSpPr/>
          <p:nvPr/>
        </p:nvSpPr>
        <p:spPr>
          <a:xfrm>
            <a:off x="15190532" y="10360591"/>
            <a:ext cx="2182729" cy="1354095"/>
          </a:xfrm>
          <a:prstGeom prst="flowChartAlternateProcess">
            <a:avLst/>
          </a:prstGeom>
        </p:spPr>
        <p:style>
          <a:lnRef idx="2">
            <a:schemeClr val="accent1"/>
          </a:lnRef>
          <a:fillRef idx="0">
            <a:srgbClr val="FFFFFF"/>
          </a:fillRef>
          <a:effectRef idx="0">
            <a:srgbClr val="FFFFFF"/>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indent="0" algn="ctr" fontAlgn="auto">
              <a:lnSpc>
                <a:spcPct val="115000"/>
              </a:lnSpc>
            </a:pPr>
            <a:r>
              <a:rPr lang="en-US" altLang="en-US" sz="2190" b="1" dirty="0">
                <a:latin typeface="Times New Roman" panose="02020603050405020304" pitchFamily="18" charset="0"/>
                <a:cs typeface="Times New Roman" panose="02020603050405020304" pitchFamily="18" charset="0"/>
              </a:rPr>
              <a:t>ANN,LR </a:t>
            </a:r>
            <a:endParaRPr lang="en-IN" altLang="en-US" sz="2190" b="1" dirty="0">
              <a:latin typeface="Times New Roman" panose="02020603050405020304" pitchFamily="18" charset="0"/>
              <a:cs typeface="Times New Roman" panose="02020603050405020304" pitchFamily="18" charset="0"/>
            </a:endParaRPr>
          </a:p>
        </p:txBody>
      </p:sp>
      <p:sp>
        <p:nvSpPr>
          <p:cNvPr id="51" name="Flowchart: Alternate Process 50"/>
          <p:cNvSpPr/>
          <p:nvPr/>
        </p:nvSpPr>
        <p:spPr>
          <a:xfrm>
            <a:off x="15190533" y="13159493"/>
            <a:ext cx="2182729" cy="1354095"/>
          </a:xfrm>
          <a:prstGeom prst="flowChartAlternateProcess">
            <a:avLst/>
          </a:prstGeom>
        </p:spPr>
        <p:style>
          <a:lnRef idx="2">
            <a:schemeClr val="accent1"/>
          </a:lnRef>
          <a:fillRef idx="0">
            <a:srgbClr val="FFFFFF"/>
          </a:fillRef>
          <a:effectRef idx="0">
            <a:srgbClr val="FFFFFF"/>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indent="0" algn="ctr" fontAlgn="auto">
              <a:lnSpc>
                <a:spcPct val="115000"/>
              </a:lnSpc>
            </a:pPr>
            <a:r>
              <a:rPr lang="en-US" altLang="en-US" sz="2190" b="1" dirty="0">
                <a:latin typeface="Times New Roman" panose="02020603050405020304" pitchFamily="18" charset="0"/>
                <a:cs typeface="Times New Roman" panose="02020603050405020304" pitchFamily="18" charset="0"/>
              </a:rPr>
              <a:t>Fault Prediction </a:t>
            </a:r>
            <a:endParaRPr lang="en-US" altLang="en-US" sz="2190" b="1" dirty="0">
              <a:latin typeface="Times New Roman" panose="02020603050405020304" pitchFamily="18" charset="0"/>
              <a:cs typeface="Times New Roman" panose="02020603050405020304" pitchFamily="18" charset="0"/>
            </a:endParaRPr>
          </a:p>
          <a:p>
            <a:pPr indent="0" algn="ctr" fontAlgn="auto">
              <a:lnSpc>
                <a:spcPct val="115000"/>
              </a:lnSpc>
            </a:pPr>
            <a:r>
              <a:rPr lang="en-US" altLang="en-US" sz="2190" b="1" dirty="0">
                <a:latin typeface="Times New Roman" panose="02020603050405020304" pitchFamily="18" charset="0"/>
                <a:cs typeface="Times New Roman" panose="02020603050405020304" pitchFamily="18" charset="0"/>
              </a:rPr>
              <a:t>M</a:t>
            </a:r>
            <a:r>
              <a:rPr lang="en-US" altLang="en-US" sz="2190" b="1">
                <a:latin typeface="Times New Roman" panose="02020603050405020304" pitchFamily="18" charset="0"/>
                <a:cs typeface="Times New Roman" panose="02020603050405020304" pitchFamily="18" charset="0"/>
              </a:rPr>
              <a:t>odel</a:t>
            </a:r>
            <a:endParaRPr lang="en-IN" altLang="en-US" sz="2190" b="1" dirty="0">
              <a:latin typeface="Times New Roman" panose="02020603050405020304" pitchFamily="18" charset="0"/>
              <a:cs typeface="Times New Roman" panose="02020603050405020304" pitchFamily="18" charset="0"/>
            </a:endParaRPr>
          </a:p>
        </p:txBody>
      </p:sp>
      <p:cxnSp>
        <p:nvCxnSpPr>
          <p:cNvPr id="53" name="Straight Arrow Connector 52"/>
          <p:cNvCxnSpPr>
            <a:endCxn id="18" idx="1"/>
          </p:cNvCxnSpPr>
          <p:nvPr/>
        </p:nvCxnSpPr>
        <p:spPr>
          <a:xfrm>
            <a:off x="9659890" y="12447592"/>
            <a:ext cx="1895338" cy="1430170"/>
          </a:xfrm>
          <a:prstGeom prst="straightConnector1">
            <a:avLst/>
          </a:prstGeom>
          <a:ln w="31750" cap="rnd">
            <a:solidFill>
              <a:prstClr val="black"/>
            </a:solidFill>
            <a:round/>
            <a:tailEnd type="triangle" w="med" len="med"/>
          </a:ln>
        </p:spPr>
        <p:style>
          <a:lnRef idx="0">
            <a:srgbClr val="FFFFFF"/>
          </a:lnRef>
          <a:fillRef idx="0">
            <a:srgbClr val="FFFFFF"/>
          </a:fillRef>
          <a:effectRef idx="0">
            <a:srgbClr val="FFFFFF"/>
          </a:effectRef>
          <a:fontRef idx="minor">
            <a:schemeClr val="tx1"/>
          </a:fontRef>
        </p:style>
      </p:cxnSp>
      <p:cxnSp>
        <p:nvCxnSpPr>
          <p:cNvPr id="59" name="Straight Arrow Connector 58"/>
          <p:cNvCxnSpPr/>
          <p:nvPr/>
        </p:nvCxnSpPr>
        <p:spPr>
          <a:xfrm>
            <a:off x="13740405" y="13836540"/>
            <a:ext cx="1436050" cy="0"/>
          </a:xfrm>
          <a:prstGeom prst="straightConnector1">
            <a:avLst/>
          </a:prstGeom>
          <a:ln w="31750" cap="rnd">
            <a:solidFill>
              <a:prstClr val="black"/>
            </a:solidFill>
            <a:round/>
            <a:tailEnd type="triangle" w="med" len="med"/>
          </a:ln>
        </p:spPr>
        <p:style>
          <a:lnRef idx="0">
            <a:srgbClr val="FFFFFF"/>
          </a:lnRef>
          <a:fillRef idx="0">
            <a:srgbClr val="FFFFFF"/>
          </a:fillRef>
          <a:effectRef idx="0">
            <a:srgbClr val="FFFFFF"/>
          </a:effectRef>
          <a:fontRef idx="minor">
            <a:schemeClr val="tx1"/>
          </a:fontRef>
        </p:style>
      </p:cxnSp>
      <p:cxnSp>
        <p:nvCxnSpPr>
          <p:cNvPr id="60" name="Straight Arrow Connector 59"/>
          <p:cNvCxnSpPr/>
          <p:nvPr/>
        </p:nvCxnSpPr>
        <p:spPr>
          <a:xfrm flipV="1">
            <a:off x="13702062" y="11036406"/>
            <a:ext cx="1474393" cy="27600"/>
          </a:xfrm>
          <a:prstGeom prst="straightConnector1">
            <a:avLst/>
          </a:prstGeom>
          <a:ln w="31750" cap="rnd">
            <a:solidFill>
              <a:prstClr val="black"/>
            </a:solidFill>
            <a:round/>
            <a:tailEnd type="triangle" w="med" len="med"/>
          </a:ln>
        </p:spPr>
        <p:style>
          <a:lnRef idx="0">
            <a:srgbClr val="FFFFFF"/>
          </a:lnRef>
          <a:fillRef idx="0">
            <a:srgbClr val="FFFFFF"/>
          </a:fillRef>
          <a:effectRef idx="0">
            <a:srgbClr val="FFFFFF"/>
          </a:effectRef>
          <a:fontRef idx="minor">
            <a:schemeClr val="tx1"/>
          </a:fontRef>
        </p:style>
      </p:cxnSp>
      <p:cxnSp>
        <p:nvCxnSpPr>
          <p:cNvPr id="69" name="Straight Arrow Connector 68"/>
          <p:cNvCxnSpPr>
            <a:stCxn id="51" idx="3"/>
          </p:cNvCxnSpPr>
          <p:nvPr/>
        </p:nvCxnSpPr>
        <p:spPr>
          <a:xfrm flipV="1">
            <a:off x="17373262" y="12936357"/>
            <a:ext cx="1452575" cy="900184"/>
          </a:xfrm>
          <a:prstGeom prst="straightConnector1">
            <a:avLst/>
          </a:prstGeom>
          <a:ln w="31750" cap="rnd">
            <a:solidFill>
              <a:prstClr val="black"/>
            </a:solidFill>
            <a:round/>
            <a:tailEnd type="triangle" w="med" len="med"/>
          </a:ln>
        </p:spPr>
        <p:style>
          <a:lnRef idx="0">
            <a:srgbClr val="FFFFFF"/>
          </a:lnRef>
          <a:fillRef idx="0">
            <a:srgbClr val="FFFFFF"/>
          </a:fillRef>
          <a:effectRef idx="0">
            <a:srgbClr val="FFFFFF"/>
          </a:effectRef>
          <a:fontRef idx="minor">
            <a:schemeClr val="tx1"/>
          </a:fontRef>
        </p:style>
      </p:cxnSp>
      <p:cxnSp>
        <p:nvCxnSpPr>
          <p:cNvPr id="70" name="Straight Arrow Connector 69"/>
          <p:cNvCxnSpPr>
            <a:endCxn id="51" idx="0"/>
          </p:cNvCxnSpPr>
          <p:nvPr/>
        </p:nvCxnSpPr>
        <p:spPr>
          <a:xfrm>
            <a:off x="16273151" y="11741616"/>
            <a:ext cx="8747" cy="1417877"/>
          </a:xfrm>
          <a:prstGeom prst="straightConnector1">
            <a:avLst/>
          </a:prstGeom>
          <a:ln w="31750" cap="rnd">
            <a:solidFill>
              <a:prstClr val="black"/>
            </a:solidFill>
            <a:round/>
            <a:tailEnd type="triangle" w="med" len="med"/>
          </a:ln>
        </p:spPr>
        <p:style>
          <a:lnRef idx="0">
            <a:srgbClr val="FFFFFF"/>
          </a:lnRef>
          <a:fillRef idx="0">
            <a:srgbClr val="FFFFFF"/>
          </a:fillRef>
          <a:effectRef idx="0">
            <a:srgbClr val="FFFFFF"/>
          </a:effectRef>
          <a:fontRef idx="minor">
            <a:schemeClr val="tx1"/>
          </a:fontRef>
        </p:style>
      </p:cxnSp>
      <p:sp>
        <p:nvSpPr>
          <p:cNvPr id="81" name="TextBox 80"/>
          <p:cNvSpPr txBox="1"/>
          <p:nvPr/>
        </p:nvSpPr>
        <p:spPr>
          <a:xfrm>
            <a:off x="7105650" y="15984340"/>
            <a:ext cx="7156120" cy="1252855"/>
          </a:xfrm>
          <a:prstGeom prst="rect">
            <a:avLst/>
          </a:prstGeom>
          <a:noFill/>
        </p:spPr>
        <p:txBody>
          <a:bodyPr wrap="square" rtlCol="0">
            <a:spAutoFit/>
          </a:bodyPr>
          <a:lstStyle/>
          <a:p>
            <a:pPr algn="just">
              <a:lnSpc>
                <a:spcPct val="115000"/>
              </a:lnSpc>
              <a:spcBef>
                <a:spcPts val="0"/>
              </a:spcBef>
              <a:spcAft>
                <a:spcPts val="0"/>
              </a:spcAft>
            </a:pPr>
            <a:r>
              <a:rPr lang="en-US" sz="2190" b="1" dirty="0">
                <a:latin typeface="Times New Roman" panose="02020603050405020304" pitchFamily="18" charset="0"/>
                <a:cs typeface="Times New Roman" panose="02020603050405020304" pitchFamily="18" charset="0"/>
              </a:rPr>
              <a:t>Statistical Analysis of </a:t>
            </a:r>
            <a:r>
              <a:rPr lang="en-US" sz="2190" b="1" i="0" u="none" strike="noStrike" dirty="0">
                <a:solidFill>
                  <a:srgbClr val="000000"/>
                </a:solidFill>
                <a:effectLst/>
                <a:latin typeface="Times New Roman" panose="02020603050405020304" pitchFamily="18" charset="0"/>
                <a:cs typeface="Times New Roman" panose="02020603050405020304" pitchFamily="18" charset="0"/>
              </a:rPr>
              <a:t>the difference in significance, mean, and standard error between the Artificial Neural Network and </a:t>
            </a:r>
            <a:r>
              <a:rPr lang="en-US" sz="2190" b="1" dirty="0">
                <a:solidFill>
                  <a:srgbClr val="000000"/>
                </a:solidFill>
                <a:latin typeface="Times New Roman" panose="02020603050405020304" pitchFamily="18" charset="0"/>
                <a:cs typeface="Times New Roman" panose="02020603050405020304" pitchFamily="18" charset="0"/>
              </a:rPr>
              <a:t>Logistic Regression </a:t>
            </a:r>
            <a:r>
              <a:rPr lang="en-US" sz="2190" b="1" i="0" u="none" strike="noStrike" dirty="0">
                <a:solidFill>
                  <a:srgbClr val="000000"/>
                </a:solidFill>
                <a:effectLst/>
                <a:latin typeface="Times New Roman" panose="02020603050405020304" pitchFamily="18" charset="0"/>
                <a:cs typeface="Times New Roman" panose="02020603050405020304" pitchFamily="18" charset="0"/>
              </a:rPr>
              <a:t>approaches</a:t>
            </a:r>
            <a:endParaRPr lang="en-US" sz="2190" b="1" dirty="0">
              <a:latin typeface="Times New Roman" panose="02020603050405020304" pitchFamily="18" charset="0"/>
              <a:cs typeface="Times New Roman" panose="02020603050405020304" pitchFamily="18" charset="0"/>
            </a:endParaRPr>
          </a:p>
        </p:txBody>
      </p:sp>
      <p:sp>
        <p:nvSpPr>
          <p:cNvPr id="82" name="TextBox 81"/>
          <p:cNvSpPr txBox="1"/>
          <p:nvPr/>
        </p:nvSpPr>
        <p:spPr>
          <a:xfrm>
            <a:off x="231712" y="16588074"/>
            <a:ext cx="6643737" cy="6156960"/>
          </a:xfrm>
          <a:prstGeom prst="rect">
            <a:avLst/>
          </a:prstGeom>
          <a:noFill/>
        </p:spPr>
        <p:txBody>
          <a:bodyPr wrap="square" rtlCol="0">
            <a:spAutoFit/>
          </a:bodyPr>
          <a:lstStyle/>
          <a:p>
            <a:pPr marL="342900" indent="-342900" algn="just" rtl="0">
              <a:lnSpc>
                <a:spcPct val="115000"/>
              </a:lnSpc>
              <a:spcBef>
                <a:spcPts val="0"/>
              </a:spcBef>
              <a:spcAft>
                <a:spcPts val="1000"/>
              </a:spcAft>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cs typeface="Times New Roman" panose="02020603050405020304" pitchFamily="18" charset="0"/>
              </a:rPr>
              <a:t>Algorithm for software fault prediction using ANN The T-tests for independent samples The following table shows the difference in significance, mean, and standard error between the ANN and L</a:t>
            </a:r>
            <a:r>
              <a:rPr lang="en-US" sz="2190" b="1" dirty="0">
                <a:solidFill>
                  <a:srgbClr val="000000"/>
                </a:solidFill>
                <a:latin typeface="Times New Roman" panose="02020603050405020304" pitchFamily="18" charset="0"/>
                <a:cs typeface="Times New Roman" panose="02020603050405020304" pitchFamily="18" charset="0"/>
              </a:rPr>
              <a:t>R </a:t>
            </a:r>
            <a:r>
              <a:rPr lang="en-US" sz="2190" b="1" i="0" u="none" strike="noStrike" dirty="0">
                <a:solidFill>
                  <a:srgbClr val="000000"/>
                </a:solidFill>
                <a:effectLst/>
                <a:latin typeface="Times New Roman" panose="02020603050405020304" pitchFamily="18" charset="0"/>
                <a:cs typeface="Times New Roman" panose="02020603050405020304" pitchFamily="18" charset="0"/>
              </a:rPr>
              <a:t>approaches, as determined by SPSS analysis (p = 0.001) (p&lt;0.05).</a:t>
            </a:r>
            <a:endParaRPr lang="en-US" sz="2190" b="1" i="0" u="none" strike="noStrike" dirty="0">
              <a:solidFill>
                <a:srgbClr val="000000"/>
              </a:solidFill>
              <a:effectLst/>
              <a:latin typeface="Times New Roman" panose="02020603050405020304" pitchFamily="18" charset="0"/>
              <a:cs typeface="Times New Roman" panose="02020603050405020304" pitchFamily="18" charset="0"/>
            </a:endParaRPr>
          </a:p>
          <a:p>
            <a:pPr marL="342900" indent="-342900" algn="just" rtl="0">
              <a:lnSpc>
                <a:spcPct val="115000"/>
              </a:lnSpc>
              <a:spcBef>
                <a:spcPts val="0"/>
              </a:spcBef>
              <a:spcAft>
                <a:spcPts val="1000"/>
              </a:spcAft>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cs typeface="Times New Roman" panose="02020603050405020304" pitchFamily="18" charset="0"/>
              </a:rPr>
              <a:t>The results of the ANN and </a:t>
            </a:r>
            <a:r>
              <a:rPr lang="en-US" sz="2190" b="1" dirty="0">
                <a:solidFill>
                  <a:srgbClr val="000000"/>
                </a:solidFill>
                <a:latin typeface="Times New Roman" panose="02020603050405020304" pitchFamily="18" charset="0"/>
                <a:cs typeface="Times New Roman" panose="02020603050405020304" pitchFamily="18" charset="0"/>
              </a:rPr>
              <a:t>LR </a:t>
            </a:r>
            <a:r>
              <a:rPr lang="en-US" sz="2190" b="1" i="0" u="none" strike="noStrike" dirty="0">
                <a:solidFill>
                  <a:srgbClr val="000000"/>
                </a:solidFill>
                <a:effectLst/>
                <a:latin typeface="Times New Roman" panose="02020603050405020304" pitchFamily="18" charset="0"/>
                <a:cs typeface="Times New Roman" panose="02020603050405020304" pitchFamily="18" charset="0"/>
              </a:rPr>
              <a:t>algorithms were input into SPSS in order to find the average, dispersion, and error for the two networks. ANN attained </a:t>
            </a:r>
            <a:r>
              <a:rPr lang="en-US" sz="2190" b="1" dirty="0">
                <a:solidFill>
                  <a:srgbClr val="000000"/>
                </a:solidFill>
                <a:latin typeface="Times New Roman" panose="02020603050405020304" pitchFamily="18" charset="0"/>
                <a:cs typeface="Times New Roman" panose="02020603050405020304" pitchFamily="18" charset="0"/>
              </a:rPr>
              <a:t>8</a:t>
            </a:r>
            <a:r>
              <a:rPr lang="en-US" sz="2190" b="1" i="0" u="none" strike="noStrike" dirty="0">
                <a:solidFill>
                  <a:srgbClr val="000000"/>
                </a:solidFill>
                <a:effectLst/>
                <a:latin typeface="Times New Roman" panose="02020603050405020304" pitchFamily="18" charset="0"/>
                <a:cs typeface="Times New Roman" panose="02020603050405020304" pitchFamily="18" charset="0"/>
              </a:rPr>
              <a:t>4.10% accuracy, with </a:t>
            </a:r>
            <a:r>
              <a:rPr lang="en-US" sz="2190" b="1" dirty="0">
                <a:solidFill>
                  <a:srgbClr val="000000"/>
                </a:solidFill>
                <a:latin typeface="Times New Roman" panose="02020603050405020304" pitchFamily="18" charset="0"/>
                <a:cs typeface="Times New Roman" panose="02020603050405020304" pitchFamily="18" charset="0"/>
              </a:rPr>
              <a:t>LR</a:t>
            </a:r>
            <a:r>
              <a:rPr lang="en-US" sz="2190" b="1" i="0" u="none" strike="noStrike" dirty="0">
                <a:solidFill>
                  <a:srgbClr val="000000"/>
                </a:solidFill>
                <a:effectLst/>
                <a:latin typeface="Times New Roman" panose="02020603050405020304" pitchFamily="18" charset="0"/>
                <a:cs typeface="Times New Roman" panose="02020603050405020304" pitchFamily="18" charset="0"/>
              </a:rPr>
              <a:t> and 61.90% also reaching their goals.</a:t>
            </a:r>
            <a:endParaRPr lang="en-US" sz="2190" b="1"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lgn="just" rtl="0">
              <a:lnSpc>
                <a:spcPct val="115000"/>
              </a:lnSpc>
              <a:spcBef>
                <a:spcPts val="0"/>
              </a:spcBef>
              <a:spcAft>
                <a:spcPts val="1000"/>
              </a:spcAft>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cs typeface="Times New Roman" panose="02020603050405020304" pitchFamily="18" charset="0"/>
              </a:rPr>
              <a:t>Using a 95% confidence interval and a standard deviation of +/- 2 as parameters, SPSS calculated an accuracy of 84.10% for the suggested method ANN and 61.90% for the LR .</a:t>
            </a:r>
            <a:endParaRPr lang="en-US" altLang="en-IN" sz="2190" b="1" dirty="0">
              <a:latin typeface="Times New Roman" panose="02020603050405020304" pitchFamily="18" charset="0"/>
              <a:cs typeface="Times New Roman" panose="02020603050405020304" pitchFamily="18" charset="0"/>
            </a:endParaRPr>
          </a:p>
        </p:txBody>
      </p:sp>
      <p:graphicFrame>
        <p:nvGraphicFramePr>
          <p:cNvPr id="87" name="Table 86"/>
          <p:cNvGraphicFramePr>
            <a:graphicFrameLocks noGrp="1"/>
          </p:cNvGraphicFramePr>
          <p:nvPr/>
        </p:nvGraphicFramePr>
        <p:xfrm>
          <a:off x="7056099" y="17422414"/>
          <a:ext cx="7255510" cy="5214129"/>
        </p:xfrm>
        <a:graphic>
          <a:graphicData uri="http://schemas.openxmlformats.org/drawingml/2006/table">
            <a:tbl>
              <a:tblPr firstRow="1" bandRow="1">
                <a:tableStyleId>{2D5ABB26-0587-4C30-8999-92F81FD0307C}</a:tableStyleId>
              </a:tblPr>
              <a:tblGrid>
                <a:gridCol w="1291590"/>
                <a:gridCol w="1517015"/>
                <a:gridCol w="533400"/>
                <a:gridCol w="1082040"/>
                <a:gridCol w="1447800"/>
                <a:gridCol w="1383665"/>
              </a:tblGrid>
              <a:tr h="1908441">
                <a:tc>
                  <a:txBody>
                    <a:bodyPr/>
                    <a:lstStyle/>
                    <a:p>
                      <a:pPr indent="0" algn="ctr">
                        <a:lnSpc>
                          <a:spcPct val="115000"/>
                        </a:lnSpc>
                      </a:pPr>
                      <a:endParaRPr lang="en-IN" sz="2190" dirty="0">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indent="0" algn="ctr">
                        <a:lnSpc>
                          <a:spcPct val="115000"/>
                        </a:lnSpc>
                      </a:pPr>
                      <a:endParaRPr lang="en-US" sz="2190" dirty="0">
                        <a:latin typeface="Times New Roman" panose="02020603050405020304" pitchFamily="18" charset="0"/>
                        <a:cs typeface="Times New Roman" panose="02020603050405020304" pitchFamily="18" charset="0"/>
                      </a:endParaRPr>
                    </a:p>
                    <a:p>
                      <a:pPr indent="0" algn="ctr">
                        <a:lnSpc>
                          <a:spcPct val="115000"/>
                        </a:lnSpc>
                      </a:pPr>
                      <a:endParaRPr lang="en-US" sz="2190" dirty="0">
                        <a:latin typeface="Times New Roman" panose="02020603050405020304" pitchFamily="18" charset="0"/>
                        <a:cs typeface="Times New Roman" panose="02020603050405020304" pitchFamily="18" charset="0"/>
                      </a:endParaRPr>
                    </a:p>
                    <a:p>
                      <a:pPr indent="0" algn="ctr">
                        <a:lnSpc>
                          <a:spcPct val="115000"/>
                        </a:lnSpc>
                      </a:pPr>
                      <a:r>
                        <a:rPr lang="en-US" sz="2190" dirty="0">
                          <a:latin typeface="Times New Roman" panose="02020603050405020304" pitchFamily="18" charset="0"/>
                          <a:cs typeface="Times New Roman" panose="02020603050405020304" pitchFamily="18" charset="0"/>
                        </a:rPr>
                        <a:t>Algorithm</a:t>
                      </a:r>
                      <a:endParaRPr lang="en-US" sz="2190" dirty="0">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indent="0" algn="ctr">
                        <a:lnSpc>
                          <a:spcPct val="115000"/>
                        </a:lnSpc>
                      </a:pPr>
                      <a:endParaRPr lang="en-US" sz="2190" dirty="0">
                        <a:latin typeface="Times New Roman" panose="02020603050405020304" pitchFamily="18" charset="0"/>
                        <a:cs typeface="Times New Roman" panose="02020603050405020304" pitchFamily="18" charset="0"/>
                      </a:endParaRPr>
                    </a:p>
                    <a:p>
                      <a:pPr indent="0" algn="ctr">
                        <a:lnSpc>
                          <a:spcPct val="115000"/>
                        </a:lnSpc>
                      </a:pPr>
                      <a:endParaRPr lang="en-US" sz="2190" dirty="0">
                        <a:latin typeface="Times New Roman" panose="02020603050405020304" pitchFamily="18" charset="0"/>
                        <a:cs typeface="Times New Roman" panose="02020603050405020304" pitchFamily="18" charset="0"/>
                      </a:endParaRPr>
                    </a:p>
                    <a:p>
                      <a:pPr indent="0" algn="ctr">
                        <a:lnSpc>
                          <a:spcPct val="115000"/>
                        </a:lnSpc>
                      </a:pPr>
                      <a:r>
                        <a:rPr lang="en-US" sz="2190" dirty="0">
                          <a:latin typeface="Times New Roman" panose="02020603050405020304" pitchFamily="18" charset="0"/>
                          <a:cs typeface="Times New Roman" panose="02020603050405020304" pitchFamily="18" charset="0"/>
                        </a:rPr>
                        <a:t>N</a:t>
                      </a:r>
                      <a:endParaRPr lang="en-US" sz="2190" dirty="0">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indent="0" algn="ctr">
                        <a:lnSpc>
                          <a:spcPct val="115000"/>
                        </a:lnSpc>
                      </a:pPr>
                      <a:endParaRPr lang="en-US" sz="2190" dirty="0">
                        <a:latin typeface="Times New Roman" panose="02020603050405020304" pitchFamily="18" charset="0"/>
                        <a:cs typeface="Times New Roman" panose="02020603050405020304" pitchFamily="18" charset="0"/>
                      </a:endParaRPr>
                    </a:p>
                    <a:p>
                      <a:pPr indent="0" algn="ctr">
                        <a:lnSpc>
                          <a:spcPct val="115000"/>
                        </a:lnSpc>
                      </a:pPr>
                      <a:endParaRPr lang="en-US" sz="2190" dirty="0">
                        <a:latin typeface="Times New Roman" panose="02020603050405020304" pitchFamily="18" charset="0"/>
                        <a:cs typeface="Times New Roman" panose="02020603050405020304" pitchFamily="18" charset="0"/>
                      </a:endParaRPr>
                    </a:p>
                    <a:p>
                      <a:pPr indent="0" algn="ctr">
                        <a:lnSpc>
                          <a:spcPct val="115000"/>
                        </a:lnSpc>
                      </a:pPr>
                      <a:r>
                        <a:rPr lang="en-US" sz="2190" dirty="0">
                          <a:latin typeface="Times New Roman" panose="02020603050405020304" pitchFamily="18" charset="0"/>
                          <a:cs typeface="Times New Roman" panose="02020603050405020304" pitchFamily="18" charset="0"/>
                        </a:rPr>
                        <a:t>Mean</a:t>
                      </a:r>
                      <a:endParaRPr lang="en-US" sz="2190" dirty="0">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indent="0" algn="ctr">
                        <a:lnSpc>
                          <a:spcPct val="115000"/>
                        </a:lnSpc>
                      </a:pPr>
                      <a:endParaRPr lang="en-US" sz="2190" dirty="0">
                        <a:latin typeface="Times New Roman" panose="02020603050405020304" pitchFamily="18" charset="0"/>
                        <a:cs typeface="Times New Roman" panose="02020603050405020304" pitchFamily="18" charset="0"/>
                      </a:endParaRPr>
                    </a:p>
                    <a:p>
                      <a:pPr indent="0" algn="ctr">
                        <a:lnSpc>
                          <a:spcPct val="115000"/>
                        </a:lnSpc>
                      </a:pPr>
                      <a:r>
                        <a:rPr lang="en-US" sz="2190" dirty="0">
                          <a:latin typeface="Times New Roman" panose="02020603050405020304" pitchFamily="18" charset="0"/>
                          <a:cs typeface="Times New Roman" panose="02020603050405020304" pitchFamily="18" charset="0"/>
                        </a:rPr>
                        <a:t>Std.</a:t>
                      </a:r>
                      <a:endParaRPr lang="en-US" sz="2190" dirty="0">
                        <a:latin typeface="Times New Roman" panose="02020603050405020304" pitchFamily="18" charset="0"/>
                        <a:cs typeface="Times New Roman" panose="02020603050405020304" pitchFamily="18" charset="0"/>
                      </a:endParaRPr>
                    </a:p>
                    <a:p>
                      <a:pPr indent="0" algn="ctr">
                        <a:lnSpc>
                          <a:spcPct val="115000"/>
                        </a:lnSpc>
                      </a:pPr>
                      <a:r>
                        <a:rPr lang="en-US" sz="2190" dirty="0">
                          <a:latin typeface="Times New Roman" panose="02020603050405020304" pitchFamily="18" charset="0"/>
                          <a:cs typeface="Times New Roman" panose="02020603050405020304" pitchFamily="18" charset="0"/>
                        </a:rPr>
                        <a:t>Deviation</a:t>
                      </a:r>
                      <a:endParaRPr lang="en-US" sz="2190" dirty="0">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indent="0" algn="ctr">
                        <a:lnSpc>
                          <a:spcPct val="115000"/>
                        </a:lnSpc>
                      </a:pPr>
                      <a:endParaRPr lang="en-US" sz="2190" dirty="0">
                        <a:latin typeface="Times New Roman" panose="02020603050405020304" pitchFamily="18" charset="0"/>
                        <a:cs typeface="Times New Roman" panose="02020603050405020304" pitchFamily="18" charset="0"/>
                      </a:endParaRPr>
                    </a:p>
                    <a:p>
                      <a:pPr indent="0" algn="ctr">
                        <a:lnSpc>
                          <a:spcPct val="115000"/>
                        </a:lnSpc>
                      </a:pPr>
                      <a:r>
                        <a:rPr lang="en-US" sz="2190" dirty="0">
                          <a:latin typeface="Times New Roman" panose="02020603050405020304" pitchFamily="18" charset="0"/>
                          <a:cs typeface="Times New Roman" panose="02020603050405020304" pitchFamily="18" charset="0"/>
                        </a:rPr>
                        <a:t>Std.</a:t>
                      </a:r>
                      <a:endParaRPr lang="en-US" sz="2190" dirty="0">
                        <a:latin typeface="Times New Roman" panose="02020603050405020304" pitchFamily="18" charset="0"/>
                        <a:cs typeface="Times New Roman" panose="02020603050405020304" pitchFamily="18" charset="0"/>
                      </a:endParaRPr>
                    </a:p>
                    <a:p>
                      <a:pPr indent="0" algn="ctr">
                        <a:lnSpc>
                          <a:spcPct val="115000"/>
                        </a:lnSpc>
                      </a:pPr>
                      <a:r>
                        <a:rPr lang="en-US" sz="2190" dirty="0">
                          <a:latin typeface="Times New Roman" panose="02020603050405020304" pitchFamily="18" charset="0"/>
                          <a:cs typeface="Times New Roman" panose="02020603050405020304" pitchFamily="18" charset="0"/>
                        </a:rPr>
                        <a:t>Error Mean</a:t>
                      </a:r>
                      <a:endParaRPr lang="en-US" sz="2190" dirty="0">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1656715">
                <a:tc>
                  <a:txBody>
                    <a:bodyPr/>
                    <a:lstStyle/>
                    <a:p>
                      <a:pPr indent="0" algn="ctr">
                        <a:lnSpc>
                          <a:spcPct val="115000"/>
                        </a:lnSpc>
                      </a:pPr>
                      <a:endParaRPr lang="en-US" sz="2190" dirty="0">
                        <a:latin typeface="Times New Roman" panose="02020603050405020304" pitchFamily="18" charset="0"/>
                        <a:cs typeface="Times New Roman" panose="02020603050405020304" pitchFamily="18" charset="0"/>
                      </a:endParaRPr>
                    </a:p>
                    <a:p>
                      <a:pPr indent="0" algn="ctr">
                        <a:lnSpc>
                          <a:spcPct val="115000"/>
                        </a:lnSpc>
                      </a:pPr>
                      <a:endParaRPr lang="en-US" sz="2190" dirty="0">
                        <a:latin typeface="Times New Roman" panose="02020603050405020304" pitchFamily="18" charset="0"/>
                        <a:cs typeface="Times New Roman" panose="02020603050405020304" pitchFamily="18" charset="0"/>
                      </a:endParaRPr>
                    </a:p>
                    <a:p>
                      <a:pPr indent="0" algn="ctr">
                        <a:lnSpc>
                          <a:spcPct val="115000"/>
                        </a:lnSpc>
                      </a:pPr>
                      <a:r>
                        <a:rPr lang="en-US" sz="2190" dirty="0">
                          <a:latin typeface="Times New Roman" panose="02020603050405020304" pitchFamily="18" charset="0"/>
                          <a:cs typeface="Times New Roman" panose="02020603050405020304" pitchFamily="18" charset="0"/>
                        </a:rPr>
                        <a:t>Accuracy</a:t>
                      </a:r>
                      <a:endParaRPr lang="en-US" sz="2190" dirty="0">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indent="0" algn="just" rtl="0" fontAlgn="t">
                        <a:lnSpc>
                          <a:spcPct val="115000"/>
                        </a:lnSpc>
                        <a:spcBef>
                          <a:spcPts val="1200"/>
                        </a:spcBef>
                        <a:spcAft>
                          <a:spcPts val="1200"/>
                        </a:spcAft>
                      </a:pPr>
                      <a:endParaRPr lang="en-IN" sz="2190" u="none" strike="noStrike" dirty="0">
                        <a:effectLst/>
                        <a:latin typeface="Times New Roman" panose="02020603050405020304" pitchFamily="18" charset="0"/>
                        <a:cs typeface="Times New Roman" panose="02020603050405020304" pitchFamily="18" charset="0"/>
                      </a:endParaRPr>
                    </a:p>
                    <a:p>
                      <a:pPr indent="0" algn="just" rtl="0" fontAlgn="t">
                        <a:lnSpc>
                          <a:spcPct val="115000"/>
                        </a:lnSpc>
                        <a:spcBef>
                          <a:spcPts val="1200"/>
                        </a:spcBef>
                        <a:spcAft>
                          <a:spcPts val="1200"/>
                        </a:spcAft>
                      </a:pPr>
                      <a:r>
                        <a:rPr lang="en-IN" sz="2190" u="none" strike="noStrike" dirty="0">
                          <a:effectLst/>
                          <a:latin typeface="Times New Roman" panose="02020603050405020304" pitchFamily="18" charset="0"/>
                          <a:cs typeface="Times New Roman" panose="02020603050405020304" pitchFamily="18" charset="0"/>
                        </a:rPr>
                        <a:t>ANN</a:t>
                      </a:r>
                      <a:endParaRPr lang="en-IN" sz="2190" u="none" strike="noStrike" dirty="0">
                        <a:effectLst/>
                        <a:latin typeface="Times New Roman" panose="02020603050405020304" pitchFamily="18" charset="0"/>
                        <a:cs typeface="Times New Roman" panose="02020603050405020304" pitchFamily="18" charset="0"/>
                      </a:endParaRPr>
                    </a:p>
                  </a:txBody>
                  <a:tcPr marL="63500" marR="63500" marT="63500" marB="6350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indent="0" algn="ctr" rtl="0" fontAlgn="t">
                        <a:lnSpc>
                          <a:spcPct val="115000"/>
                        </a:lnSpc>
                        <a:spcBef>
                          <a:spcPts val="1200"/>
                        </a:spcBef>
                        <a:spcAft>
                          <a:spcPts val="1200"/>
                        </a:spcAft>
                      </a:pPr>
                      <a:endParaRPr lang="en-IN" sz="2190" u="none" strike="noStrike" dirty="0">
                        <a:effectLst/>
                        <a:latin typeface="Times New Roman" panose="02020603050405020304" pitchFamily="18" charset="0"/>
                        <a:cs typeface="Times New Roman" panose="02020603050405020304" pitchFamily="18" charset="0"/>
                      </a:endParaRPr>
                    </a:p>
                    <a:p>
                      <a:pPr indent="0" algn="ctr" rtl="0" fontAlgn="t">
                        <a:lnSpc>
                          <a:spcPct val="115000"/>
                        </a:lnSpc>
                        <a:spcBef>
                          <a:spcPts val="1200"/>
                        </a:spcBef>
                        <a:spcAft>
                          <a:spcPts val="1200"/>
                        </a:spcAft>
                      </a:pPr>
                      <a:r>
                        <a:rPr lang="en-IN" sz="2190" u="none" strike="noStrike" dirty="0">
                          <a:effectLst/>
                          <a:latin typeface="Times New Roman" panose="02020603050405020304" pitchFamily="18" charset="0"/>
                          <a:cs typeface="Times New Roman" panose="02020603050405020304" pitchFamily="18" charset="0"/>
                        </a:rPr>
                        <a:t>10</a:t>
                      </a:r>
                      <a:endParaRPr lang="en-IN" sz="2190" u="none" strike="noStrike" dirty="0">
                        <a:effectLst/>
                        <a:latin typeface="Times New Roman" panose="02020603050405020304" pitchFamily="18" charset="0"/>
                        <a:cs typeface="Times New Roman" panose="02020603050405020304" pitchFamily="18" charset="0"/>
                      </a:endParaRPr>
                    </a:p>
                  </a:txBody>
                  <a:tcPr marL="63500" marR="63500" marT="63500" marB="6350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indent="0" algn="ctr" rtl="0" fontAlgn="t">
                        <a:lnSpc>
                          <a:spcPct val="115000"/>
                        </a:lnSpc>
                        <a:spcBef>
                          <a:spcPts val="1200"/>
                        </a:spcBef>
                        <a:spcAft>
                          <a:spcPts val="1200"/>
                        </a:spcAft>
                      </a:pPr>
                      <a:endParaRPr lang="en-IN" sz="2190" u="none" strike="noStrike" dirty="0">
                        <a:effectLst/>
                        <a:latin typeface="Times New Roman" panose="02020603050405020304" pitchFamily="18" charset="0"/>
                        <a:cs typeface="Times New Roman" panose="02020603050405020304" pitchFamily="18" charset="0"/>
                      </a:endParaRPr>
                    </a:p>
                    <a:p>
                      <a:pPr indent="0" algn="ctr" rtl="0" fontAlgn="t">
                        <a:lnSpc>
                          <a:spcPct val="115000"/>
                        </a:lnSpc>
                        <a:spcBef>
                          <a:spcPts val="1200"/>
                        </a:spcBef>
                        <a:spcAft>
                          <a:spcPts val="1200"/>
                        </a:spcAft>
                      </a:pPr>
                      <a:r>
                        <a:rPr lang="en-IN" sz="2190" u="none" strike="noStrike" dirty="0">
                          <a:effectLst/>
                          <a:latin typeface="Times New Roman" panose="02020603050405020304" pitchFamily="18" charset="0"/>
                          <a:cs typeface="Times New Roman" panose="02020603050405020304" pitchFamily="18" charset="0"/>
                        </a:rPr>
                        <a:t>84.10</a:t>
                      </a:r>
                      <a:endParaRPr lang="en-IN" sz="2190" u="none" strike="noStrike" dirty="0">
                        <a:effectLst/>
                        <a:latin typeface="Times New Roman" panose="02020603050405020304" pitchFamily="18" charset="0"/>
                        <a:cs typeface="Times New Roman" panose="02020603050405020304" pitchFamily="18" charset="0"/>
                      </a:endParaRPr>
                    </a:p>
                  </a:txBody>
                  <a:tcPr marL="63500" marR="63500" marT="63500" marB="6350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indent="0" algn="ctr" rtl="0" fontAlgn="t">
                        <a:lnSpc>
                          <a:spcPct val="115000"/>
                        </a:lnSpc>
                        <a:spcBef>
                          <a:spcPts val="1200"/>
                        </a:spcBef>
                        <a:spcAft>
                          <a:spcPts val="1200"/>
                        </a:spcAft>
                      </a:pPr>
                      <a:endParaRPr lang="en-IN" sz="2190" u="none" strike="noStrike" dirty="0">
                        <a:effectLst/>
                        <a:latin typeface="Times New Roman" panose="02020603050405020304" pitchFamily="18" charset="0"/>
                        <a:cs typeface="Times New Roman" panose="02020603050405020304" pitchFamily="18" charset="0"/>
                      </a:endParaRPr>
                    </a:p>
                    <a:p>
                      <a:pPr indent="0" algn="ctr" rtl="0" fontAlgn="t">
                        <a:lnSpc>
                          <a:spcPct val="115000"/>
                        </a:lnSpc>
                        <a:spcBef>
                          <a:spcPts val="1200"/>
                        </a:spcBef>
                        <a:spcAft>
                          <a:spcPts val="1200"/>
                        </a:spcAft>
                      </a:pPr>
                      <a:r>
                        <a:rPr lang="en-IN" sz="2190" u="none" strike="noStrike" dirty="0">
                          <a:effectLst/>
                          <a:latin typeface="Times New Roman" panose="02020603050405020304" pitchFamily="18" charset="0"/>
                          <a:cs typeface="Times New Roman" panose="02020603050405020304" pitchFamily="18" charset="0"/>
                        </a:rPr>
                        <a:t>1.52388</a:t>
                      </a:r>
                      <a:endParaRPr lang="en-IN" sz="2190" u="none" strike="noStrike" dirty="0">
                        <a:effectLst/>
                        <a:latin typeface="Times New Roman" panose="02020603050405020304" pitchFamily="18" charset="0"/>
                        <a:cs typeface="Times New Roman" panose="02020603050405020304" pitchFamily="18" charset="0"/>
                      </a:endParaRPr>
                    </a:p>
                  </a:txBody>
                  <a:tcPr marL="63500" marR="63500" marT="63500" marB="6350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indent="0" algn="ctr" rtl="0" fontAlgn="t">
                        <a:lnSpc>
                          <a:spcPct val="115000"/>
                        </a:lnSpc>
                        <a:spcBef>
                          <a:spcPts val="1200"/>
                        </a:spcBef>
                        <a:spcAft>
                          <a:spcPts val="1200"/>
                        </a:spcAft>
                      </a:pPr>
                      <a:endParaRPr lang="en-IN" sz="2190" u="none" strike="noStrike" dirty="0">
                        <a:effectLst/>
                        <a:latin typeface="Times New Roman" panose="02020603050405020304" pitchFamily="18" charset="0"/>
                        <a:cs typeface="Times New Roman" panose="02020603050405020304" pitchFamily="18" charset="0"/>
                      </a:endParaRPr>
                    </a:p>
                    <a:p>
                      <a:pPr indent="0" algn="ctr" rtl="0" fontAlgn="t">
                        <a:lnSpc>
                          <a:spcPct val="115000"/>
                        </a:lnSpc>
                        <a:spcBef>
                          <a:spcPts val="1200"/>
                        </a:spcBef>
                        <a:spcAft>
                          <a:spcPts val="1200"/>
                        </a:spcAft>
                      </a:pPr>
                      <a:r>
                        <a:rPr lang="en-IN" sz="2190" u="none" strike="noStrike" dirty="0">
                          <a:effectLst/>
                          <a:latin typeface="Times New Roman" panose="02020603050405020304" pitchFamily="18" charset="0"/>
                          <a:cs typeface="Times New Roman" panose="02020603050405020304" pitchFamily="18" charset="0"/>
                        </a:rPr>
                        <a:t>0.48189</a:t>
                      </a:r>
                      <a:endParaRPr lang="en-IN" sz="2190" u="none" strike="noStrike" dirty="0">
                        <a:effectLst/>
                        <a:latin typeface="Times New Roman" panose="02020603050405020304" pitchFamily="18" charset="0"/>
                        <a:cs typeface="Times New Roman" panose="02020603050405020304" pitchFamily="18" charset="0"/>
                      </a:endParaRPr>
                    </a:p>
                  </a:txBody>
                  <a:tcPr marL="63500" marR="63500" marT="63500" marB="6350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1648973">
                <a:tc>
                  <a:txBody>
                    <a:bodyPr/>
                    <a:lstStyle/>
                    <a:p>
                      <a:pPr indent="0" algn="ctr">
                        <a:lnSpc>
                          <a:spcPct val="115000"/>
                        </a:lnSpc>
                      </a:pPr>
                      <a:endParaRPr lang="en-IN" sz="2190">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indent="0" algn="just" rtl="0" fontAlgn="t">
                        <a:lnSpc>
                          <a:spcPct val="115000"/>
                        </a:lnSpc>
                        <a:spcBef>
                          <a:spcPts val="1200"/>
                        </a:spcBef>
                        <a:spcAft>
                          <a:spcPts val="1200"/>
                        </a:spcAft>
                      </a:pPr>
                      <a:endParaRPr lang="en-IN" sz="2190" u="none" strike="noStrike" dirty="0">
                        <a:effectLst/>
                        <a:latin typeface="Times New Roman" panose="02020603050405020304" pitchFamily="18" charset="0"/>
                        <a:cs typeface="Times New Roman" panose="02020603050405020304" pitchFamily="18" charset="0"/>
                      </a:endParaRPr>
                    </a:p>
                    <a:p>
                      <a:pPr indent="0" algn="just" rtl="0" fontAlgn="t">
                        <a:lnSpc>
                          <a:spcPct val="115000"/>
                        </a:lnSpc>
                        <a:spcBef>
                          <a:spcPts val="1200"/>
                        </a:spcBef>
                        <a:spcAft>
                          <a:spcPts val="1200"/>
                        </a:spcAft>
                      </a:pPr>
                      <a:r>
                        <a:rPr lang="en-IN" sz="2190" u="none" strike="noStrike" dirty="0">
                          <a:effectLst/>
                          <a:latin typeface="Times New Roman" panose="02020603050405020304" pitchFamily="18" charset="0"/>
                          <a:cs typeface="Times New Roman" panose="02020603050405020304" pitchFamily="18" charset="0"/>
                        </a:rPr>
                        <a:t>LR</a:t>
                      </a:r>
                      <a:endParaRPr lang="en-IN" sz="2190" u="none" strike="noStrike" dirty="0">
                        <a:effectLst/>
                        <a:latin typeface="Times New Roman" panose="02020603050405020304" pitchFamily="18" charset="0"/>
                        <a:cs typeface="Times New Roman" panose="02020603050405020304" pitchFamily="18" charset="0"/>
                      </a:endParaRPr>
                    </a:p>
                  </a:txBody>
                  <a:tcPr marL="63500" marR="63500" marT="63500" marB="6350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indent="0" algn="ctr" rtl="0" fontAlgn="t">
                        <a:lnSpc>
                          <a:spcPct val="115000"/>
                        </a:lnSpc>
                        <a:spcBef>
                          <a:spcPts val="1200"/>
                        </a:spcBef>
                        <a:spcAft>
                          <a:spcPts val="1200"/>
                        </a:spcAft>
                      </a:pPr>
                      <a:endParaRPr lang="en-IN" sz="2190" u="none" strike="noStrike" dirty="0">
                        <a:effectLst/>
                        <a:latin typeface="Times New Roman" panose="02020603050405020304" pitchFamily="18" charset="0"/>
                        <a:cs typeface="Times New Roman" panose="02020603050405020304" pitchFamily="18" charset="0"/>
                      </a:endParaRPr>
                    </a:p>
                    <a:p>
                      <a:pPr indent="0" algn="ctr" rtl="0" fontAlgn="t">
                        <a:lnSpc>
                          <a:spcPct val="115000"/>
                        </a:lnSpc>
                        <a:spcBef>
                          <a:spcPts val="1200"/>
                        </a:spcBef>
                        <a:spcAft>
                          <a:spcPts val="1200"/>
                        </a:spcAft>
                      </a:pPr>
                      <a:r>
                        <a:rPr lang="en-IN" sz="2190" u="none" strike="noStrike" dirty="0">
                          <a:effectLst/>
                          <a:latin typeface="Times New Roman" panose="02020603050405020304" pitchFamily="18" charset="0"/>
                          <a:cs typeface="Times New Roman" panose="02020603050405020304" pitchFamily="18" charset="0"/>
                        </a:rPr>
                        <a:t>10</a:t>
                      </a:r>
                      <a:endParaRPr lang="en-IN" sz="2190" u="none" strike="noStrike" dirty="0">
                        <a:effectLst/>
                        <a:latin typeface="Times New Roman" panose="02020603050405020304" pitchFamily="18" charset="0"/>
                        <a:cs typeface="Times New Roman" panose="02020603050405020304" pitchFamily="18" charset="0"/>
                      </a:endParaRPr>
                    </a:p>
                  </a:txBody>
                  <a:tcPr marL="63500" marR="63500" marT="63500" marB="6350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indent="0" algn="ctr" rtl="0" fontAlgn="t">
                        <a:lnSpc>
                          <a:spcPct val="115000"/>
                        </a:lnSpc>
                        <a:spcBef>
                          <a:spcPts val="1200"/>
                        </a:spcBef>
                        <a:spcAft>
                          <a:spcPts val="1200"/>
                        </a:spcAft>
                      </a:pPr>
                      <a:endParaRPr lang="en-IN" sz="2190" u="none" strike="noStrike" dirty="0">
                        <a:effectLst/>
                        <a:latin typeface="Times New Roman" panose="02020603050405020304" pitchFamily="18" charset="0"/>
                        <a:cs typeface="Times New Roman" panose="02020603050405020304" pitchFamily="18" charset="0"/>
                      </a:endParaRPr>
                    </a:p>
                    <a:p>
                      <a:pPr indent="0" algn="ctr" rtl="0" fontAlgn="t">
                        <a:lnSpc>
                          <a:spcPct val="115000"/>
                        </a:lnSpc>
                        <a:spcBef>
                          <a:spcPts val="1200"/>
                        </a:spcBef>
                        <a:spcAft>
                          <a:spcPts val="1200"/>
                        </a:spcAft>
                      </a:pPr>
                      <a:r>
                        <a:rPr lang="en-IN" sz="2190" u="none" strike="noStrike" dirty="0">
                          <a:effectLst/>
                          <a:latin typeface="Times New Roman" panose="02020603050405020304" pitchFamily="18" charset="0"/>
                          <a:cs typeface="Times New Roman" panose="02020603050405020304" pitchFamily="18" charset="0"/>
                        </a:rPr>
                        <a:t>61.90</a:t>
                      </a:r>
                      <a:endParaRPr lang="en-IN" sz="2190" u="none" strike="noStrike" dirty="0">
                        <a:effectLst/>
                        <a:latin typeface="Times New Roman" panose="02020603050405020304" pitchFamily="18" charset="0"/>
                        <a:cs typeface="Times New Roman" panose="02020603050405020304" pitchFamily="18" charset="0"/>
                      </a:endParaRPr>
                    </a:p>
                  </a:txBody>
                  <a:tcPr marL="63500" marR="63500" marT="63500" marB="6350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indent="0" algn="ctr" rtl="0" fontAlgn="t">
                        <a:lnSpc>
                          <a:spcPct val="115000"/>
                        </a:lnSpc>
                        <a:spcBef>
                          <a:spcPts val="1200"/>
                        </a:spcBef>
                        <a:spcAft>
                          <a:spcPts val="1200"/>
                        </a:spcAft>
                      </a:pPr>
                      <a:endParaRPr lang="en-IN" sz="2190" u="none" strike="noStrike" dirty="0">
                        <a:effectLst/>
                        <a:latin typeface="Times New Roman" panose="02020603050405020304" pitchFamily="18" charset="0"/>
                        <a:cs typeface="Times New Roman" panose="02020603050405020304" pitchFamily="18" charset="0"/>
                      </a:endParaRPr>
                    </a:p>
                    <a:p>
                      <a:pPr indent="0" algn="ctr" rtl="0" fontAlgn="t">
                        <a:lnSpc>
                          <a:spcPct val="115000"/>
                        </a:lnSpc>
                        <a:spcBef>
                          <a:spcPts val="1200"/>
                        </a:spcBef>
                        <a:spcAft>
                          <a:spcPts val="1200"/>
                        </a:spcAft>
                      </a:pPr>
                      <a:r>
                        <a:rPr lang="en-IN" sz="2190" u="none" strike="noStrike" dirty="0">
                          <a:effectLst/>
                          <a:latin typeface="Times New Roman" panose="02020603050405020304" pitchFamily="18" charset="0"/>
                          <a:cs typeface="Times New Roman" panose="02020603050405020304" pitchFamily="18" charset="0"/>
                        </a:rPr>
                        <a:t>0.99443</a:t>
                      </a:r>
                      <a:endParaRPr lang="en-IN" sz="2190" u="none" strike="noStrike" dirty="0">
                        <a:effectLst/>
                        <a:latin typeface="Times New Roman" panose="02020603050405020304" pitchFamily="18" charset="0"/>
                        <a:cs typeface="Times New Roman" panose="02020603050405020304" pitchFamily="18" charset="0"/>
                      </a:endParaRPr>
                    </a:p>
                  </a:txBody>
                  <a:tcPr marL="63500" marR="63500" marT="63500" marB="6350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indent="0" algn="ctr" rtl="0" fontAlgn="t">
                        <a:lnSpc>
                          <a:spcPct val="115000"/>
                        </a:lnSpc>
                        <a:spcBef>
                          <a:spcPts val="1200"/>
                        </a:spcBef>
                        <a:spcAft>
                          <a:spcPts val="1200"/>
                        </a:spcAft>
                      </a:pPr>
                      <a:endParaRPr lang="en-IN" sz="2190" u="none" strike="noStrike" dirty="0">
                        <a:effectLst/>
                        <a:latin typeface="Times New Roman" panose="02020603050405020304" pitchFamily="18" charset="0"/>
                        <a:cs typeface="Times New Roman" panose="02020603050405020304" pitchFamily="18" charset="0"/>
                      </a:endParaRPr>
                    </a:p>
                    <a:p>
                      <a:pPr indent="0" algn="ctr" rtl="0" fontAlgn="t">
                        <a:lnSpc>
                          <a:spcPct val="115000"/>
                        </a:lnSpc>
                        <a:spcBef>
                          <a:spcPts val="1200"/>
                        </a:spcBef>
                        <a:spcAft>
                          <a:spcPts val="1200"/>
                        </a:spcAft>
                      </a:pPr>
                      <a:r>
                        <a:rPr lang="en-IN" sz="2190" u="none" strike="noStrike" dirty="0">
                          <a:effectLst/>
                          <a:latin typeface="Times New Roman" panose="02020603050405020304" pitchFamily="18" charset="0"/>
                          <a:cs typeface="Times New Roman" panose="02020603050405020304" pitchFamily="18" charset="0"/>
                        </a:rPr>
                        <a:t>0.31447</a:t>
                      </a:r>
                      <a:endParaRPr lang="en-IN" sz="2190" u="none" strike="noStrike" dirty="0">
                        <a:effectLst/>
                        <a:latin typeface="Times New Roman" panose="02020603050405020304" pitchFamily="18" charset="0"/>
                        <a:cs typeface="Times New Roman" panose="02020603050405020304" pitchFamily="18" charset="0"/>
                      </a:endParaRPr>
                    </a:p>
                  </a:txBody>
                  <a:tcPr marL="63500" marR="63500" marT="63500" marB="6350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5708</Words>
  <Application>WPS Presentation</Application>
  <PresentationFormat>Custom</PresentationFormat>
  <Paragraphs>103</Paragraphs>
  <Slides>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vt:i4>
      </vt:variant>
    </vt:vector>
  </HeadingPairs>
  <TitlesOfParts>
    <vt:vector size="10" baseType="lpstr">
      <vt:lpstr>Arial</vt:lpstr>
      <vt:lpstr>SimSun</vt:lpstr>
      <vt:lpstr>Wingdings</vt:lpstr>
      <vt:lpstr>Times New Roman</vt:lpstr>
      <vt:lpstr>Calibri</vt:lpstr>
      <vt:lpstr>Microsoft YaHei</vt:lpstr>
      <vt:lpstr>Arial Unicode MS</vt:lpstr>
      <vt:lpstr>Calibri Light</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yalak</cp:lastModifiedBy>
  <cp:revision>88</cp:revision>
  <dcterms:created xsi:type="dcterms:W3CDTF">2023-04-19T08:35:00Z</dcterms:created>
  <dcterms:modified xsi:type="dcterms:W3CDTF">2024-04-25T06:58:49Z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CB1E7C7B48484900BE0845773CA04C9D_13</vt:lpwstr>
  </property>
  <property fmtid="{D5CDD505-2E9C-101B-9397-08002B2CF9AE}" pid="3" name="KSOProductBuildVer">
    <vt:lpwstr>1033-12.2.0.13472</vt:lpwstr>
  </property>
</Properties>
</file>