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6" r:id="rId3"/>
    <p:sldId id="267" r:id="rId4"/>
    <p:sldId id="271" r:id="rId5"/>
    <p:sldId id="27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2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0F966-1EF0-DC49-87F8-DB28FA78299F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2421E-6978-3445-912B-D9BAE224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05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2421E-6978-3445-912B-D9BAE22458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5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2421E-6978-3445-912B-D9BAE22458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30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2421E-6978-3445-912B-D9BAE22458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65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FBB2-5C68-F142-AEC2-6F496062E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E4BF3-C8D6-CB45-8D65-3986ECDEA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F47C3-24A9-9E49-A1B8-64FB03C6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21A8-C4D1-CF43-89E4-A2895BE65D9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B8726-070A-3549-873F-F0B9EB60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2120-35C8-3242-9CBF-A1401203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71F-B8C1-F043-8B99-B03E6567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8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EA67-E170-C94B-BFA5-8D421F07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2A2AA-06B0-9946-A803-8CE76BB02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3C593-1D6D-634C-992C-4F0E6D71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21A8-C4D1-CF43-89E4-A2895BE65D9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C0D94-BE05-8940-A017-BE1EEB5E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23F21-1B39-7943-A20F-CE95D87F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71F-B8C1-F043-8B99-B03E6567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CF06A-A061-6F46-BBD2-FDDD43B6A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A22EA-CFAA-774A-A2CA-C33C63E20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99AF5-6B0D-8D43-82D7-41748323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21A8-C4D1-CF43-89E4-A2895BE65D9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AF9E5-DD1D-944C-BD81-8CEB42A1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3E60E-2DED-3546-ADA5-536FE5FD5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71F-B8C1-F043-8B99-B03E6567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1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C4FF-D85C-2945-9B5E-C0B1D9B8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795D9-7977-3448-AE7A-3C05EC00C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F371-F351-504F-97AB-EF9C4BD5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21A8-C4D1-CF43-89E4-A2895BE65D9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A290A-5C1C-E248-ADAC-644E704B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836B6-E3D6-1F41-8BBD-3DC40D17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71F-B8C1-F043-8B99-B03E6567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3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15B4-146D-DE4C-A097-95CD49A9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AB804-C000-AA4C-AA8E-8E77F7C95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26BFC-BBEC-A244-BA76-3C76A31C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21A8-C4D1-CF43-89E4-A2895BE65D9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B93D0-D023-9A49-B8F7-A2492AAA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12246-4F6D-5D4F-9839-C0A25D03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71F-B8C1-F043-8B99-B03E6567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6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218B-5742-1444-A91C-14CAB707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9A482-8126-C046-8851-2C6F21D57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7877B-0CB7-1E49-92C1-D4C596C96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90D9C-BEA0-5B41-AA95-B126F16E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21A8-C4D1-CF43-89E4-A2895BE65D9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8EB93-7923-5141-A02E-54BAA2B1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DA1C4-93F7-E245-BA9B-69F52622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71F-B8C1-F043-8B99-B03E6567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9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270E-EDF7-3646-B23E-56B2504C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D4A9D-AF75-A645-9A0D-CE94FA176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E2ABD-22A3-EC4A-A051-100CDD856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534E58-0959-0D44-997E-3DE282A47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6FA97-360E-AC43-9610-B6DDA3EAE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C01695-473D-C74E-B32E-AD75D4E4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21A8-C4D1-CF43-89E4-A2895BE65D9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EAD89-BE8A-7E4E-AF66-598786C7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5793B-D0EC-3A44-AADF-76827079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71F-B8C1-F043-8B99-B03E6567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2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DE8BC-2A1E-364C-980A-A5DB8296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0FD4D-D4B9-A941-AF01-0AA4FAF0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21A8-C4D1-CF43-89E4-A2895BE65D9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CD56C-853B-AB49-B00D-99B486AD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D0C37-9C04-D64E-B26D-3D407D4A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71F-B8C1-F043-8B99-B03E6567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9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3AE687-6E5F-2240-96FF-B58F1D2E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21A8-C4D1-CF43-89E4-A2895BE65D9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FC611-2C5C-0940-9DF1-976BAC4B5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54503-1093-AE4D-B5BA-BB43B80C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71F-B8C1-F043-8B99-B03E6567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0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8EC2-9061-CD4B-A268-C19136DDE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51537-5AD9-2840-A3FA-876CC706D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5E821-22FF-084E-BEAC-67E8E958C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4ADFD-E379-184A-B12D-13BF99EB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21A8-C4D1-CF43-89E4-A2895BE65D9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3082B-8804-E54A-A68D-4840213F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79722-5DC5-4143-89A2-2F3B2AE1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71F-B8C1-F043-8B99-B03E6567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4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7FEA-A043-BC48-B81C-BEA8B978C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A7BAB-B048-594A-A396-0E22830BA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5B54B-DF8A-1040-B691-7CC8A17B6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5AA9C-76B2-8A44-8BDC-62992EEA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21A8-C4D1-CF43-89E4-A2895BE65D9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5C2B1-74CC-4949-8106-A07ABFCB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D7B98-0C6C-E545-939A-F7984015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71F-B8C1-F043-8B99-B03E6567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6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DD477-67A2-7C4A-85A2-64BCDE91B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2C1E5-C1FC-0D4F-B6B9-3FF18E851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C4347-45DF-E94A-9C0C-6FD5F7ED5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C21A8-C4D1-CF43-89E4-A2895BE65D9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07005-17E6-4B4F-8B1E-4677E2163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29AE0-C27C-D149-9C01-58F8F248F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A371F-B8C1-F043-8B99-B03E6567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1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ded Corner 2">
            <a:extLst>
              <a:ext uri="{FF2B5EF4-FFF2-40B4-BE49-F238E27FC236}">
                <a16:creationId xmlns:a16="http://schemas.microsoft.com/office/drawing/2014/main" id="{A2109388-D82D-5E4E-A862-38885210ECB0}"/>
              </a:ext>
            </a:extLst>
          </p:cNvPr>
          <p:cNvSpPr/>
          <p:nvPr/>
        </p:nvSpPr>
        <p:spPr>
          <a:xfrm>
            <a:off x="8130613" y="2070494"/>
            <a:ext cx="3291356" cy="1358506"/>
          </a:xfrm>
          <a:prstGeom prst="foldedCorner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" pitchFamily="2" charset="0"/>
            </a:endParaRPr>
          </a:p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" pitchFamily="2" charset="0"/>
            </a:endParaRP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itchFamily="2" charset="0"/>
              </a:rPr>
              <a:t>The test visualization helps you identify errors in your plan. Starting from the initial state, it shows you which actions were not executed and why.</a:t>
            </a:r>
          </a:p>
          <a:p>
            <a:pPr algn="ctr"/>
            <a:endParaRPr lang="en-US" sz="1200" dirty="0"/>
          </a:p>
          <a:p>
            <a:pPr algn="ctr"/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F62273-1B06-BD4A-8DC2-2C2A1AD80086}"/>
              </a:ext>
            </a:extLst>
          </p:cNvPr>
          <p:cNvSpPr txBox="1"/>
          <p:nvPr/>
        </p:nvSpPr>
        <p:spPr>
          <a:xfrm>
            <a:off x="11775989" y="2397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B770C-BD13-4542-A00A-DB1063638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042" y="1503587"/>
            <a:ext cx="5334744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4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271C97E-2C19-49AC-A890-0B12EDF48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0873" y="851667"/>
            <a:ext cx="7596348" cy="5154665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0B8F5588-437C-EA4F-A848-277C11865B5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0000" t="9974" r="-1402" b="57629"/>
          <a:stretch>
            <a:fillRect/>
          </a:stretch>
        </p:blipFill>
        <p:spPr>
          <a:xfrm>
            <a:off x="10470995" y="1427357"/>
            <a:ext cx="133815" cy="1561171"/>
          </a:xfrm>
          <a:custGeom>
            <a:avLst/>
            <a:gdLst>
              <a:gd name="connsiteX0" fmla="*/ 0 w 133815"/>
              <a:gd name="connsiteY0" fmla="*/ 0 h 1561171"/>
              <a:gd name="connsiteX1" fmla="*/ 133815 w 133815"/>
              <a:gd name="connsiteY1" fmla="*/ 0 h 1561171"/>
              <a:gd name="connsiteX2" fmla="*/ 133815 w 133815"/>
              <a:gd name="connsiteY2" fmla="*/ 1561171 h 1561171"/>
              <a:gd name="connsiteX3" fmla="*/ 0 w 133815"/>
              <a:gd name="connsiteY3" fmla="*/ 1561171 h 1561171"/>
              <a:gd name="connsiteX4" fmla="*/ 0 w 133815"/>
              <a:gd name="connsiteY4" fmla="*/ 0 h 156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815" h="1561171">
                <a:moveTo>
                  <a:pt x="0" y="0"/>
                </a:moveTo>
                <a:lnTo>
                  <a:pt x="133815" y="0"/>
                </a:lnTo>
                <a:lnTo>
                  <a:pt x="133815" y="1561171"/>
                </a:lnTo>
                <a:lnTo>
                  <a:pt x="0" y="1561171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F62273-1B06-BD4A-8DC2-2C2A1AD80086}"/>
              </a:ext>
            </a:extLst>
          </p:cNvPr>
          <p:cNvSpPr txBox="1"/>
          <p:nvPr/>
        </p:nvSpPr>
        <p:spPr>
          <a:xfrm>
            <a:off x="11775989" y="2397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539170-8C85-40FD-9346-417D87AD3A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809" t="13933" r="4488" b="54032"/>
          <a:stretch/>
        </p:blipFill>
        <p:spPr>
          <a:xfrm>
            <a:off x="2352582" y="1553594"/>
            <a:ext cx="6814069" cy="1651246"/>
          </a:xfrm>
          <a:prstGeom prst="rect">
            <a:avLst/>
          </a:prstGeom>
        </p:spPr>
      </p:pic>
      <p:sp>
        <p:nvSpPr>
          <p:cNvPr id="6" name="Folded Corner 5">
            <a:extLst>
              <a:ext uri="{FF2B5EF4-FFF2-40B4-BE49-F238E27FC236}">
                <a16:creationId xmlns:a16="http://schemas.microsoft.com/office/drawing/2014/main" id="{D8FD0057-2177-104C-9109-54C18A5FF656}"/>
              </a:ext>
            </a:extLst>
          </p:cNvPr>
          <p:cNvSpPr/>
          <p:nvPr/>
        </p:nvSpPr>
        <p:spPr>
          <a:xfrm>
            <a:off x="5699047" y="3010830"/>
            <a:ext cx="3768338" cy="1092419"/>
          </a:xfrm>
          <a:prstGeom prst="foldedCorner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" pitchFamily="2" charset="0"/>
            </a:endParaRPr>
          </a:p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" pitchFamily="2" charset="0"/>
            </a:endParaRP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itchFamily="2" charset="0"/>
              </a:rPr>
              <a:t>Correct actions will appear gray with no highlights.</a:t>
            </a:r>
          </a:p>
          <a:p>
            <a:pPr algn="ctr"/>
            <a:endParaRPr lang="en-US" sz="1200" dirty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5623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F0892C-8A24-43ED-B3A1-4F1B5A949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0873" y="851667"/>
            <a:ext cx="7596348" cy="5154665"/>
          </a:xfrm>
          <a:prstGeom prst="rect">
            <a:avLst/>
          </a:prstGeom>
        </p:spPr>
      </p:pic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9A297C09-131D-754D-A8F6-AE1BC84CC06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0000" t="41908" r="-2103" b="12042"/>
          <a:stretch>
            <a:fillRect/>
          </a:stretch>
        </p:blipFill>
        <p:spPr>
          <a:xfrm>
            <a:off x="10470995" y="2966225"/>
            <a:ext cx="200722" cy="2219093"/>
          </a:xfrm>
          <a:custGeom>
            <a:avLst/>
            <a:gdLst>
              <a:gd name="connsiteX0" fmla="*/ 0 w 200722"/>
              <a:gd name="connsiteY0" fmla="*/ 0 h 2219093"/>
              <a:gd name="connsiteX1" fmla="*/ 200722 w 200722"/>
              <a:gd name="connsiteY1" fmla="*/ 0 h 2219093"/>
              <a:gd name="connsiteX2" fmla="*/ 200722 w 200722"/>
              <a:gd name="connsiteY2" fmla="*/ 2219093 h 2219093"/>
              <a:gd name="connsiteX3" fmla="*/ 0 w 200722"/>
              <a:gd name="connsiteY3" fmla="*/ 2219093 h 2219093"/>
              <a:gd name="connsiteX4" fmla="*/ 0 w 200722"/>
              <a:gd name="connsiteY4" fmla="*/ 0 h 221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22" h="2219093">
                <a:moveTo>
                  <a:pt x="0" y="0"/>
                </a:moveTo>
                <a:lnTo>
                  <a:pt x="200722" y="0"/>
                </a:lnTo>
                <a:lnTo>
                  <a:pt x="200722" y="2219093"/>
                </a:lnTo>
                <a:lnTo>
                  <a:pt x="0" y="2219093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F62273-1B06-BD4A-8DC2-2C2A1AD80086}"/>
              </a:ext>
            </a:extLst>
          </p:cNvPr>
          <p:cNvSpPr txBox="1"/>
          <p:nvPr/>
        </p:nvSpPr>
        <p:spPr>
          <a:xfrm>
            <a:off x="11775989" y="2397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3E428A-3654-46EE-9C6D-F8EFFA40E3E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809" t="47173" r="4488" b="18898"/>
          <a:stretch/>
        </p:blipFill>
        <p:spPr>
          <a:xfrm>
            <a:off x="2352582" y="3266983"/>
            <a:ext cx="6814069" cy="1748901"/>
          </a:xfrm>
          <a:prstGeom prst="rect">
            <a:avLst/>
          </a:prstGeom>
        </p:spPr>
      </p:pic>
      <p:sp>
        <p:nvSpPr>
          <p:cNvPr id="7" name="Folded Corner 6">
            <a:extLst>
              <a:ext uri="{FF2B5EF4-FFF2-40B4-BE49-F238E27FC236}">
                <a16:creationId xmlns:a16="http://schemas.microsoft.com/office/drawing/2014/main" id="{D4EBB5D3-6428-C942-8BB5-7B32954346CD}"/>
              </a:ext>
            </a:extLst>
          </p:cNvPr>
          <p:cNvSpPr/>
          <p:nvPr/>
        </p:nvSpPr>
        <p:spPr>
          <a:xfrm>
            <a:off x="5699047" y="1839752"/>
            <a:ext cx="4203236" cy="1092419"/>
          </a:xfrm>
          <a:prstGeom prst="foldedCorner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" pitchFamily="2" charset="0"/>
            </a:endParaRPr>
          </a:p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" pitchFamily="2" charset="0"/>
            </a:endParaRP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itchFamily="2" charset="0"/>
              </a:rPr>
              <a:t>Incorrect actions will be highlighted in red. These are not executed in the plan.</a:t>
            </a:r>
          </a:p>
          <a:p>
            <a:pPr algn="ctr"/>
            <a:endParaRPr lang="en-US" sz="1200" dirty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587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194D974-710D-4C3A-BCEB-85D0BF4F9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873" y="851667"/>
            <a:ext cx="7596348" cy="5154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F6385A-BE07-495D-9184-AE97842014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09" t="13933" r="4488" b="18898"/>
          <a:stretch/>
        </p:blipFill>
        <p:spPr>
          <a:xfrm>
            <a:off x="2352582" y="1553593"/>
            <a:ext cx="6814069" cy="3462291"/>
          </a:xfrm>
          <a:prstGeom prst="rect">
            <a:avLst/>
          </a:prstGeom>
        </p:spPr>
      </p:pic>
      <p:sp>
        <p:nvSpPr>
          <p:cNvPr id="3" name="Folded Corner 2">
            <a:extLst>
              <a:ext uri="{FF2B5EF4-FFF2-40B4-BE49-F238E27FC236}">
                <a16:creationId xmlns:a16="http://schemas.microsoft.com/office/drawing/2014/main" id="{A2109388-D82D-5E4E-A862-38885210ECB0}"/>
              </a:ext>
            </a:extLst>
          </p:cNvPr>
          <p:cNvSpPr/>
          <p:nvPr/>
        </p:nvSpPr>
        <p:spPr>
          <a:xfrm>
            <a:off x="5711419" y="4818256"/>
            <a:ext cx="3291356" cy="1092419"/>
          </a:xfrm>
          <a:prstGeom prst="foldedCorner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" pitchFamily="2" charset="0"/>
            </a:endParaRPr>
          </a:p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" pitchFamily="2" charset="0"/>
            </a:endParaRP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itchFamily="2" charset="0"/>
              </a:rPr>
              <a:t>You must ensure each precondition is satisfied and all issues are resolved for an action to execute.</a:t>
            </a:r>
            <a:endParaRPr lang="en-US" sz="1200" dirty="0"/>
          </a:p>
          <a:p>
            <a:pPr algn="ctr"/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F62273-1B06-BD4A-8DC2-2C2A1AD80086}"/>
              </a:ext>
            </a:extLst>
          </p:cNvPr>
          <p:cNvSpPr txBox="1"/>
          <p:nvPr/>
        </p:nvSpPr>
        <p:spPr>
          <a:xfrm>
            <a:off x="11775989" y="2397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5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AE67C5-3E0C-4ADC-9FB2-28D99365D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873" y="851667"/>
            <a:ext cx="7596348" cy="5154665"/>
          </a:xfrm>
          <a:prstGeom prst="rect">
            <a:avLst/>
          </a:prstGeom>
        </p:spPr>
      </p:pic>
      <p:sp>
        <p:nvSpPr>
          <p:cNvPr id="3" name="Folded Corner 2">
            <a:extLst>
              <a:ext uri="{FF2B5EF4-FFF2-40B4-BE49-F238E27FC236}">
                <a16:creationId xmlns:a16="http://schemas.microsoft.com/office/drawing/2014/main" id="{A2109388-D82D-5E4E-A862-38885210ECB0}"/>
              </a:ext>
            </a:extLst>
          </p:cNvPr>
          <p:cNvSpPr/>
          <p:nvPr/>
        </p:nvSpPr>
        <p:spPr>
          <a:xfrm>
            <a:off x="5711419" y="4818256"/>
            <a:ext cx="4101654" cy="1092419"/>
          </a:xfrm>
          <a:prstGeom prst="foldedCorner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" pitchFamily="2" charset="0"/>
            </a:endParaRPr>
          </a:p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" pitchFamily="2" charset="0"/>
            </a:endParaRP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itchFamily="2" charset="0"/>
              </a:rPr>
              <a:t>If the entire plan is gray and the goal is achieved, you can proceed to submit the plan.</a:t>
            </a:r>
            <a:endParaRPr lang="en-US" sz="1200" dirty="0"/>
          </a:p>
          <a:p>
            <a:pPr algn="ctr"/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F62273-1B06-BD4A-8DC2-2C2A1AD80086}"/>
              </a:ext>
            </a:extLst>
          </p:cNvPr>
          <p:cNvSpPr txBox="1"/>
          <p:nvPr/>
        </p:nvSpPr>
        <p:spPr>
          <a:xfrm>
            <a:off x="11775989" y="2397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0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97</Words>
  <Application>Microsoft Office PowerPoint</Application>
  <PresentationFormat>Widescreen</PresentationFormat>
  <Paragraphs>21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Vasileiou, Stylianos</dc:creator>
  <cp:lastModifiedBy>Ashwin Kumar</cp:lastModifiedBy>
  <cp:revision>63</cp:revision>
  <dcterms:created xsi:type="dcterms:W3CDTF">2020-12-04T05:26:33Z</dcterms:created>
  <dcterms:modified xsi:type="dcterms:W3CDTF">2020-12-04T23:54:56Z</dcterms:modified>
</cp:coreProperties>
</file>