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79" r:id="rId5"/>
    <p:sldId id="263" r:id="rId6"/>
    <p:sldId id="276" r:id="rId7"/>
    <p:sldId id="268" r:id="rId8"/>
    <p:sldId id="269" r:id="rId9"/>
    <p:sldId id="270" r:id="rId10"/>
    <p:sldId id="271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/>
    <p:restoredTop sz="94694"/>
  </p:normalViewPr>
  <p:slideViewPr>
    <p:cSldViewPr snapToGrid="0" snapToObjects="1">
      <p:cViewPr>
        <p:scale>
          <a:sx n="114" d="100"/>
          <a:sy n="114" d="100"/>
        </p:scale>
        <p:origin x="-4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0F966-1EF0-DC49-87F8-DB28FA78299F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2421E-6978-3445-912B-D9BAE2245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2421E-6978-3445-912B-D9BAE2245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FBB2-5C68-F142-AEC2-6F496062E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4BF3-C8D6-CB45-8D65-3986ECDE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F47C3-24A9-9E49-A1B8-64FB03C6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8726-070A-3549-873F-F0B9EB60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2120-35C8-3242-9CBF-A1401203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EA67-E170-C94B-BFA5-8D421F07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2A2AA-06B0-9946-A803-8CE76BB02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C593-1D6D-634C-992C-4F0E6D71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0D94-BE05-8940-A017-BE1EEB5E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3F21-1B39-7943-A20F-CE95D87F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CF06A-A061-6F46-BBD2-FDDD43B6A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A22EA-CFAA-774A-A2CA-C33C63E2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9AF5-6B0D-8D43-82D7-41748323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F9E5-DD1D-944C-BD81-8CEB42A1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E60E-2DED-3546-ADA5-536FE5FD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C4FF-D85C-2945-9B5E-C0B1D9B8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95D9-7977-3448-AE7A-3C05EC00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F371-F351-504F-97AB-EF9C4BD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290A-5C1C-E248-ADAC-644E704B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36B6-E3D6-1F41-8BBD-3DC40D1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15B4-146D-DE4C-A097-95CD49A9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AB804-C000-AA4C-AA8E-8E77F7C9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6BFC-BBEC-A244-BA76-3C76A31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93D0-D023-9A49-B8F7-A2492AA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2246-4F6D-5D4F-9839-C0A25D03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218B-5742-1444-A91C-14CAB707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A482-8126-C046-8851-2C6F21D5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7877B-0CB7-1E49-92C1-D4C596C9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0D9C-BEA0-5B41-AA95-B126F16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EB93-7923-5141-A02E-54BAA2B1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A1C4-93F7-E245-BA9B-69F5262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9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270E-EDF7-3646-B23E-56B2504C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D4A9D-AF75-A645-9A0D-CE94FA17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E2ABD-22A3-EC4A-A051-100CDD85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34E58-0959-0D44-997E-3DE282A4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6FA97-360E-AC43-9610-B6DDA3E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01695-473D-C74E-B32E-AD75D4E4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EAD89-BE8A-7E4E-AF66-598786C7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5793B-D0EC-3A44-AADF-76827079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E8BC-2A1E-364C-980A-A5DB8296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0FD4D-D4B9-A941-AF01-0AA4FAF0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CD56C-853B-AB49-B00D-99B486AD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0C37-9C04-D64E-B26D-3D407D4A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AE687-6E5F-2240-96FF-B58F1D2E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FC611-2C5C-0940-9DF1-976BAC4B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4503-1093-AE4D-B5BA-BB43B80C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8EC2-9061-CD4B-A268-C19136DD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1537-5AD9-2840-A3FA-876CC706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E821-22FF-084E-BEAC-67E8E958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ADFD-E379-184A-B12D-13BF99EB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082B-8804-E54A-A68D-4840213F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79722-5DC5-4143-89A2-2F3B2AE1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FEA-A043-BC48-B81C-BEA8B978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A7BAB-B048-594A-A396-0E22830B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B54B-DF8A-1040-B691-7CC8A17B6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AA9C-76B2-8A44-8BDC-62992EEA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C2B1-74CC-4949-8106-A07ABFCB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7B98-0C6C-E545-939A-F7984015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DD477-67A2-7C4A-85A2-64BCDE91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2C1E5-C1FC-0D4F-B6B9-3FF18E85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4347-45DF-E94A-9C0C-6FD5F7ED5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1A8-C4D1-CF43-89E4-A2895BE65D91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7005-17E6-4B4F-8B1E-4677E2163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9AE0-C27C-D149-9C01-58F8F248F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371F-B8C1-F043-8B99-B03E6567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6CF3DF-7B07-AD43-9454-8DAE4F47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0" y="1627878"/>
            <a:ext cx="7134370" cy="3602243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8130613" y="2070494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This visualization helps you identify errors in your plan. Starting from the initial state, it shows you which actions were not executed and why.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6CF3DF-7B07-AD43-9454-8DAE4F47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1" y="947325"/>
            <a:ext cx="9546336" cy="4820079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5711419" y="4818256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You must ensure each precondition is satisfied and all issues are resolved for an action to execute.</a:t>
            </a:r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1DF1B6B5-0890-D243-8866-F17D3A4B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5" y="1011045"/>
            <a:ext cx="10176764" cy="4346448"/>
          </a:xfrm>
          <a:prstGeom prst="rect">
            <a:avLst/>
          </a:prstGeom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FAE35136-AB55-2843-8BB4-9A333782A12A}"/>
              </a:ext>
            </a:extLst>
          </p:cNvPr>
          <p:cNvSpPr/>
          <p:nvPr/>
        </p:nvSpPr>
        <p:spPr>
          <a:xfrm>
            <a:off x="5663096" y="4754536"/>
            <a:ext cx="4146259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Clicking on the Goal step shows the desired goal state.</a:t>
            </a:r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07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06CF3DF-7B07-AD43-9454-8DAE4F47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1" y="947325"/>
            <a:ext cx="9546336" cy="4820079"/>
          </a:xfrm>
          <a:prstGeom prst="rect">
            <a:avLst/>
          </a:prstGeom>
        </p:spPr>
      </p:pic>
      <p:sp>
        <p:nvSpPr>
          <p:cNvPr id="3" name="Folded Corner 2">
            <a:extLst>
              <a:ext uri="{FF2B5EF4-FFF2-40B4-BE49-F238E27FC236}">
                <a16:creationId xmlns:a16="http://schemas.microsoft.com/office/drawing/2014/main" id="{A2109388-D82D-5E4E-A862-38885210ECB0}"/>
              </a:ext>
            </a:extLst>
          </p:cNvPr>
          <p:cNvSpPr/>
          <p:nvPr/>
        </p:nvSpPr>
        <p:spPr>
          <a:xfrm>
            <a:off x="5711419" y="4818256"/>
            <a:ext cx="4101654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If the entire plan is gray and the goal is achieved, you can proceed to submit the plan.</a:t>
            </a:r>
            <a:endParaRPr lang="en-US" sz="1200" dirty="0"/>
          </a:p>
          <a:p>
            <a:pPr algn="ctr"/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5FC1B60-7B2A-0A4B-AD53-EC9C720C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56" t="9974" b="57629"/>
          <a:stretch>
            <a:fillRect/>
          </a:stretch>
        </p:blipFill>
        <p:spPr>
          <a:xfrm>
            <a:off x="5542156" y="1427357"/>
            <a:ext cx="4928839" cy="1561171"/>
          </a:xfrm>
          <a:custGeom>
            <a:avLst/>
            <a:gdLst>
              <a:gd name="connsiteX0" fmla="*/ 0 w 4928839"/>
              <a:gd name="connsiteY0" fmla="*/ 0 h 1561171"/>
              <a:gd name="connsiteX1" fmla="*/ 4928839 w 4928839"/>
              <a:gd name="connsiteY1" fmla="*/ 0 h 1561171"/>
              <a:gd name="connsiteX2" fmla="*/ 4928839 w 4928839"/>
              <a:gd name="connsiteY2" fmla="*/ 1561171 h 1561171"/>
              <a:gd name="connsiteX3" fmla="*/ 0 w 4928839"/>
              <a:gd name="connsiteY3" fmla="*/ 1561171 h 1561171"/>
              <a:gd name="connsiteX4" fmla="*/ 0 w 4928839"/>
              <a:gd name="connsiteY4" fmla="*/ 0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8839" h="1561171">
                <a:moveTo>
                  <a:pt x="0" y="0"/>
                </a:moveTo>
                <a:lnTo>
                  <a:pt x="4928839" y="0"/>
                </a:lnTo>
                <a:lnTo>
                  <a:pt x="4928839" y="1561171"/>
                </a:lnTo>
                <a:lnTo>
                  <a:pt x="0" y="156117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F99C7A4-EF2C-E44B-96C0-3E7F5A526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27100" y="946735"/>
            <a:ext cx="9543895" cy="4818846"/>
          </a:xfrm>
          <a:custGeom>
            <a:avLst/>
            <a:gdLst>
              <a:gd name="connsiteX0" fmla="*/ 0 w 9543895"/>
              <a:gd name="connsiteY0" fmla="*/ 0 h 4818846"/>
              <a:gd name="connsiteX1" fmla="*/ 9543895 w 9543895"/>
              <a:gd name="connsiteY1" fmla="*/ 0 h 4818846"/>
              <a:gd name="connsiteX2" fmla="*/ 9543895 w 9543895"/>
              <a:gd name="connsiteY2" fmla="*/ 480621 h 4818846"/>
              <a:gd name="connsiteX3" fmla="*/ 4615056 w 9543895"/>
              <a:gd name="connsiteY3" fmla="*/ 480621 h 4818846"/>
              <a:gd name="connsiteX4" fmla="*/ 4615056 w 9543895"/>
              <a:gd name="connsiteY4" fmla="*/ 2041792 h 4818846"/>
              <a:gd name="connsiteX5" fmla="*/ 9543895 w 9543895"/>
              <a:gd name="connsiteY5" fmla="*/ 2041792 h 4818846"/>
              <a:gd name="connsiteX6" fmla="*/ 9543895 w 9543895"/>
              <a:gd name="connsiteY6" fmla="*/ 4818846 h 4818846"/>
              <a:gd name="connsiteX7" fmla="*/ 0 w 9543895"/>
              <a:gd name="connsiteY7" fmla="*/ 4818846 h 4818846"/>
              <a:gd name="connsiteX8" fmla="*/ 0 w 9543895"/>
              <a:gd name="connsiteY8" fmla="*/ 0 h 48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3895" h="4818846">
                <a:moveTo>
                  <a:pt x="0" y="0"/>
                </a:moveTo>
                <a:lnTo>
                  <a:pt x="9543895" y="0"/>
                </a:lnTo>
                <a:lnTo>
                  <a:pt x="9543895" y="480621"/>
                </a:lnTo>
                <a:lnTo>
                  <a:pt x="4615056" y="480621"/>
                </a:lnTo>
                <a:lnTo>
                  <a:pt x="4615056" y="2041792"/>
                </a:lnTo>
                <a:lnTo>
                  <a:pt x="9543895" y="2041792"/>
                </a:lnTo>
                <a:lnTo>
                  <a:pt x="9543895" y="4818846"/>
                </a:lnTo>
                <a:lnTo>
                  <a:pt x="0" y="481884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0B8F5588-437C-EA4F-A848-277C11865B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0" t="9974" r="-1402" b="57629"/>
          <a:stretch>
            <a:fillRect/>
          </a:stretch>
        </p:blipFill>
        <p:spPr>
          <a:xfrm>
            <a:off x="10470995" y="1427357"/>
            <a:ext cx="133815" cy="1561171"/>
          </a:xfrm>
          <a:custGeom>
            <a:avLst/>
            <a:gdLst>
              <a:gd name="connsiteX0" fmla="*/ 0 w 133815"/>
              <a:gd name="connsiteY0" fmla="*/ 0 h 1561171"/>
              <a:gd name="connsiteX1" fmla="*/ 133815 w 133815"/>
              <a:gd name="connsiteY1" fmla="*/ 0 h 1561171"/>
              <a:gd name="connsiteX2" fmla="*/ 133815 w 133815"/>
              <a:gd name="connsiteY2" fmla="*/ 1561171 h 1561171"/>
              <a:gd name="connsiteX3" fmla="*/ 0 w 133815"/>
              <a:gd name="connsiteY3" fmla="*/ 1561171 h 1561171"/>
              <a:gd name="connsiteX4" fmla="*/ 0 w 133815"/>
              <a:gd name="connsiteY4" fmla="*/ 0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15" h="1561171">
                <a:moveTo>
                  <a:pt x="0" y="0"/>
                </a:moveTo>
                <a:lnTo>
                  <a:pt x="133815" y="0"/>
                </a:lnTo>
                <a:lnTo>
                  <a:pt x="133815" y="1561171"/>
                </a:lnTo>
                <a:lnTo>
                  <a:pt x="0" y="1561171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D8FD0057-2177-104C-9109-54C18A5FF656}"/>
              </a:ext>
            </a:extLst>
          </p:cNvPr>
          <p:cNvSpPr/>
          <p:nvPr/>
        </p:nvSpPr>
        <p:spPr>
          <a:xfrm>
            <a:off x="5699047" y="3010830"/>
            <a:ext cx="3768338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Correct actions will appear gray with no highlights.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56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FDA45E-5E5F-9448-A722-69D27E66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72" t="41908" b="12042"/>
          <a:stretch>
            <a:fillRect/>
          </a:stretch>
        </p:blipFill>
        <p:spPr>
          <a:xfrm>
            <a:off x="5486400" y="2966225"/>
            <a:ext cx="4984595" cy="2219093"/>
          </a:xfrm>
          <a:custGeom>
            <a:avLst/>
            <a:gdLst>
              <a:gd name="connsiteX0" fmla="*/ 0 w 4984595"/>
              <a:gd name="connsiteY0" fmla="*/ 0 h 2219093"/>
              <a:gd name="connsiteX1" fmla="*/ 4984595 w 4984595"/>
              <a:gd name="connsiteY1" fmla="*/ 0 h 2219093"/>
              <a:gd name="connsiteX2" fmla="*/ 4984595 w 4984595"/>
              <a:gd name="connsiteY2" fmla="*/ 2219093 h 2219093"/>
              <a:gd name="connsiteX3" fmla="*/ 0 w 4984595"/>
              <a:gd name="connsiteY3" fmla="*/ 2219093 h 2219093"/>
              <a:gd name="connsiteX4" fmla="*/ 0 w 4984595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595" h="2219093">
                <a:moveTo>
                  <a:pt x="0" y="0"/>
                </a:moveTo>
                <a:lnTo>
                  <a:pt x="4984595" y="0"/>
                </a:lnTo>
                <a:lnTo>
                  <a:pt x="4984595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129CE8-C39B-B64C-BA55-653205F3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27100" y="946735"/>
            <a:ext cx="9543895" cy="4818846"/>
          </a:xfrm>
          <a:custGeom>
            <a:avLst/>
            <a:gdLst>
              <a:gd name="connsiteX0" fmla="*/ 0 w 9543895"/>
              <a:gd name="connsiteY0" fmla="*/ 0 h 4818846"/>
              <a:gd name="connsiteX1" fmla="*/ 9543895 w 9543895"/>
              <a:gd name="connsiteY1" fmla="*/ 0 h 4818846"/>
              <a:gd name="connsiteX2" fmla="*/ 9543895 w 9543895"/>
              <a:gd name="connsiteY2" fmla="*/ 2019489 h 4818846"/>
              <a:gd name="connsiteX3" fmla="*/ 4559300 w 9543895"/>
              <a:gd name="connsiteY3" fmla="*/ 2019489 h 4818846"/>
              <a:gd name="connsiteX4" fmla="*/ 4559300 w 9543895"/>
              <a:gd name="connsiteY4" fmla="*/ 4238582 h 4818846"/>
              <a:gd name="connsiteX5" fmla="*/ 9543895 w 9543895"/>
              <a:gd name="connsiteY5" fmla="*/ 4238582 h 4818846"/>
              <a:gd name="connsiteX6" fmla="*/ 9543895 w 9543895"/>
              <a:gd name="connsiteY6" fmla="*/ 4818846 h 4818846"/>
              <a:gd name="connsiteX7" fmla="*/ 0 w 9543895"/>
              <a:gd name="connsiteY7" fmla="*/ 4818846 h 4818846"/>
              <a:gd name="connsiteX8" fmla="*/ 0 w 9543895"/>
              <a:gd name="connsiteY8" fmla="*/ 0 h 48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3895" h="4818846">
                <a:moveTo>
                  <a:pt x="0" y="0"/>
                </a:moveTo>
                <a:lnTo>
                  <a:pt x="9543895" y="0"/>
                </a:lnTo>
                <a:lnTo>
                  <a:pt x="9543895" y="2019489"/>
                </a:lnTo>
                <a:lnTo>
                  <a:pt x="4559300" y="2019489"/>
                </a:lnTo>
                <a:lnTo>
                  <a:pt x="4559300" y="4238582"/>
                </a:lnTo>
                <a:lnTo>
                  <a:pt x="9543895" y="4238582"/>
                </a:lnTo>
                <a:lnTo>
                  <a:pt x="9543895" y="4818846"/>
                </a:lnTo>
                <a:lnTo>
                  <a:pt x="0" y="481884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297C09-131D-754D-A8F6-AE1BC84C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0" t="41908" r="-2103" b="12042"/>
          <a:stretch>
            <a:fillRect/>
          </a:stretch>
        </p:blipFill>
        <p:spPr>
          <a:xfrm>
            <a:off x="10470995" y="2966225"/>
            <a:ext cx="200722" cy="2219093"/>
          </a:xfrm>
          <a:custGeom>
            <a:avLst/>
            <a:gdLst>
              <a:gd name="connsiteX0" fmla="*/ 0 w 200722"/>
              <a:gd name="connsiteY0" fmla="*/ 0 h 2219093"/>
              <a:gd name="connsiteX1" fmla="*/ 200722 w 200722"/>
              <a:gd name="connsiteY1" fmla="*/ 0 h 2219093"/>
              <a:gd name="connsiteX2" fmla="*/ 200722 w 200722"/>
              <a:gd name="connsiteY2" fmla="*/ 2219093 h 2219093"/>
              <a:gd name="connsiteX3" fmla="*/ 0 w 200722"/>
              <a:gd name="connsiteY3" fmla="*/ 2219093 h 2219093"/>
              <a:gd name="connsiteX4" fmla="*/ 0 w 200722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2" h="2219093">
                <a:moveTo>
                  <a:pt x="0" y="0"/>
                </a:moveTo>
                <a:lnTo>
                  <a:pt x="200722" y="0"/>
                </a:lnTo>
                <a:lnTo>
                  <a:pt x="200722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4EBB5D3-6428-C942-8BB5-7B32954346CD}"/>
              </a:ext>
            </a:extLst>
          </p:cNvPr>
          <p:cNvSpPr/>
          <p:nvPr/>
        </p:nvSpPr>
        <p:spPr>
          <a:xfrm>
            <a:off x="5699047" y="1839752"/>
            <a:ext cx="420323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Incorrect actions will be highlighted in red and have a dotted boundary. These are not executed in the plan.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587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804C7E-73EF-104A-9727-9A5863DC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5" t="3259" r="55782" b="4056"/>
          <a:stretch>
            <a:fillRect/>
          </a:stretch>
        </p:blipFill>
        <p:spPr>
          <a:xfrm>
            <a:off x="970156" y="1059367"/>
            <a:ext cx="4204010" cy="4125951"/>
          </a:xfrm>
          <a:custGeom>
            <a:avLst/>
            <a:gdLst>
              <a:gd name="connsiteX0" fmla="*/ 0 w 4204010"/>
              <a:gd name="connsiteY0" fmla="*/ 0 h 4125951"/>
              <a:gd name="connsiteX1" fmla="*/ 4204010 w 4204010"/>
              <a:gd name="connsiteY1" fmla="*/ 0 h 4125951"/>
              <a:gd name="connsiteX2" fmla="*/ 4204010 w 4204010"/>
              <a:gd name="connsiteY2" fmla="*/ 4125951 h 4125951"/>
              <a:gd name="connsiteX3" fmla="*/ 0 w 4204010"/>
              <a:gd name="connsiteY3" fmla="*/ 4125951 h 4125951"/>
              <a:gd name="connsiteX4" fmla="*/ 0 w 4204010"/>
              <a:gd name="connsiteY4" fmla="*/ 0 h 412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4010" h="4125951">
                <a:moveTo>
                  <a:pt x="0" y="0"/>
                </a:moveTo>
                <a:lnTo>
                  <a:pt x="4204010" y="0"/>
                </a:lnTo>
                <a:lnTo>
                  <a:pt x="4204010" y="4125951"/>
                </a:lnTo>
                <a:lnTo>
                  <a:pt x="0" y="4125951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C267B7-E467-6745-B07F-3B160C1DF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9071" y="914273"/>
            <a:ext cx="10188448" cy="4451604"/>
          </a:xfrm>
          <a:custGeom>
            <a:avLst/>
            <a:gdLst>
              <a:gd name="connsiteX0" fmla="*/ 0 w 10188448"/>
              <a:gd name="connsiteY0" fmla="*/ 0 h 4451604"/>
              <a:gd name="connsiteX1" fmla="*/ 10188448 w 10188448"/>
              <a:gd name="connsiteY1" fmla="*/ 0 h 4451604"/>
              <a:gd name="connsiteX2" fmla="*/ 10188448 w 10188448"/>
              <a:gd name="connsiteY2" fmla="*/ 4451604 h 4451604"/>
              <a:gd name="connsiteX3" fmla="*/ 0 w 10188448"/>
              <a:gd name="connsiteY3" fmla="*/ 4451604 h 4451604"/>
              <a:gd name="connsiteX4" fmla="*/ 0 w 10188448"/>
              <a:gd name="connsiteY4" fmla="*/ 0 h 4451604"/>
              <a:gd name="connsiteX5" fmla="*/ 301085 w 10188448"/>
              <a:gd name="connsiteY5" fmla="*/ 145093 h 4451604"/>
              <a:gd name="connsiteX6" fmla="*/ 301085 w 10188448"/>
              <a:gd name="connsiteY6" fmla="*/ 4271044 h 4451604"/>
              <a:gd name="connsiteX7" fmla="*/ 4505095 w 10188448"/>
              <a:gd name="connsiteY7" fmla="*/ 4271044 h 4451604"/>
              <a:gd name="connsiteX8" fmla="*/ 4505095 w 10188448"/>
              <a:gd name="connsiteY8" fmla="*/ 145093 h 4451604"/>
              <a:gd name="connsiteX9" fmla="*/ 301085 w 10188448"/>
              <a:gd name="connsiteY9" fmla="*/ 145093 h 445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8448" h="4451604">
                <a:moveTo>
                  <a:pt x="0" y="0"/>
                </a:moveTo>
                <a:lnTo>
                  <a:pt x="10188448" y="0"/>
                </a:lnTo>
                <a:lnTo>
                  <a:pt x="10188448" y="4451604"/>
                </a:lnTo>
                <a:lnTo>
                  <a:pt x="0" y="4451604"/>
                </a:lnTo>
                <a:lnTo>
                  <a:pt x="0" y="0"/>
                </a:lnTo>
                <a:close/>
                <a:moveTo>
                  <a:pt x="301085" y="145093"/>
                </a:moveTo>
                <a:lnTo>
                  <a:pt x="301085" y="4271044"/>
                </a:lnTo>
                <a:lnTo>
                  <a:pt x="4505095" y="4271044"/>
                </a:lnTo>
                <a:lnTo>
                  <a:pt x="4505095" y="145093"/>
                </a:lnTo>
                <a:lnTo>
                  <a:pt x="301085" y="145093"/>
                </a:lnTo>
                <a:close/>
              </a:path>
            </a:pathLst>
          </a:custGeom>
        </p:spPr>
      </p:pic>
      <p:sp>
        <p:nvSpPr>
          <p:cNvPr id="5" name="Folded Corner 4">
            <a:extLst>
              <a:ext uri="{FF2B5EF4-FFF2-40B4-BE49-F238E27FC236}">
                <a16:creationId xmlns:a16="http://schemas.microsoft.com/office/drawing/2014/main" id="{70F94011-E9C3-FB4B-8DDC-E7E15ED3288F}"/>
              </a:ext>
            </a:extLst>
          </p:cNvPr>
          <p:cNvSpPr/>
          <p:nvPr/>
        </p:nvSpPr>
        <p:spPr>
          <a:xfrm>
            <a:off x="1426483" y="4909947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This image representation displays the current state of the world.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87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D5307C-E506-0545-9F4F-FFB4D3B9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1" y="914273"/>
            <a:ext cx="10188448" cy="4451604"/>
          </a:xfrm>
          <a:prstGeom prst="rect">
            <a:avLst/>
          </a:prstGeom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8AD7F375-8E1A-9A49-8769-C3A50804A708}"/>
              </a:ext>
            </a:extLst>
          </p:cNvPr>
          <p:cNvSpPr/>
          <p:nvPr/>
        </p:nvSpPr>
        <p:spPr>
          <a:xfrm>
            <a:off x="5650937" y="4829006"/>
            <a:ext cx="3716088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Clicking any action shows the state of the world after that action is performed.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781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8E7988-CEDE-7449-9402-C46BE8F7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7" t="1756" r="87851" b="83715"/>
          <a:stretch>
            <a:fillRect/>
          </a:stretch>
        </p:blipFill>
        <p:spPr>
          <a:xfrm>
            <a:off x="936703" y="992459"/>
            <a:ext cx="970157" cy="646770"/>
          </a:xfrm>
          <a:custGeom>
            <a:avLst/>
            <a:gdLst>
              <a:gd name="connsiteX0" fmla="*/ 0 w 970157"/>
              <a:gd name="connsiteY0" fmla="*/ 0 h 646770"/>
              <a:gd name="connsiteX1" fmla="*/ 970157 w 970157"/>
              <a:gd name="connsiteY1" fmla="*/ 0 h 646770"/>
              <a:gd name="connsiteX2" fmla="*/ 970157 w 970157"/>
              <a:gd name="connsiteY2" fmla="*/ 646770 h 646770"/>
              <a:gd name="connsiteX3" fmla="*/ 0 w 970157"/>
              <a:gd name="connsiteY3" fmla="*/ 646770 h 646770"/>
              <a:gd name="connsiteX4" fmla="*/ 0 w 970157"/>
              <a:gd name="connsiteY4" fmla="*/ 0 h 64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157" h="646770">
                <a:moveTo>
                  <a:pt x="0" y="0"/>
                </a:moveTo>
                <a:lnTo>
                  <a:pt x="970157" y="0"/>
                </a:lnTo>
                <a:lnTo>
                  <a:pt x="970157" y="646770"/>
                </a:lnTo>
                <a:lnTo>
                  <a:pt x="0" y="64677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ACC4EAC-BD35-BA4D-9145-73A22CDF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69071" y="914273"/>
            <a:ext cx="10188448" cy="4451604"/>
          </a:xfrm>
          <a:custGeom>
            <a:avLst/>
            <a:gdLst>
              <a:gd name="connsiteX0" fmla="*/ 0 w 10188448"/>
              <a:gd name="connsiteY0" fmla="*/ 0 h 4451604"/>
              <a:gd name="connsiteX1" fmla="*/ 10188448 w 10188448"/>
              <a:gd name="connsiteY1" fmla="*/ 0 h 4451604"/>
              <a:gd name="connsiteX2" fmla="*/ 10188448 w 10188448"/>
              <a:gd name="connsiteY2" fmla="*/ 4451604 h 4451604"/>
              <a:gd name="connsiteX3" fmla="*/ 0 w 10188448"/>
              <a:gd name="connsiteY3" fmla="*/ 4451604 h 4451604"/>
              <a:gd name="connsiteX4" fmla="*/ 0 w 10188448"/>
              <a:gd name="connsiteY4" fmla="*/ 0 h 4451604"/>
              <a:gd name="connsiteX5" fmla="*/ 267631 w 10188448"/>
              <a:gd name="connsiteY5" fmla="*/ 78186 h 4451604"/>
              <a:gd name="connsiteX6" fmla="*/ 267631 w 10188448"/>
              <a:gd name="connsiteY6" fmla="*/ 724956 h 4451604"/>
              <a:gd name="connsiteX7" fmla="*/ 1237788 w 10188448"/>
              <a:gd name="connsiteY7" fmla="*/ 724956 h 4451604"/>
              <a:gd name="connsiteX8" fmla="*/ 1237788 w 10188448"/>
              <a:gd name="connsiteY8" fmla="*/ 78186 h 4451604"/>
              <a:gd name="connsiteX9" fmla="*/ 267631 w 10188448"/>
              <a:gd name="connsiteY9" fmla="*/ 78186 h 445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8448" h="4451604">
                <a:moveTo>
                  <a:pt x="0" y="0"/>
                </a:moveTo>
                <a:lnTo>
                  <a:pt x="10188448" y="0"/>
                </a:lnTo>
                <a:lnTo>
                  <a:pt x="10188448" y="4451604"/>
                </a:lnTo>
                <a:lnTo>
                  <a:pt x="0" y="4451604"/>
                </a:lnTo>
                <a:lnTo>
                  <a:pt x="0" y="0"/>
                </a:lnTo>
                <a:close/>
                <a:moveTo>
                  <a:pt x="267631" y="78186"/>
                </a:moveTo>
                <a:lnTo>
                  <a:pt x="267631" y="724956"/>
                </a:lnTo>
                <a:lnTo>
                  <a:pt x="1237788" y="724956"/>
                </a:lnTo>
                <a:lnTo>
                  <a:pt x="1237788" y="78186"/>
                </a:lnTo>
                <a:lnTo>
                  <a:pt x="267631" y="78186"/>
                </a:lnTo>
                <a:close/>
              </a:path>
            </a:pathLst>
          </a:custGeom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8AD7F375-8E1A-9A49-8769-C3A50804A708}"/>
              </a:ext>
            </a:extLst>
          </p:cNvPr>
          <p:cNvSpPr/>
          <p:nvPr/>
        </p:nvSpPr>
        <p:spPr>
          <a:xfrm>
            <a:off x="936703" y="1717415"/>
            <a:ext cx="3716088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You can also move forward and backwards using the arrows.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097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FDA45E-5E5F-9448-A722-69D27E66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72" t="41908" b="12042"/>
          <a:stretch>
            <a:fillRect/>
          </a:stretch>
        </p:blipFill>
        <p:spPr>
          <a:xfrm>
            <a:off x="5486400" y="2966225"/>
            <a:ext cx="4984595" cy="2219093"/>
          </a:xfrm>
          <a:custGeom>
            <a:avLst/>
            <a:gdLst>
              <a:gd name="connsiteX0" fmla="*/ 0 w 4984595"/>
              <a:gd name="connsiteY0" fmla="*/ 0 h 2219093"/>
              <a:gd name="connsiteX1" fmla="*/ 4984595 w 4984595"/>
              <a:gd name="connsiteY1" fmla="*/ 0 h 2219093"/>
              <a:gd name="connsiteX2" fmla="*/ 4984595 w 4984595"/>
              <a:gd name="connsiteY2" fmla="*/ 2219093 h 2219093"/>
              <a:gd name="connsiteX3" fmla="*/ 0 w 4984595"/>
              <a:gd name="connsiteY3" fmla="*/ 2219093 h 2219093"/>
              <a:gd name="connsiteX4" fmla="*/ 0 w 4984595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595" h="2219093">
                <a:moveTo>
                  <a:pt x="0" y="0"/>
                </a:moveTo>
                <a:lnTo>
                  <a:pt x="4984595" y="0"/>
                </a:lnTo>
                <a:lnTo>
                  <a:pt x="4984595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129CE8-C39B-B64C-BA55-653205F3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27100" y="946735"/>
            <a:ext cx="9543895" cy="4818846"/>
          </a:xfrm>
          <a:custGeom>
            <a:avLst/>
            <a:gdLst>
              <a:gd name="connsiteX0" fmla="*/ 0 w 9543895"/>
              <a:gd name="connsiteY0" fmla="*/ 0 h 4818846"/>
              <a:gd name="connsiteX1" fmla="*/ 9543895 w 9543895"/>
              <a:gd name="connsiteY1" fmla="*/ 0 h 4818846"/>
              <a:gd name="connsiteX2" fmla="*/ 9543895 w 9543895"/>
              <a:gd name="connsiteY2" fmla="*/ 2019489 h 4818846"/>
              <a:gd name="connsiteX3" fmla="*/ 4559300 w 9543895"/>
              <a:gd name="connsiteY3" fmla="*/ 2019489 h 4818846"/>
              <a:gd name="connsiteX4" fmla="*/ 4559300 w 9543895"/>
              <a:gd name="connsiteY4" fmla="*/ 4238582 h 4818846"/>
              <a:gd name="connsiteX5" fmla="*/ 9543895 w 9543895"/>
              <a:gd name="connsiteY5" fmla="*/ 4238582 h 4818846"/>
              <a:gd name="connsiteX6" fmla="*/ 9543895 w 9543895"/>
              <a:gd name="connsiteY6" fmla="*/ 4818846 h 4818846"/>
              <a:gd name="connsiteX7" fmla="*/ 0 w 9543895"/>
              <a:gd name="connsiteY7" fmla="*/ 4818846 h 4818846"/>
              <a:gd name="connsiteX8" fmla="*/ 0 w 9543895"/>
              <a:gd name="connsiteY8" fmla="*/ 0 h 48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3895" h="4818846">
                <a:moveTo>
                  <a:pt x="0" y="0"/>
                </a:moveTo>
                <a:lnTo>
                  <a:pt x="9543895" y="0"/>
                </a:lnTo>
                <a:lnTo>
                  <a:pt x="9543895" y="2019489"/>
                </a:lnTo>
                <a:lnTo>
                  <a:pt x="4559300" y="2019489"/>
                </a:lnTo>
                <a:lnTo>
                  <a:pt x="4559300" y="4238582"/>
                </a:lnTo>
                <a:lnTo>
                  <a:pt x="9543895" y="4238582"/>
                </a:lnTo>
                <a:lnTo>
                  <a:pt x="9543895" y="4818846"/>
                </a:lnTo>
                <a:lnTo>
                  <a:pt x="0" y="481884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297C09-131D-754D-A8F6-AE1BC84C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0" t="41908" r="-2103" b="12042"/>
          <a:stretch>
            <a:fillRect/>
          </a:stretch>
        </p:blipFill>
        <p:spPr>
          <a:xfrm>
            <a:off x="10470995" y="2966225"/>
            <a:ext cx="200722" cy="2219093"/>
          </a:xfrm>
          <a:custGeom>
            <a:avLst/>
            <a:gdLst>
              <a:gd name="connsiteX0" fmla="*/ 0 w 200722"/>
              <a:gd name="connsiteY0" fmla="*/ 0 h 2219093"/>
              <a:gd name="connsiteX1" fmla="*/ 200722 w 200722"/>
              <a:gd name="connsiteY1" fmla="*/ 0 h 2219093"/>
              <a:gd name="connsiteX2" fmla="*/ 200722 w 200722"/>
              <a:gd name="connsiteY2" fmla="*/ 2219093 h 2219093"/>
              <a:gd name="connsiteX3" fmla="*/ 0 w 200722"/>
              <a:gd name="connsiteY3" fmla="*/ 2219093 h 2219093"/>
              <a:gd name="connsiteX4" fmla="*/ 0 w 200722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2" h="2219093">
                <a:moveTo>
                  <a:pt x="0" y="0"/>
                </a:moveTo>
                <a:lnTo>
                  <a:pt x="200722" y="0"/>
                </a:lnTo>
                <a:lnTo>
                  <a:pt x="200722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79289402-B07B-A245-883E-4C672FC332B9}"/>
              </a:ext>
            </a:extLst>
          </p:cNvPr>
          <p:cNvSpPr/>
          <p:nvPr/>
        </p:nvSpPr>
        <p:spPr>
          <a:xfrm>
            <a:off x="5699047" y="1829200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For each action, its required preconditions are shown as small rectangles above the action. 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120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9FDA45E-5E5F-9448-A722-69D27E66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772" t="41908" b="12042"/>
          <a:stretch>
            <a:fillRect/>
          </a:stretch>
        </p:blipFill>
        <p:spPr>
          <a:xfrm>
            <a:off x="5486400" y="2966225"/>
            <a:ext cx="4984595" cy="2219093"/>
          </a:xfrm>
          <a:custGeom>
            <a:avLst/>
            <a:gdLst>
              <a:gd name="connsiteX0" fmla="*/ 0 w 4984595"/>
              <a:gd name="connsiteY0" fmla="*/ 0 h 2219093"/>
              <a:gd name="connsiteX1" fmla="*/ 4984595 w 4984595"/>
              <a:gd name="connsiteY1" fmla="*/ 0 h 2219093"/>
              <a:gd name="connsiteX2" fmla="*/ 4984595 w 4984595"/>
              <a:gd name="connsiteY2" fmla="*/ 2219093 h 2219093"/>
              <a:gd name="connsiteX3" fmla="*/ 0 w 4984595"/>
              <a:gd name="connsiteY3" fmla="*/ 2219093 h 2219093"/>
              <a:gd name="connsiteX4" fmla="*/ 0 w 4984595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595" h="2219093">
                <a:moveTo>
                  <a:pt x="0" y="0"/>
                </a:moveTo>
                <a:lnTo>
                  <a:pt x="4984595" y="0"/>
                </a:lnTo>
                <a:lnTo>
                  <a:pt x="4984595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BE129CE8-C39B-B64C-BA55-653205F3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927100" y="946735"/>
            <a:ext cx="9543895" cy="4818846"/>
          </a:xfrm>
          <a:custGeom>
            <a:avLst/>
            <a:gdLst>
              <a:gd name="connsiteX0" fmla="*/ 0 w 9543895"/>
              <a:gd name="connsiteY0" fmla="*/ 0 h 4818846"/>
              <a:gd name="connsiteX1" fmla="*/ 9543895 w 9543895"/>
              <a:gd name="connsiteY1" fmla="*/ 0 h 4818846"/>
              <a:gd name="connsiteX2" fmla="*/ 9543895 w 9543895"/>
              <a:gd name="connsiteY2" fmla="*/ 2019489 h 4818846"/>
              <a:gd name="connsiteX3" fmla="*/ 4559300 w 9543895"/>
              <a:gd name="connsiteY3" fmla="*/ 2019489 h 4818846"/>
              <a:gd name="connsiteX4" fmla="*/ 4559300 w 9543895"/>
              <a:gd name="connsiteY4" fmla="*/ 4238582 h 4818846"/>
              <a:gd name="connsiteX5" fmla="*/ 9543895 w 9543895"/>
              <a:gd name="connsiteY5" fmla="*/ 4238582 h 4818846"/>
              <a:gd name="connsiteX6" fmla="*/ 9543895 w 9543895"/>
              <a:gd name="connsiteY6" fmla="*/ 4818846 h 4818846"/>
              <a:gd name="connsiteX7" fmla="*/ 0 w 9543895"/>
              <a:gd name="connsiteY7" fmla="*/ 4818846 h 4818846"/>
              <a:gd name="connsiteX8" fmla="*/ 0 w 9543895"/>
              <a:gd name="connsiteY8" fmla="*/ 0 h 48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3895" h="4818846">
                <a:moveTo>
                  <a:pt x="0" y="0"/>
                </a:moveTo>
                <a:lnTo>
                  <a:pt x="9543895" y="0"/>
                </a:lnTo>
                <a:lnTo>
                  <a:pt x="9543895" y="2019489"/>
                </a:lnTo>
                <a:lnTo>
                  <a:pt x="4559300" y="2019489"/>
                </a:lnTo>
                <a:lnTo>
                  <a:pt x="4559300" y="4238582"/>
                </a:lnTo>
                <a:lnTo>
                  <a:pt x="9543895" y="4238582"/>
                </a:lnTo>
                <a:lnTo>
                  <a:pt x="9543895" y="4818846"/>
                </a:lnTo>
                <a:lnTo>
                  <a:pt x="0" y="481884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297C09-131D-754D-A8F6-AE1BC84C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00" t="41908" r="-2103" b="12042"/>
          <a:stretch>
            <a:fillRect/>
          </a:stretch>
        </p:blipFill>
        <p:spPr>
          <a:xfrm>
            <a:off x="10470995" y="2966225"/>
            <a:ext cx="200722" cy="2219093"/>
          </a:xfrm>
          <a:custGeom>
            <a:avLst/>
            <a:gdLst>
              <a:gd name="connsiteX0" fmla="*/ 0 w 200722"/>
              <a:gd name="connsiteY0" fmla="*/ 0 h 2219093"/>
              <a:gd name="connsiteX1" fmla="*/ 200722 w 200722"/>
              <a:gd name="connsiteY1" fmla="*/ 0 h 2219093"/>
              <a:gd name="connsiteX2" fmla="*/ 200722 w 200722"/>
              <a:gd name="connsiteY2" fmla="*/ 2219093 h 2219093"/>
              <a:gd name="connsiteX3" fmla="*/ 0 w 200722"/>
              <a:gd name="connsiteY3" fmla="*/ 2219093 h 2219093"/>
              <a:gd name="connsiteX4" fmla="*/ 0 w 200722"/>
              <a:gd name="connsiteY4" fmla="*/ 0 h 221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22" h="2219093">
                <a:moveTo>
                  <a:pt x="0" y="0"/>
                </a:moveTo>
                <a:lnTo>
                  <a:pt x="200722" y="0"/>
                </a:lnTo>
                <a:lnTo>
                  <a:pt x="200722" y="2219093"/>
                </a:lnTo>
                <a:lnTo>
                  <a:pt x="0" y="2219093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79289402-B07B-A245-883E-4C672FC332B9}"/>
              </a:ext>
            </a:extLst>
          </p:cNvPr>
          <p:cNvSpPr/>
          <p:nvPr/>
        </p:nvSpPr>
        <p:spPr>
          <a:xfrm>
            <a:off x="5699047" y="1839752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Gray rectangles are satisfied preconditions, while the ones highlighted in red are missing.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943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62273-1B06-BD4A-8DC2-2C2A1AD80086}"/>
              </a:ext>
            </a:extLst>
          </p:cNvPr>
          <p:cNvSpPr txBox="1"/>
          <p:nvPr/>
        </p:nvSpPr>
        <p:spPr>
          <a:xfrm>
            <a:off x="11775989" y="2397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EA40B8-7C85-2441-A986-D8181FF8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2" y="941374"/>
            <a:ext cx="10387076" cy="4930648"/>
          </a:xfrm>
          <a:prstGeom prst="rect">
            <a:avLst/>
          </a:prstGeom>
        </p:spPr>
      </p:pic>
      <p:sp>
        <p:nvSpPr>
          <p:cNvPr id="7" name="Folded Corner 6">
            <a:extLst>
              <a:ext uri="{FF2B5EF4-FFF2-40B4-BE49-F238E27FC236}">
                <a16:creationId xmlns:a16="http://schemas.microsoft.com/office/drawing/2014/main" id="{AF1395AA-4001-4646-8089-9ED5701478F0}"/>
              </a:ext>
            </a:extLst>
          </p:cNvPr>
          <p:cNvSpPr/>
          <p:nvPr/>
        </p:nvSpPr>
        <p:spPr>
          <a:xfrm>
            <a:off x="5650373" y="4691747"/>
            <a:ext cx="3291356" cy="1092419"/>
          </a:xfrm>
          <a:prstGeom prst="foldedCorner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itchFamily="2" charset="0"/>
              </a:rPr>
              <a:t>Any issues are highlighted in red, and hovering over them displays the predicate text.</a:t>
            </a:r>
          </a:p>
          <a:p>
            <a:pPr algn="ctr"/>
            <a:endParaRPr lang="en-US" sz="1200" dirty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600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200</Words>
  <Application>Microsoft Macintosh PowerPoint</Application>
  <PresentationFormat>Widescreen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Vasileiou, Stylianos</dc:creator>
  <cp:lastModifiedBy>Vasileiou, Stylianos</cp:lastModifiedBy>
  <cp:revision>62</cp:revision>
  <dcterms:created xsi:type="dcterms:W3CDTF">2020-12-04T05:26:33Z</dcterms:created>
  <dcterms:modified xsi:type="dcterms:W3CDTF">2020-12-04T19:06:37Z</dcterms:modified>
</cp:coreProperties>
</file>