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2" r:id="rId2"/>
    <p:sldId id="273" r:id="rId3"/>
    <p:sldId id="274" r:id="rId4"/>
    <p:sldId id="275" r:id="rId5"/>
    <p:sldId id="276" r:id="rId6"/>
    <p:sldId id="286" r:id="rId7"/>
    <p:sldId id="277" r:id="rId8"/>
    <p:sldId id="279" r:id="rId9"/>
    <p:sldId id="281" r:id="rId10"/>
    <p:sldId id="283" r:id="rId11"/>
    <p:sldId id="278" r:id="rId12"/>
    <p:sldId id="288" r:id="rId13"/>
    <p:sldId id="282" r:id="rId14"/>
    <p:sldId id="284" r:id="rId15"/>
    <p:sldId id="285" r:id="rId16"/>
    <p:sldId id="28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1/22/2023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Web Application for College Placements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                                                                                                 </a:t>
            </a: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                                                                                                                                          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Developed By</a:t>
            </a:r>
          </a:p>
          <a:p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YODA Super Kings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77516"/>
            <a:ext cx="10972800" cy="959882"/>
          </a:xfrm>
        </p:spPr>
        <p:txBody>
          <a:bodyPr>
            <a:normAutofit/>
          </a:bodyPr>
          <a:lstStyle/>
          <a:p>
            <a:r>
              <a:rPr lang="en-US" sz="4000" b="1" dirty="0"/>
              <a:t>Company Dashboard</a:t>
            </a:r>
            <a:endParaRPr 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FC03D6-73C4-E6D7-A2A5-EE58632D9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05" y="1875476"/>
            <a:ext cx="10972800" cy="3471862"/>
          </a:xfrm>
        </p:spPr>
      </p:pic>
    </p:spTree>
    <p:extLst>
      <p:ext uri="{BB962C8B-B14F-4D97-AF65-F5344CB8AC3E}">
        <p14:creationId xmlns:p14="http://schemas.microsoft.com/office/powerpoint/2010/main" val="21271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7132"/>
            <a:ext cx="10972800" cy="577957"/>
          </a:xfrm>
        </p:spPr>
        <p:txBody>
          <a:bodyPr anchor="b">
            <a:noAutofit/>
          </a:bodyPr>
          <a:lstStyle/>
          <a:p>
            <a:r>
              <a:rPr lang="en-US" sz="4000" b="1" dirty="0"/>
              <a:t>  </a:t>
            </a: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r>
              <a:rPr lang="en-IN" sz="4000" b="1" dirty="0">
                <a:solidFill>
                  <a:schemeClr val="accent1">
                    <a:lumMod val="50000"/>
                  </a:schemeClr>
                </a:solidFill>
              </a:rPr>
              <a:t>Placement Request to College</a:t>
            </a:r>
            <a:endParaRPr lang="en-US" sz="4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0AD7A5-7E90-1839-2E5C-F78D9C2A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5089"/>
            <a:ext cx="10972800" cy="4869511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CAE8B716-3BB7-CE96-DD2C-E8CD3F7F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35" y="2139565"/>
            <a:ext cx="4685121" cy="48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77516"/>
            <a:ext cx="10972800" cy="959882"/>
          </a:xfrm>
        </p:spPr>
        <p:txBody>
          <a:bodyPr>
            <a:normAutofit/>
          </a:bodyPr>
          <a:lstStyle/>
          <a:p>
            <a:r>
              <a:rPr lang="en-US" sz="3600" b="1" dirty="0"/>
              <a:t>College Admin Login and Record Maintenance</a:t>
            </a: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640C5-F62B-8398-20FD-26CD5B7E2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74060"/>
            <a:ext cx="10972800" cy="3643734"/>
          </a:xfrm>
        </p:spPr>
      </p:pic>
    </p:spTree>
    <p:extLst>
      <p:ext uri="{BB962C8B-B14F-4D97-AF65-F5344CB8AC3E}">
        <p14:creationId xmlns:p14="http://schemas.microsoft.com/office/powerpoint/2010/main" val="33539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93336"/>
            <a:ext cx="10972800" cy="692702"/>
          </a:xfrm>
        </p:spPr>
        <p:txBody>
          <a:bodyPr>
            <a:normAutofit/>
          </a:bodyPr>
          <a:lstStyle/>
          <a:p>
            <a:r>
              <a:rPr lang="en-US" sz="4000" b="1" dirty="0"/>
              <a:t>Student Registration Form</a:t>
            </a: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254FD3-71A3-17E3-0F7A-316C1A91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94845"/>
            <a:ext cx="6319104" cy="4352230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68E1C8B-98FD-52C1-3635-F2502803E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2273" y="889551"/>
            <a:ext cx="986483" cy="9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50771"/>
            <a:ext cx="10972800" cy="64489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Email Template for the Placed Students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EA11A7-F8FA-BA41-861B-283958DF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227" y="1620054"/>
            <a:ext cx="10972800" cy="4230384"/>
          </a:xfrm>
        </p:spPr>
      </p:pic>
    </p:spTree>
    <p:extLst>
      <p:ext uri="{BB962C8B-B14F-4D97-AF65-F5344CB8AC3E}">
        <p14:creationId xmlns:p14="http://schemas.microsoft.com/office/powerpoint/2010/main" val="240226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50771"/>
            <a:ext cx="10972800" cy="64489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Email Template for the Rejected Students</a:t>
            </a:r>
            <a:endParaRPr lang="en-US" sz="4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FEA87FB-2F89-8A4B-AAD0-739840004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227" y="1659788"/>
            <a:ext cx="10972800" cy="4193376"/>
          </a:xfrm>
        </p:spPr>
      </p:pic>
    </p:spTree>
    <p:extLst>
      <p:ext uri="{BB962C8B-B14F-4D97-AF65-F5344CB8AC3E}">
        <p14:creationId xmlns:p14="http://schemas.microsoft.com/office/powerpoint/2010/main" val="109675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5639-49C6-F214-81A2-7D4BA1E4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06660"/>
          </a:xfrm>
        </p:spPr>
        <p:txBody>
          <a:bodyPr>
            <a:noAutofit/>
          </a:bodyPr>
          <a:lstStyle/>
          <a:p>
            <a:r>
              <a:rPr lang="en-IN" sz="3600" b="1" dirty="0"/>
              <a:t>Communication of company’s Placement Dates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EE70B5-A283-5F00-F497-BC7CE4F81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14" y="1879896"/>
            <a:ext cx="4429743" cy="219105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6C0546-0B27-D4D6-AD5F-C14D7789C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3" y="2225300"/>
            <a:ext cx="1371465" cy="13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9A02-7C44-EF95-9F34-5B4B4488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    </a:t>
            </a:r>
          </a:p>
          <a:p>
            <a:pPr marL="0" indent="0" algn="ctr">
              <a:buNone/>
            </a:pPr>
            <a:r>
              <a:rPr lang="en-IN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indent="0" algn="ctr">
              <a:buNone/>
            </a:pPr>
            <a:endParaRPr lang="en-IN" sz="5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IN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94655-6D3B-E5E0-98AB-87B1444D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900" y="2190890"/>
            <a:ext cx="3095559" cy="230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300438"/>
            <a:ext cx="10972800" cy="4024162"/>
          </a:xfrm>
        </p:spPr>
        <p:txBody>
          <a:bodyPr/>
          <a:lstStyle/>
          <a:p>
            <a:r>
              <a:rPr lang="en-US" dirty="0"/>
              <a:t>Overview                                </a:t>
            </a:r>
          </a:p>
          <a:p>
            <a:r>
              <a:rPr lang="en-US" dirty="0"/>
              <a:t>Brainstorming objectives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Team members</a:t>
            </a:r>
          </a:p>
          <a:p>
            <a:r>
              <a:rPr lang="en-US" dirty="0"/>
              <a:t>Flow chart for the Application</a:t>
            </a:r>
          </a:p>
          <a:p>
            <a:r>
              <a:rPr lang="en-US" dirty="0"/>
              <a:t>Summarize of the workflow with the developed screens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A2D3A-9797-42F8-F1D4-5FDB19AA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812" y="1655911"/>
            <a:ext cx="1620924" cy="214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51001"/>
          </a:xfrm>
        </p:spPr>
        <p:txBody>
          <a:bodyPr>
            <a:normAutofit/>
          </a:bodyPr>
          <a:lstStyle/>
          <a:p>
            <a:r>
              <a:rPr lang="en-US" sz="4000" b="1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98213"/>
            <a:ext cx="10972800" cy="51285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Developed the College Placement Web Application for Colleges and Companies to register for the placements</a:t>
            </a:r>
          </a:p>
          <a:p>
            <a:pPr lvl="1"/>
            <a:r>
              <a:rPr lang="en-US" sz="2000" dirty="0"/>
              <a:t>Companies can send the placement request to college with the required details for the students</a:t>
            </a:r>
          </a:p>
          <a:p>
            <a:pPr lvl="1"/>
            <a:r>
              <a:rPr lang="en-US" sz="2000" dirty="0"/>
              <a:t>Interview schedule for the eligible candidates and capturing the status of the interview for each rounds</a:t>
            </a:r>
          </a:p>
          <a:p>
            <a:pPr lvl="1"/>
            <a:r>
              <a:rPr lang="en-US" sz="2000" dirty="0"/>
              <a:t>Release offer letter to students to the Registered mail and the record of selected students with offer letter sent to the college Admin</a:t>
            </a:r>
          </a:p>
          <a:p>
            <a:pPr lvl="1"/>
            <a:r>
              <a:rPr lang="en-US" sz="2000" dirty="0"/>
              <a:t>The College placement Admin maintains the student record and the offer letters of the placed students in Admin login received from the companies</a:t>
            </a:r>
          </a:p>
          <a:p>
            <a:pPr lvl="1"/>
            <a:r>
              <a:rPr lang="en-US" sz="2000" dirty="0"/>
              <a:t>Communication and support for the college to companies regarding the record of placement date against each request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DA37E-489C-7DC7-567F-828F04C0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54" y="807783"/>
            <a:ext cx="1174085" cy="9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78222"/>
          </a:xfrm>
        </p:spPr>
        <p:txBody>
          <a:bodyPr>
            <a:normAutofit/>
          </a:bodyPr>
          <a:lstStyle/>
          <a:p>
            <a:r>
              <a:rPr lang="en-US" sz="4000" b="1" dirty="0"/>
              <a:t>Brainstorming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56020"/>
            <a:ext cx="10972800" cy="4368579"/>
          </a:xfrm>
        </p:spPr>
        <p:txBody>
          <a:bodyPr/>
          <a:lstStyle/>
          <a:p>
            <a:pPr lvl="1"/>
            <a:r>
              <a:rPr lang="en-US" dirty="0"/>
              <a:t>Colleges looking for single platform for handling the placement activities.</a:t>
            </a:r>
          </a:p>
          <a:p>
            <a:pPr lvl="1"/>
            <a:r>
              <a:rPr lang="en-US" dirty="0"/>
              <a:t>Companies looking for single platform where they can reach out to multiple colleges and handle placement operations.</a:t>
            </a:r>
          </a:p>
          <a:p>
            <a:pPr lvl="1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AEB3F7-31EB-5846-B1D4-2CE6D30C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334" y="3165050"/>
            <a:ext cx="1819699" cy="18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93600"/>
          </a:xfrm>
        </p:spPr>
        <p:txBody>
          <a:bodyPr>
            <a:normAutofit/>
          </a:bodyPr>
          <a:lstStyle/>
          <a:p>
            <a:r>
              <a:rPr lang="en-US" sz="4000" b="1" dirty="0"/>
              <a:t>Technology Used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0B677D-FB07-C248-387A-3B95BA7C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React Js</a:t>
            </a:r>
          </a:p>
          <a:p>
            <a:r>
              <a:rPr lang="en-IN" sz="2400" dirty="0"/>
              <a:t>MongoDB 6.0.4</a:t>
            </a:r>
          </a:p>
          <a:p>
            <a:r>
              <a:rPr lang="en-IN" sz="2400" dirty="0"/>
              <a:t>API core</a:t>
            </a:r>
          </a:p>
          <a:p>
            <a:r>
              <a:rPr lang="en-IN" sz="2400" dirty="0"/>
              <a:t>Node.js v18.13.0</a:t>
            </a:r>
          </a:p>
          <a:p>
            <a:r>
              <a:rPr lang="en-IN" sz="2400" dirty="0"/>
              <a:t>VS Code v1.74.3</a:t>
            </a:r>
          </a:p>
          <a:p>
            <a:r>
              <a:rPr lang="en-IN" sz="2400" dirty="0"/>
              <a:t>Dot Net-SDK 3.1.426</a:t>
            </a:r>
          </a:p>
          <a:p>
            <a:r>
              <a:rPr lang="en-IN" sz="2400" dirty="0"/>
              <a:t>Visual Studio v16.11.33214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F39E2D3F-7D51-58F6-2F6E-07D9CFB0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50" y="2021652"/>
            <a:ext cx="2215299" cy="15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DB30-D645-5014-B862-D2F4B812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43358"/>
          </a:xfrm>
        </p:spPr>
        <p:txBody>
          <a:bodyPr>
            <a:normAutofit/>
          </a:bodyPr>
          <a:lstStyle/>
          <a:p>
            <a:r>
              <a:rPr lang="en-IN" sz="4000" b="1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CAA0-DD92-D88D-2B85-1C2B7C2BB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Chiranjeevi Lokeshwaren</a:t>
            </a:r>
          </a:p>
          <a:p>
            <a:r>
              <a:rPr lang="en-IN" dirty="0"/>
              <a:t>Muthukumar Balakrishnan</a:t>
            </a:r>
          </a:p>
          <a:p>
            <a:r>
              <a:rPr lang="en-IN" dirty="0"/>
              <a:t>Suriya Velayutham</a:t>
            </a:r>
          </a:p>
          <a:p>
            <a:r>
              <a:rPr lang="en-IN" dirty="0"/>
              <a:t>Raja Shanmugavaigundaraman</a:t>
            </a:r>
          </a:p>
          <a:p>
            <a:r>
              <a:rPr lang="en-IN" dirty="0"/>
              <a:t>Megala Kabali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6DE20-FD60-FF2C-E398-6EE1F13B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51" y="1855093"/>
            <a:ext cx="4057999" cy="24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9"/>
            <a:ext cx="10972800" cy="806660"/>
          </a:xfrm>
        </p:spPr>
        <p:txBody>
          <a:bodyPr>
            <a:normAutofit/>
          </a:bodyPr>
          <a:lstStyle/>
          <a:p>
            <a:r>
              <a:rPr lang="en-US" sz="4000" b="1" dirty="0"/>
              <a:t>Flow chart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BB88B7C-76B0-97B1-9758-723A69DB4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43288"/>
            <a:ext cx="7949938" cy="497802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A99C0D-7788-7103-8F7C-E706AD37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727" y="1743288"/>
            <a:ext cx="1375576" cy="115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2236" y="795793"/>
            <a:ext cx="10972800" cy="1081061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Workflow          </a:t>
            </a:r>
            <a:br>
              <a:rPr lang="en-US" sz="4000" b="1" dirty="0"/>
            </a:br>
            <a:r>
              <a:rPr lang="en-US" sz="4000" b="1" dirty="0"/>
              <a:t>                  </a:t>
            </a:r>
            <a:r>
              <a:rPr lang="en-US" sz="3600" b="1" dirty="0"/>
              <a:t>Registration Form</a:t>
            </a:r>
            <a:endParaRPr lang="en-US" sz="36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8F40EC3-C025-B9B7-1DAA-2D559802B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845" y="1876854"/>
            <a:ext cx="3535166" cy="469423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62D8E5-1AA9-1BFE-836E-41A437EEA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755" y="1111989"/>
            <a:ext cx="1519730" cy="15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63455"/>
          </a:xfrm>
        </p:spPr>
        <p:txBody>
          <a:bodyPr>
            <a:normAutofit/>
          </a:bodyPr>
          <a:lstStyle/>
          <a:p>
            <a:r>
              <a:rPr lang="en-US" sz="4000" b="1" dirty="0"/>
              <a:t>Login Form</a:t>
            </a:r>
            <a:endParaRPr lang="en-US" sz="4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777AE9-5D24-7899-0FD8-DBDC17FD8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44" y="1706241"/>
            <a:ext cx="5087060" cy="379147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5F2FE3-7CCE-7835-17C3-6434FC5FB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3596"/>
            <a:ext cx="1252195" cy="145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1899</TotalTime>
  <Words>263</Words>
  <Application>Microsoft Office PowerPoint</Application>
  <PresentationFormat>Widescreen</PresentationFormat>
  <Paragraphs>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Palatino Linotype</vt:lpstr>
      <vt:lpstr>Wingdings 2</vt:lpstr>
      <vt:lpstr>Presentation on brainstorming</vt:lpstr>
      <vt:lpstr>Web Application for College Placements</vt:lpstr>
      <vt:lpstr>Agenda</vt:lpstr>
      <vt:lpstr>Overview</vt:lpstr>
      <vt:lpstr>Brainstorming Objectives</vt:lpstr>
      <vt:lpstr>Technology Used</vt:lpstr>
      <vt:lpstr>Our Team</vt:lpstr>
      <vt:lpstr>Flow chart</vt:lpstr>
      <vt:lpstr>  Workflow                             Registration Form</vt:lpstr>
      <vt:lpstr>Login Form</vt:lpstr>
      <vt:lpstr>Company Dashboard</vt:lpstr>
      <vt:lpstr>       Placement Request to College</vt:lpstr>
      <vt:lpstr>College Admin Login and Record Maintenance</vt:lpstr>
      <vt:lpstr>Student Registration Form</vt:lpstr>
      <vt:lpstr>Email Template for the Placed Students</vt:lpstr>
      <vt:lpstr>Email Template for the Rejected Students</vt:lpstr>
      <vt:lpstr>Communication of company’s Placement Dates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Megala Kabali</dc:creator>
  <cp:lastModifiedBy>Megala Kabali</cp:lastModifiedBy>
  <cp:revision>21</cp:revision>
  <dcterms:created xsi:type="dcterms:W3CDTF">2023-01-20T13:22:44Z</dcterms:created>
  <dcterms:modified xsi:type="dcterms:W3CDTF">2023-01-22T16:48:02Z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