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5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32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8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2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0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2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2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3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6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4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F9D7A-2A1D-4814-AADE-3E4A660BD9AF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A2AB0-567D-4F90-9109-A6498638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9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ERI-byte/Hosting-personal-portfoli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OERI-byte/Hosting-personal-portfolio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ertbot.eff.org/" TargetMode="External"/><Relationship Id="rId2" Type="http://schemas.openxmlformats.org/officeDocument/2006/relationships/hyperlink" Target="https://aws.amazon.com/ec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H" TargetMode="External"/><Relationship Id="rId5" Type="http://schemas.openxmlformats.org/officeDocument/2006/relationships/hyperlink" Target="https://docs.github.com/" TargetMode="External"/><Relationship Id="rId4" Type="http://schemas.openxmlformats.org/officeDocument/2006/relationships/hyperlink" Target="https://letsencrypt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" y="3602038"/>
            <a:ext cx="12192001" cy="3201718"/>
          </a:xfrm>
        </p:spPr>
        <p:txBody>
          <a:bodyPr>
            <a:normAutofit/>
          </a:bodyPr>
          <a:lstStyle/>
          <a:p>
            <a:r>
              <a:rPr lang="en-US" b="1" dirty="0" smtClean="0"/>
              <a:t>Student Name: </a:t>
            </a:r>
            <a:r>
              <a:rPr lang="en-US" b="1" dirty="0" err="1" smtClean="0"/>
              <a:t>Yeshi</a:t>
            </a:r>
            <a:r>
              <a:rPr lang="en-US" b="1" dirty="0" smtClean="0"/>
              <a:t> </a:t>
            </a:r>
            <a:r>
              <a:rPr lang="en-US" b="1" dirty="0" err="1" smtClean="0"/>
              <a:t>Ngedup</a:t>
            </a:r>
            <a:endParaRPr lang="en-US" b="1" dirty="0" smtClean="0"/>
          </a:p>
          <a:p>
            <a:r>
              <a:rPr lang="en-US" b="1" dirty="0" smtClean="0"/>
              <a:t>Student Number: 35552363</a:t>
            </a:r>
          </a:p>
          <a:p>
            <a:r>
              <a:rPr lang="en-US" b="1" dirty="0" smtClean="0"/>
              <a:t>Server IP Address: 3.25.174.241</a:t>
            </a:r>
          </a:p>
          <a:p>
            <a:r>
              <a:rPr lang="en-US" b="1" dirty="0" smtClean="0"/>
              <a:t>DNS Entry: </a:t>
            </a:r>
            <a:r>
              <a:rPr lang="en-US" b="1" dirty="0" smtClean="0"/>
              <a:t>[</a:t>
            </a:r>
            <a:r>
              <a:rPr lang="en-US" b="1" dirty="0" err="1" smtClean="0"/>
              <a:t>yeshi.shop</a:t>
            </a:r>
            <a:r>
              <a:rPr lang="en-US" b="1" dirty="0" smtClean="0"/>
              <a:t>]</a:t>
            </a:r>
            <a:endParaRPr lang="en-US" b="1" dirty="0" smtClean="0"/>
          </a:p>
          <a:p>
            <a:r>
              <a:rPr lang="en-US" b="1" dirty="0" err="1" smtClean="0"/>
              <a:t>GitHub</a:t>
            </a:r>
            <a:r>
              <a:rPr lang="en-US" b="1" dirty="0" smtClean="0"/>
              <a:t> Repository</a:t>
            </a:r>
            <a:r>
              <a:rPr lang="en-US" b="1" dirty="0" smtClean="0"/>
              <a:t>:[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github.com/YOERI-byte/Hosting-personal-portfolio</a:t>
            </a:r>
            <a:r>
              <a:rPr lang="en-US" b="1" dirty="0" smtClean="0"/>
              <a:t>]</a:t>
            </a:r>
            <a:endParaRPr lang="en-US" b="1" dirty="0" smtClean="0"/>
          </a:p>
          <a:p>
            <a:r>
              <a:rPr lang="en-US" b="1" dirty="0" smtClean="0"/>
              <a:t>Video Explainer: </a:t>
            </a:r>
            <a:r>
              <a:rPr lang="en-US" b="1" dirty="0"/>
              <a:t>[https://</a:t>
            </a:r>
            <a:r>
              <a:rPr lang="en-US" b="1" dirty="0" smtClean="0"/>
              <a:t>drive.google.com/file/d/1JK6tml5tb2bAYh4Ilb73VcrSbfOuQNCU/view?usp=sharing]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53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15814" y="1582615"/>
            <a:ext cx="45719" cy="10807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echo "Cloning portfolio files..."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</a:t>
            </a:r>
            <a:r>
              <a:rPr lang="en-US" dirty="0"/>
              <a:t> clone https://</a:t>
            </a:r>
            <a:r>
              <a:rPr lang="en-US" dirty="0" smtClean="0"/>
              <a:t>github.com/yeshi.shop/portfolio.git </a:t>
            </a:r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/www/html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"Setup complete."</a:t>
            </a:r>
          </a:p>
          <a:p>
            <a:pPr marL="0" indent="0">
              <a:buNone/>
            </a:pPr>
            <a:r>
              <a:rPr lang="en-US" dirty="0"/>
              <a:t>This script automates the initial server setup and deploys the portfolio site. It is useful for rapid redeployment.</a:t>
            </a:r>
          </a:p>
        </p:txBody>
      </p:sp>
    </p:spTree>
    <p:extLst>
      <p:ext uri="{BB962C8B-B14F-4D97-AF65-F5344CB8AC3E}">
        <p14:creationId xmlns:p14="http://schemas.microsoft.com/office/powerpoint/2010/main" val="327119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 </a:t>
            </a:r>
            <a:r>
              <a:rPr lang="en-US" b="1" dirty="0" err="1"/>
              <a:t>GitHub</a:t>
            </a:r>
            <a:r>
              <a:rPr lang="en-US" b="1" dirty="0"/>
              <a:t>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https://github.com/YOERI-byte/Hosting-personal-portfolio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976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9. Lessons Learned &amp; 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Challenges : There are many challenges that I’ve faced while making this server such as, DNS </a:t>
            </a:r>
            <a:r>
              <a:rPr lang="en-US" dirty="0"/>
              <a:t>propagation delays, SSL troubleshooting, firewall </a:t>
            </a:r>
            <a:r>
              <a:rPr lang="en-US" dirty="0" smtClean="0"/>
              <a:t>rules.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- Learning Points: Linux CLI, Apache configuration, domain </a:t>
            </a:r>
            <a:r>
              <a:rPr lang="en-US" dirty="0" smtClean="0"/>
              <a:t>linking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- Future Work: CI/CD deployment using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08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10.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Amazon EC2 Docs: </a:t>
            </a:r>
            <a:r>
              <a:rPr lang="en-US" dirty="0">
                <a:hlinkClick r:id="rId2"/>
              </a:rPr>
              <a:t>https://aws.amazon.com/ec2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Certbot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https://certbot.eff.org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/>
              <a:t>Let's </a:t>
            </a:r>
            <a:r>
              <a:rPr lang="en-US" dirty="0"/>
              <a:t>Encrypt: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letsencrypt.org/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/>
              <a:t>Setup: 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docs.github.com/</a:t>
            </a:r>
            <a:endParaRPr lang="en-US" dirty="0" smtClean="0"/>
          </a:p>
          <a:p>
            <a:r>
              <a:rPr lang="en-US" dirty="0" smtClean="0"/>
              <a:t>Murdoch </a:t>
            </a:r>
            <a:r>
              <a:rPr lang="en-US" dirty="0"/>
              <a:t>Writing Guide: 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github.com/SCH</a:t>
            </a:r>
            <a:endParaRPr lang="en-US" dirty="0"/>
          </a:p>
          <a:p>
            <a:r>
              <a:rPr lang="en-US" dirty="0" smtClean="0"/>
              <a:t>ITMurdochUni/NetworkingLabs/blob/main/Reusable_Learning_Objects/writing.md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6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documentation outlines the setup and deployment of a personal portfolio website hosted on Amazon EC2 using Infrastructure as a Service (</a:t>
            </a:r>
            <a:r>
              <a:rPr lang="en-US" dirty="0" err="1"/>
              <a:t>IaaS</a:t>
            </a:r>
            <a:r>
              <a:rPr lang="en-US" dirty="0"/>
              <a:t>). The purpose of the site is to showcase technical skills, host a digital resume, highlight personal projects, and provide contact options for employers and collaborators. This document enables replication of the deployment process by another ICT171 student or IT professional.</a:t>
            </a:r>
          </a:p>
        </p:txBody>
      </p:sp>
    </p:spTree>
    <p:extLst>
      <p:ext uri="{BB962C8B-B14F-4D97-AF65-F5344CB8AC3E}">
        <p14:creationId xmlns:p14="http://schemas.microsoft.com/office/powerpoint/2010/main" val="352249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Infrastructure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2.1 Platform Chosen: Amazon EC2 (t2.micro)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- </a:t>
            </a:r>
            <a:r>
              <a:rPr lang="en-US" dirty="0"/>
              <a:t>Operating System: Ubuntu Server 22.04 LTS</a:t>
            </a:r>
            <a:br>
              <a:rPr lang="en-US" dirty="0"/>
            </a:br>
            <a:r>
              <a:rPr lang="en-US" dirty="0"/>
              <a:t>- Instance Type: t2.micro (Free Tier eligible)</a:t>
            </a:r>
            <a:br>
              <a:rPr lang="en-US" dirty="0"/>
            </a:br>
            <a:r>
              <a:rPr lang="en-US" dirty="0"/>
              <a:t>- Region: Asia Pacific (Sydney)</a:t>
            </a:r>
          </a:p>
        </p:txBody>
      </p:sp>
    </p:spTree>
    <p:extLst>
      <p:ext uri="{BB962C8B-B14F-4D97-AF65-F5344CB8AC3E}">
        <p14:creationId xmlns:p14="http://schemas.microsoft.com/office/powerpoint/2010/main" val="1166341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6844"/>
          </a:xfrm>
        </p:spPr>
        <p:txBody>
          <a:bodyPr/>
          <a:lstStyle/>
          <a:p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6185"/>
            <a:ext cx="10515600" cy="593077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2.2 Steps to Launch EC2 Instance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Step 1: Log in to AWS and navigate to EC2 dashboard</a:t>
            </a:r>
            <a:br>
              <a:rPr lang="en-US" dirty="0"/>
            </a:br>
            <a:r>
              <a:rPr lang="en-US" dirty="0" smtClean="0"/>
              <a:t>Step </a:t>
            </a:r>
            <a:r>
              <a:rPr lang="en-US" dirty="0"/>
              <a:t>2: Launch new instance &gt; Ubuntu Server 22.04 LTS</a:t>
            </a:r>
            <a:br>
              <a:rPr lang="en-US" dirty="0"/>
            </a:br>
            <a:r>
              <a:rPr lang="en-US" dirty="0" smtClean="0"/>
              <a:t>Step </a:t>
            </a:r>
            <a:r>
              <a:rPr lang="en-US" dirty="0"/>
              <a:t>3: Configure instance (t2.micro) and add storage</a:t>
            </a:r>
            <a:br>
              <a:rPr lang="en-US" dirty="0"/>
            </a:br>
            <a:r>
              <a:rPr lang="en-US" dirty="0" smtClean="0"/>
              <a:t>Step </a:t>
            </a:r>
            <a:r>
              <a:rPr lang="en-US" dirty="0"/>
              <a:t>4: Create key pair and security group (allow ports 22, 80, 443)</a:t>
            </a:r>
            <a:br>
              <a:rPr lang="en-US" dirty="0"/>
            </a:br>
            <a:r>
              <a:rPr lang="en-US" dirty="0" smtClean="0"/>
              <a:t>Step </a:t>
            </a:r>
            <a:r>
              <a:rPr lang="en-US" dirty="0"/>
              <a:t>5: Launch instance</a:t>
            </a:r>
          </a:p>
        </p:txBody>
      </p:sp>
    </p:spTree>
    <p:extLst>
      <p:ext uri="{BB962C8B-B14F-4D97-AF65-F5344CB8AC3E}">
        <p14:creationId xmlns:p14="http://schemas.microsoft.com/office/powerpoint/2010/main" val="2953617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Connecting to the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### SSH Access</a:t>
            </a:r>
            <a:br>
              <a:rPr lang="en-US" dirty="0"/>
            </a:br>
            <a:r>
              <a:rPr lang="en-US" dirty="0" err="1"/>
              <a:t>chmod</a:t>
            </a:r>
            <a:r>
              <a:rPr lang="en-US" dirty="0"/>
              <a:t> 400 </a:t>
            </a:r>
            <a:r>
              <a:rPr lang="en-US" dirty="0" err="1"/>
              <a:t>yeshi-key.pem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ssh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"</a:t>
            </a:r>
            <a:r>
              <a:rPr lang="en-US" dirty="0" err="1"/>
              <a:t>yeshi-key.pem</a:t>
            </a:r>
            <a:r>
              <a:rPr lang="en-US" dirty="0"/>
              <a:t>" ubuntu@3.25.174.241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### Firewall Configuration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</a:t>
            </a:r>
            <a:r>
              <a:rPr lang="en-US" dirty="0" err="1"/>
              <a:t>OpenSSH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'Apache Full'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enable</a:t>
            </a:r>
          </a:p>
        </p:txBody>
      </p:sp>
    </p:spTree>
    <p:extLst>
      <p:ext uri="{BB962C8B-B14F-4D97-AF65-F5344CB8AC3E}">
        <p14:creationId xmlns:p14="http://schemas.microsoft.com/office/powerpoint/2010/main" val="5750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Installing Apache and Hosting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update &amp;&amp; </a:t>
            </a:r>
            <a:r>
              <a:rPr lang="en-US" dirty="0" err="1"/>
              <a:t>sudo</a:t>
            </a:r>
            <a:r>
              <a:rPr lang="en-US" dirty="0"/>
              <a:t> apt upgrade -y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apt install apache2 -y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systemctl</a:t>
            </a:r>
            <a:r>
              <a:rPr lang="en-US" dirty="0"/>
              <a:t> status apache2</a:t>
            </a:r>
          </a:p>
        </p:txBody>
      </p:sp>
    </p:spTree>
    <p:extLst>
      <p:ext uri="{BB962C8B-B14F-4D97-AF65-F5344CB8AC3E}">
        <p14:creationId xmlns:p14="http://schemas.microsoft.com/office/powerpoint/2010/main" val="2067236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Domain Name &amp; DNS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Domain purchased from: [e.g. </a:t>
            </a:r>
            <a:r>
              <a:rPr lang="en-US" dirty="0" smtClean="0"/>
              <a:t>shop </a:t>
            </a:r>
            <a:r>
              <a:rPr lang="en-US" dirty="0"/>
              <a:t>or </a:t>
            </a:r>
            <a:r>
              <a:rPr lang="en-US" dirty="0" err="1" smtClean="0"/>
              <a:t>freenom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- Added A Record pointing to: 3.25.174.241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Example DNS Record:</a:t>
            </a:r>
            <a:br>
              <a:rPr lang="en-US" dirty="0"/>
            </a:br>
            <a:r>
              <a:rPr lang="en-US" dirty="0"/>
              <a:t>Type: A</a:t>
            </a:r>
            <a:br>
              <a:rPr lang="en-US" dirty="0"/>
            </a:br>
            <a:r>
              <a:rPr lang="en-US" dirty="0"/>
              <a:t>Name: @</a:t>
            </a:r>
            <a:br>
              <a:rPr lang="en-US" dirty="0"/>
            </a:br>
            <a:r>
              <a:rPr lang="en-US" dirty="0"/>
              <a:t>Value: 3.25.174.241</a:t>
            </a:r>
            <a:br>
              <a:rPr lang="en-US" dirty="0"/>
            </a:br>
            <a:r>
              <a:rPr lang="en-US" dirty="0"/>
              <a:t>TTL: Automatic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6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6. SSL/TLS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certbot</a:t>
            </a:r>
            <a:r>
              <a:rPr lang="en-US" dirty="0"/>
              <a:t> python3-certbot-apache -y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certbot</a:t>
            </a:r>
            <a:r>
              <a:rPr lang="en-US" dirty="0"/>
              <a:t> --apache</a:t>
            </a:r>
          </a:p>
        </p:txBody>
      </p:sp>
    </p:spTree>
    <p:extLst>
      <p:ext uri="{BB962C8B-B14F-4D97-AF65-F5344CB8AC3E}">
        <p14:creationId xmlns:p14="http://schemas.microsoft.com/office/powerpoint/2010/main" val="115007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413"/>
          </a:xfrm>
        </p:spPr>
        <p:txBody>
          <a:bodyPr/>
          <a:lstStyle/>
          <a:p>
            <a:r>
              <a:rPr lang="en-US" b="1" dirty="0"/>
              <a:t>7. Scripting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55076"/>
            <a:ext cx="10515600" cy="5802923"/>
          </a:xfrm>
        </p:spPr>
        <p:txBody>
          <a:bodyPr/>
          <a:lstStyle/>
          <a:p>
            <a:r>
              <a:rPr lang="en-US" dirty="0"/>
              <a:t>Script: setup.sh</a:t>
            </a:r>
          </a:p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/>
              <a:t>echo "Updating server..."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apt update &amp;&amp; </a:t>
            </a:r>
            <a:r>
              <a:rPr lang="en-US" dirty="0" err="1"/>
              <a:t>sudo</a:t>
            </a:r>
            <a:r>
              <a:rPr lang="en-US" dirty="0"/>
              <a:t> apt upgrade -y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"Installing Apache..."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apt install apache2 -y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"Enabling firewall..."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</a:t>
            </a:r>
            <a:r>
              <a:rPr lang="en-US" dirty="0" err="1"/>
              <a:t>OpenSSH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allow 'Apache Full'</a:t>
            </a:r>
            <a:br>
              <a:rPr lang="en-US" dirty="0"/>
            </a:b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ufw</a:t>
            </a:r>
            <a:r>
              <a:rPr lang="en-US" dirty="0"/>
              <a:t> --force enable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6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2761</TotalTime>
  <Words>295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1. Project Overview</vt:lpstr>
      <vt:lpstr>2. Infrastructure Setup</vt:lpstr>
      <vt:lpstr>PowerPoint Presentation</vt:lpstr>
      <vt:lpstr>3. Connecting to the Server</vt:lpstr>
      <vt:lpstr>4. Installing Apache and Hosting Portfolio</vt:lpstr>
      <vt:lpstr>5. Domain Name &amp; DNS Configuration</vt:lpstr>
      <vt:lpstr>6. SSL/TLS Installation</vt:lpstr>
      <vt:lpstr>7. Scripting Component</vt:lpstr>
      <vt:lpstr>PowerPoint Presentation</vt:lpstr>
      <vt:lpstr>8. GitHub Repository</vt:lpstr>
      <vt:lpstr>9. Lessons Learned &amp; Reflection</vt:lpstr>
      <vt:lpstr>10. 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6</cp:revision>
  <dcterms:created xsi:type="dcterms:W3CDTF">2025-06-07T08:42:47Z</dcterms:created>
  <dcterms:modified xsi:type="dcterms:W3CDTF">2025-06-09T08:33:55Z</dcterms:modified>
</cp:coreProperties>
</file>