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7772400" cy="10058400"/>
  <p:defaultTextStyle>
    <a:lvl1pPr marL="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/>
        <a:sym typeface="Arial" pitchFamily="34" charset="0"/>
      </a:defRPr>
    </a:lvl1pPr>
    <a:lvl2pPr marL="742950" indent="-28575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/>
        <a:sym typeface="Arial" pitchFamily="34" charset="0"/>
      </a:defRPr>
    </a:lvl2pPr>
    <a:lvl3pPr marL="11430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/>
        <a:sym typeface="Arial" pitchFamily="34" charset="0"/>
      </a:defRPr>
    </a:lvl3pPr>
    <a:lvl4pPr marL="16002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/>
        <a:sym typeface="Arial" pitchFamily="34" charset="0"/>
      </a:defRPr>
    </a:lvl4pPr>
    <a:lvl5pPr marL="20574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/>
        <a:sym typeface="Arial" pitchFamily="34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3627" autoAdjust="0"/>
  </p:normalViewPr>
  <p:slideViewPr>
    <p:cSldViewPr>
      <p:cViewPr varScale="1">
        <p:scale>
          <a:sx n="77" d="100"/>
          <a:sy n="77" d="100"/>
        </p:scale>
        <p:origin x="926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7"/>
            <a:ext cx="6702425" cy="37703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678" name="Rectangle 2"/>
          <p:cNvSpPr>
            <a:spLocks noGrp="1"/>
          </p:cNvSpPr>
          <p:nvPr>
            <p:ph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/>
            <a:endParaRPr lang="en-US" altLang="en-US"/>
          </a:p>
        </p:txBody>
      </p:sp>
      <p:sp>
        <p:nvSpPr>
          <p:cNvPr id="1048679" name="Rectangle 3"/>
          <p:cNvSpPr>
            <a:spLocks noGrp="1"/>
          </p:cNvSpPr>
          <p:nvPr>
            <p:ph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  <p:sp>
        <p:nvSpPr>
          <p:cNvPr id="1048680" name="Rectangle 4"/>
          <p:cNvSpPr>
            <a:spLocks noGrp="1"/>
          </p:cNvSpPr>
          <p:nvPr>
            <p:ph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  <p:sp>
        <p:nvSpPr>
          <p:cNvPr id="1048681" name="Rectangle 5"/>
          <p:cNvSpPr>
            <a:spLocks noGrp="1"/>
          </p:cNvSpPr>
          <p:nvPr>
            <p:ph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  <p:sp>
        <p:nvSpPr>
          <p:cNvPr id="1048682" name="Rectangle 6"/>
          <p:cNvSpPr>
            <a:spLocks noGrp="1"/>
          </p:cNvSpPr>
          <p:nvPr>
            <p:ph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‹#›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1pPr>
    <a:lvl2pPr marL="742950" indent="-28575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2pPr>
    <a:lvl3pPr marL="11430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3pPr>
    <a:lvl4pPr marL="16002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4pPr>
    <a:lvl5pPr marL="20574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  <p:sp>
        <p:nvSpPr>
          <p:cNvPr id="1048586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587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2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  <p:sp>
        <p:nvSpPr>
          <p:cNvPr id="1048598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7"/>
            <a:ext cx="6704012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8599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  <a:ea typeface="DejaVu Sans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3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05816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2425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  <a:ea typeface="DejaVu Sans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4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7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  <a:ea typeface="DejaVu Sans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8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186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0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78" name="Text Box 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7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  <p:sp>
        <p:nvSpPr>
          <p:cNvPr id="1048580" name="Rectangle 5"/>
          <p:cNvSpPr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8589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859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sp>
        <p:nvSpPr>
          <p:cNvPr id="1048591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1"/>
          <p:cNvSpPr>
            <a:spLocks noGrp="1"/>
          </p:cNvSpPr>
          <p:nvPr>
            <p:ph type="subTitle" idx="4294967295"/>
          </p:nvPr>
        </p:nvSpPr>
        <p:spPr>
          <a:xfrm>
            <a:off x="0" y="4143375"/>
            <a:ext cx="12192000" cy="164306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vert="horz" lIns="91440" tIns="45720" rIns="91440" bIns="45720" anchor="t"/>
          <a:lstStyle>
            <a:lvl1pPr marL="0" algn="ctr">
              <a:buNone/>
              <a:defRPr sz="3200">
                <a:solidFill>
                  <a:srgbClr val="000000"/>
                </a:solidFill>
              </a:defRPr>
            </a:lvl1pPr>
            <a:lvl2pPr marL="457200" algn="ctr">
              <a:buNone/>
            </a:lvl2pPr>
            <a:lvl3pPr marL="914400" algn="ctr">
              <a:buNone/>
            </a:lvl3pPr>
            <a:lvl4pPr marL="1371600" algn="ctr">
              <a:buNone/>
            </a:lvl4pPr>
            <a:lvl5pPr marL="1828800" algn="ctr">
              <a:buNone/>
            </a:lvl5pPr>
          </a:lstStyle>
          <a:p>
            <a:pPr lvl="0" algn="just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             </a:t>
            </a:r>
            <a:r>
              <a:rPr lang="en-US" altLang="en-GB" sz="2400" b="1" dirty="0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   </a:t>
            </a:r>
            <a:r>
              <a:rPr lang="en-US" altLang="en-US" sz="2400" b="1" dirty="0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PRESENTED BY                                                                                     SUPERVISOR</a:t>
            </a:r>
            <a:endParaRPr lang="zh-CN" altLang="en-US" dirty="0"/>
          </a:p>
          <a:p>
            <a:pPr lvl="0" algn="just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                YOGA S                                                                                          </a:t>
            </a:r>
            <a:r>
              <a:rPr lang="en-US" altLang="en-US" sz="2400" b="1" dirty="0" err="1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Mr.MALARMANNAN</a:t>
            </a:r>
            <a:r>
              <a:rPr lang="en-US" altLang="en-US" sz="2400" b="1" dirty="0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 M.E.,</a:t>
            </a:r>
          </a:p>
          <a:p>
            <a:pPr lvl="0" algn="just" eaLnBrk="1" hangingPunct="1">
              <a:lnSpc>
                <a:spcPct val="100000"/>
              </a:lnSpc>
              <a:spcBef>
                <a:spcPct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          </a:t>
            </a:r>
            <a:r>
              <a:rPr lang="en-US" altLang="en-GB" sz="2400" b="1" dirty="0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  </a:t>
            </a:r>
            <a:r>
              <a:rPr lang="en-US" altLang="en-US" sz="2400" b="1" dirty="0">
                <a:solidFill>
                  <a:schemeClr val="dk1"/>
                </a:solidFill>
                <a:latin typeface="Arial Narrow" pitchFamily="34" charset="0"/>
                <a:ea typeface="Arial" pitchFamily="34" charset="0"/>
              </a:rPr>
              <a:t>   2303811710422186                                                                                    AP/CSE.</a:t>
            </a:r>
            <a:endParaRPr lang="zh-CN" altLang="en-US" dirty="0"/>
          </a:p>
          <a:p>
            <a:pPr lvl="0" algn="r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Arial" pitchFamily="34" charset="0"/>
                <a:ea typeface="Arial" pitchFamily="34" charset="0"/>
              </a:rPr>
              <a:t>						</a:t>
            </a: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582" name="Rectangle 2"/>
          <p:cNvSpPr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300037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3" name="Rectangle 4"/>
          <p:cNvSpPr/>
          <p:nvPr/>
        </p:nvSpPr>
        <p:spPr>
          <a:xfrm>
            <a:off x="1898650" y="214312"/>
            <a:ext cx="8437562" cy="359953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FF0066"/>
                </a:solidFill>
                <a:ea typeface="Arial" pitchFamily="34" charset="0"/>
              </a:rPr>
              <a:t>K.RAMAKRISHNAN COLLEGE OF TECHNOLOGY</a:t>
            </a: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FF0066"/>
                </a:solidFill>
                <a:ea typeface="Arial" pitchFamily="34" charset="0"/>
              </a:rPr>
              <a:t>(AUTONOMOUS), TRICHY</a:t>
            </a:r>
            <a:br>
              <a:rPr lang="en-US" altLang="en-US" sz="2000" b="1" dirty="0">
                <a:solidFill>
                  <a:srgbClr val="FF0066"/>
                </a:solidFill>
                <a:ea typeface="Arial" pitchFamily="34" charset="0"/>
              </a:rPr>
            </a:br>
            <a:endParaRPr lang="en-US" altLang="en-US" sz="20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36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IN" altLang="en-US" sz="4800" dirty="0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IN" altLang="en-US" sz="4800" b="1" dirty="0">
                <a:solidFill>
                  <a:srgbClr val="FF0066"/>
                </a:solidFill>
                <a:latin typeface="Times New Roman" pitchFamily="18" charset="0"/>
                <a:ea typeface="Times New Roman" pitchFamily="18" charset="0"/>
              </a:rPr>
              <a:t>NEWS PORTAL SYSTEM</a:t>
            </a:r>
            <a:endParaRPr lang="en-US" altLang="en-US" sz="4800" b="1" dirty="0">
              <a:solidFill>
                <a:srgbClr val="FF0066"/>
              </a:solidFill>
              <a:latin typeface="Times New Roman" pitchFamily="18" charset="0"/>
              <a:ea typeface="Times New Roman" pitchFamily="18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16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000" b="1" dirty="0">
                <a:solidFill>
                  <a:srgbClr val="0000FF"/>
                </a:solidFill>
                <a:ea typeface="Arial" pitchFamily="34" charset="0"/>
              </a:rPr>
              <a:t> </a:t>
            </a:r>
          </a:p>
        </p:txBody>
      </p:sp>
      <p:pic>
        <p:nvPicPr>
          <p:cNvPr id="2097153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/>
              <a:t>              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RESULTS AND DISCUSSION</a:t>
            </a:r>
          </a:p>
        </p:txBody>
      </p:sp>
      <p:sp>
        <p:nvSpPr>
          <p:cNvPr id="1048621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72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887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3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188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5C79B-BBCE-D017-E0D5-8F582392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5201"/>
            <a:ext cx="3591002" cy="39402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DA202-E2F0-3665-54F8-B0E208808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17" y="1796251"/>
            <a:ext cx="3591002" cy="3940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E7425-A9DD-00EC-A90C-42B81E8E4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795201"/>
            <a:ext cx="3897832" cy="38660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/>
              <a:t>              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RESULTS AND DISCUSSION</a:t>
            </a:r>
          </a:p>
        </p:txBody>
      </p:sp>
      <p:sp>
        <p:nvSpPr>
          <p:cNvPr id="1048623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77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887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8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14000" y="336550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FE809-1DB8-11E6-DA3C-382126EC7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807781"/>
            <a:ext cx="4823083" cy="40874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451A7-C142-3FC6-9164-6BA1F600D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75" y="1807780"/>
            <a:ext cx="5119309" cy="4087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/>
              <a:t>                                  QUERIES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550862" y="139065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marL="514350" lvl="0" indent="-514350"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How do I register?</a:t>
            </a:r>
          </a:p>
          <a:p>
            <a:pPr marL="514350" lvl="0" indent="-514350" algn="just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	Enter your name and password to create an account.</a:t>
            </a:r>
          </a:p>
          <a:p>
            <a:pPr marL="514350" lvl="0" indent="-514350" algn="just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2. </a:t>
            </a:r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Can I view all the news ?</a:t>
            </a:r>
          </a:p>
          <a:p>
            <a:pPr marL="514350" lvl="0" indent="-514350" algn="just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	Yes, you can view all news by category after logging in.</a:t>
            </a:r>
          </a:p>
          <a:p>
            <a:pPr marL="514350" lvl="0" indent="-514350" algn="just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3. </a:t>
            </a:r>
            <a:r>
              <a:rPr lang="en-US" altLang="en-US" sz="2800" b="1" dirty="0">
                <a:latin typeface="Times New Roman" pitchFamily="18" charset="0"/>
                <a:ea typeface="Times New Roman" pitchFamily="18" charset="0"/>
              </a:rPr>
              <a:t>Can a user add or delete news?</a:t>
            </a:r>
          </a:p>
          <a:p>
            <a:pPr marL="514350" lvl="0" indent="-514350" algn="just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	No , Only admins can add or delete the news.</a:t>
            </a:r>
          </a:p>
        </p:txBody>
      </p:sp>
      <p:sp>
        <p:nvSpPr>
          <p:cNvPr id="1048626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81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0862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2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endParaRPr lang="en-US" altLang="en-US" dirty="0"/>
          </a:p>
          <a:p>
            <a:pPr marL="0" lvl="0" indent="0">
              <a:buNone/>
            </a:pPr>
            <a:r>
              <a:rPr lang="en-US" altLang="en-US" sz="4400" dirty="0">
                <a:latin typeface="Times New Roman" pitchFamily="18" charset="0"/>
                <a:ea typeface="Times New Roman" pitchFamily="18" charset="0"/>
              </a:rPr>
              <a:t>                          THANK YOU</a:t>
            </a:r>
          </a:p>
        </p:txBody>
      </p:sp>
      <p:sp>
        <p:nvSpPr>
          <p:cNvPr id="1048628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83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887" y="260350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4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36212" y="260350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"/>
          <p:cNvSpPr>
            <a:spLocks noGrp="1"/>
          </p:cNvSpPr>
          <p:nvPr>
            <p:ph type="title" idx="4294967295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000" b="1">
                <a:latin typeface="Arial" pitchFamily="34" charset="0"/>
                <a:ea typeface="Arial" pitchFamily="34" charset="0"/>
              </a:rPr>
              <a:t>PRESENTATION OVERVIEW</a:t>
            </a:r>
          </a:p>
        </p:txBody>
      </p:sp>
      <p:sp>
        <p:nvSpPr>
          <p:cNvPr id="1048594" name="Text Box 2"/>
          <p:cNvSpPr txBox="1"/>
          <p:nvPr/>
        </p:nvSpPr>
        <p:spPr>
          <a:xfrm>
            <a:off x="822325" y="1362075"/>
            <a:ext cx="10520362" cy="5410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 typeface="Calibri" pitchFamily="3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b="1">
                <a:solidFill>
                  <a:srgbClr val="000000"/>
                </a:solidFill>
                <a:ea typeface="Arial" pitchFamily="34" charset="0"/>
              </a:rPr>
              <a:t>Objective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 typeface="Calibri" pitchFamily="3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b="1">
                <a:solidFill>
                  <a:srgbClr val="000000"/>
                </a:solidFill>
                <a:ea typeface="Arial" pitchFamily="34" charset="0"/>
              </a:rPr>
              <a:t>Project Introduction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 typeface="Calibri" pitchFamily="3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b="1">
                <a:solidFill>
                  <a:srgbClr val="000000"/>
                </a:solidFill>
                <a:ea typeface="Arial" pitchFamily="34" charset="0"/>
              </a:rPr>
              <a:t>Problem Statement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 typeface="Calibri" pitchFamily="34" charset="0"/>
              <a:buAutoNum type="arabicPeriod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b="1">
                <a:solidFill>
                  <a:srgbClr val="000000"/>
                </a:solidFill>
                <a:ea typeface="Arial" pitchFamily="34" charset="0"/>
              </a:rPr>
              <a:t>Methodologies (Programming concepts relevant to problem statement)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Tx/>
              <a:buAutoNum type="arabicPeriod" startAt="5"/>
            </a:pPr>
            <a:r>
              <a:rPr lang="en-US" altLang="en-US" b="1"/>
              <a:t>  Architecture of the proposed system 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Tx/>
              <a:buAutoNum type="arabicPeriod" startAt="5"/>
            </a:pPr>
            <a:r>
              <a:rPr lang="en-US" altLang="en-US" b="1">
                <a:solidFill>
                  <a:srgbClr val="000000"/>
                </a:solidFill>
                <a:ea typeface="Arial" pitchFamily="34" charset="0"/>
              </a:rPr>
              <a:t>  List of Modules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Tx/>
              <a:buNone/>
            </a:pPr>
            <a:r>
              <a:rPr lang="en-US" altLang="en-US" b="1"/>
              <a:t>7.    Merits 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Tx/>
              <a:buNone/>
            </a:pPr>
            <a:r>
              <a:rPr lang="en-US" altLang="en-US" b="1"/>
              <a:t>8.    Results and Discussion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Tx/>
              <a:buNone/>
            </a:pPr>
            <a:r>
              <a:rPr lang="en-US" altLang="en-US" b="1"/>
              <a:t>9.    Queries</a:t>
            </a:r>
          </a:p>
          <a:p>
            <a:pPr marL="457200" lvl="0" indent="-457200" algn="just" eaLnBrk="1" hangingPunct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FontTx/>
              <a:buNone/>
            </a:pPr>
            <a:endParaRPr lang="en-US" altLang="en-US" sz="2000" b="1"/>
          </a:p>
        </p:txBody>
      </p:sp>
      <p:pic>
        <p:nvPicPr>
          <p:cNvPr id="2097154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 sz="4800">
                <a:latin typeface="Times New Roman" pitchFamily="18" charset="0"/>
                <a:ea typeface="Times New Roman" pitchFamily="18" charset="0"/>
              </a:rPr>
              <a:t>                      OBJECTIVE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		</a:t>
            </a:r>
            <a:r>
              <a:rPr lang="en-US" sz="3200" dirty="0">
                <a:latin typeface="+mn-lt"/>
                <a:ea typeface="Microsoft YaHei UI Light" panose="020B0502040204020203" pitchFamily="34" charset="-122"/>
              </a:rPr>
              <a:t>To Create a simple Java-based news portal where users can register, log in, and view news articles. Implement a basic admin panel where administrators can add, remove or update articles. Articles should be categorized (e.g., "Politics", "Sports"), and users can select a category to view.</a:t>
            </a:r>
            <a:endParaRPr lang="en-IN" sz="3200" dirty="0">
              <a:latin typeface="+mn-lt"/>
              <a:ea typeface="Microsoft YaHei UI Light" panose="020B0502040204020203" pitchFamily="34" charset="-122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IN" altLang="en-US" dirty="0"/>
          </a:p>
        </p:txBody>
      </p:sp>
      <p:sp>
        <p:nvSpPr>
          <p:cNvPr id="1048602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/>
              <a:t>          </a:t>
            </a:r>
            <a:br>
              <a:rPr lang="en-US" altLang="en-US"/>
            </a:br>
            <a:r>
              <a:rPr lang="en-US" altLang="en-US"/>
              <a:t>              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PROJECT INTRODUCTION</a:t>
            </a:r>
            <a:br>
              <a:rPr lang="en-US" altLang="en-US">
                <a:latin typeface="Times New Roman" pitchFamily="18" charset="0"/>
                <a:ea typeface="Times New Roman" pitchFamily="18" charset="0"/>
              </a:rPr>
            </a:br>
            <a:endParaRPr lang="en-I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		</a:t>
            </a:r>
            <a:r>
              <a:rPr lang="en-US" dirty="0"/>
              <a:t>The </a:t>
            </a:r>
            <a:r>
              <a:rPr lang="en-US" b="1" dirty="0"/>
              <a:t>News Portal System</a:t>
            </a:r>
            <a:r>
              <a:rPr lang="en-US" dirty="0"/>
              <a:t> is a basic content management system designed to allow users to view, add and remove news articles in a categorized structure. It simulates a simple news portal where there are two types of users: regular users and admin users.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en-US" sz="2800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05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58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3887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9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44150" y="29051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/>
              <a:t>         </a:t>
            </a:r>
            <a:br>
              <a:rPr lang="en-US" altLang="en-US"/>
            </a:br>
            <a:r>
              <a:rPr lang="en-US" altLang="en-US"/>
              <a:t>               </a:t>
            </a:r>
            <a:r>
              <a:rPr lang="en-US" altLang="en-US">
                <a:latin typeface="Times New Roman" pitchFamily="18" charset="0"/>
                <a:ea typeface="Times New Roman" pitchFamily="18" charset="0"/>
              </a:rPr>
              <a:t>PROBLEM STATEMENT</a:t>
            </a:r>
            <a:br>
              <a:rPr lang="en-US" altLang="en-US">
                <a:latin typeface="Times New Roman" pitchFamily="18" charset="0"/>
                <a:ea typeface="Times New Roman" pitchFamily="18" charset="0"/>
              </a:rPr>
            </a:br>
            <a:endParaRPr lang="en-IN" altLang="en-US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Provide User Registration and Authentication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Facilitate News Viewing by Category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Offer Admin Control for Managing News Articles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en-US" altLang="en-US" dirty="0"/>
          </a:p>
        </p:txBody>
      </p:sp>
      <p:sp>
        <p:nvSpPr>
          <p:cNvPr id="1048608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60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887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1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                      METHODOLOGIES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marL="514350" lvl="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AWT: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creating the graphical user interface (GUI) components like Frame, 1 Panel, Button, Label, TextField, Choice, TextArea, and List. </a:t>
            </a:r>
          </a:p>
          <a:p>
            <a:pPr marL="514350" lvl="0" indent="-514350">
              <a:buAutoNum type="arabicPeriod"/>
            </a:pPr>
            <a:r>
              <a:rPr lang="en-US" dirty="0"/>
              <a:t>Event Handling: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listeners, specifically ActionListener, are used to handle user actions (e.g., clicking buttons). ItemListener is used for handling item selections in Choice components and list selections.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AutoNum type="arabicPeriod"/>
            </a:pPr>
            <a:r>
              <a:rPr lang="en-US" dirty="0"/>
              <a:t>HashMap: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storing users, roles, and articles. The keys are String types, and values are appropriate data types like String (password, role) or ArrayList (list of articles). ArrayList: Used to manage dynamic lists of articles for each category. List: A GUI component used for displaying articles.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887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3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188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/>
              <a:t>               </a:t>
            </a:r>
            <a:br>
              <a:rPr lang="en-US" altLang="en-US"/>
            </a:br>
            <a:r>
              <a:rPr lang="en-US" altLang="en-US"/>
              <a:t>                          ARCHITECTURE </a:t>
            </a:r>
            <a:br>
              <a:rPr lang="en-US" altLang="en-US"/>
            </a:br>
            <a:r>
              <a:rPr lang="en-US" altLang="en-US"/>
              <a:t>                                OF THE </a:t>
            </a:r>
            <a:br>
              <a:rPr lang="en-US" altLang="en-US"/>
            </a:br>
            <a:r>
              <a:rPr lang="en-US" altLang="en-US"/>
              <a:t>                       PROPOSED SYSTEM</a:t>
            </a:r>
          </a:p>
        </p:txBody>
      </p:sp>
      <p:sp>
        <p:nvSpPr>
          <p:cNvPr id="1048613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64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887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5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188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296F35-6E48-B029-131A-50806369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51584" y="2132856"/>
            <a:ext cx="7132938" cy="3706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/>
              <a:t>                        LIST OF MODULES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609600" y="1916832"/>
            <a:ext cx="10971212" cy="460779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>
              <a:buFont typeface="Wingdings" pitchFamily="2" charset="2"/>
              <a:buChar char="Ø"/>
            </a:pPr>
            <a:r>
              <a:rPr lang="en-US" dirty="0"/>
              <a:t>User Authentication and Registration Module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User Dashboard Module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Admin Management Module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Article Management Module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User Interface and Event Handling Module </a:t>
            </a:r>
            <a:endParaRPr lang="en-IN" altLang="en-US" dirty="0"/>
          </a:p>
        </p:txBody>
      </p:sp>
      <p:sp>
        <p:nvSpPr>
          <p:cNvPr id="1048616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67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3887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90188" y="3095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</a:lstStyle>
          <a:p>
            <a:pPr lvl="0"/>
            <a:r>
              <a:rPr lang="en-US" altLang="en-US">
                <a:latin typeface="Times New Roman" pitchFamily="18" charset="0"/>
                <a:ea typeface="Times New Roman" pitchFamily="18" charset="0"/>
              </a:rPr>
              <a:t>                             MERITS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/>
                <a:sym typeface="Arial" pitchFamily="34" charset="0"/>
              </a:defRPr>
            </a:lvl5pPr>
          </a:lstStyle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Simplifies viewing news by category.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Ensures secure user account management.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Provides a user-friendly and intuitive GUI.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en-US" sz="2800" dirty="0">
                <a:latin typeface="Times New Roman" pitchFamily="18" charset="0"/>
                <a:ea typeface="Times New Roman" pitchFamily="18" charset="0"/>
              </a:rPr>
              <a:t>Supports multiple users and admins efficiently.</a:t>
            </a:r>
          </a:p>
        </p:txBody>
      </p:sp>
      <p:sp>
        <p:nvSpPr>
          <p:cNvPr id="1048619" name="Date Placeholder 3"/>
          <p:cNvSpPr txBox="1"/>
          <p:nvPr/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/>
              </a:rPr>
              <a:t>2/7/20</a:t>
            </a:r>
          </a:p>
        </p:txBody>
      </p:sp>
      <p:pic>
        <p:nvPicPr>
          <p:cNvPr id="2097169" name="Picture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887" y="333375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Picture 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90188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507</Words>
  <Application>Microsoft Office PowerPoint</Application>
  <PresentationFormat>Widescreen</PresentationFormat>
  <Paragraphs>82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Times New Roman</vt:lpstr>
      <vt:lpstr>Wingdings</vt:lpstr>
      <vt:lpstr>Office 主题</vt:lpstr>
      <vt:lpstr>Office 主题</vt:lpstr>
      <vt:lpstr>PowerPoint Presentation</vt:lpstr>
      <vt:lpstr>PRESENTATION OVERVIEW</vt:lpstr>
      <vt:lpstr>                      OBJECTIVE</vt:lpstr>
      <vt:lpstr>                          PROJECT INTRODUCTION </vt:lpstr>
      <vt:lpstr>                         PROBLEM STATEMENT </vt:lpstr>
      <vt:lpstr>                       METHODOLOGIES</vt:lpstr>
      <vt:lpstr>                                          ARCHITECTURE                                  OF THE                         PROPOSED SYSTEM</vt:lpstr>
      <vt:lpstr>                        LIST OF MODULES</vt:lpstr>
      <vt:lpstr>                             MERITS</vt:lpstr>
      <vt:lpstr>               RESULTS AND DISCUSSION</vt:lpstr>
      <vt:lpstr>               RESULTS AND DISCUSSION</vt:lpstr>
      <vt:lpstr>                                 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SRIDEVI SATHISH</cp:lastModifiedBy>
  <cp:revision>2</cp:revision>
  <dcterms:created xsi:type="dcterms:W3CDTF">2018-05-03T02:54:28Z</dcterms:created>
  <dcterms:modified xsi:type="dcterms:W3CDTF">2024-12-05T16:22:30Z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On-screen Show (4:3)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ICV">
    <vt:lpwstr>aec4ac80a5314dcf8d99883f4fb6b07c</vt:lpwstr>
  </property>
</Properties>
</file>