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9E001-75D0-4A1C-A790-48FE9E6DC34E}" v="38" dt="2024-04-03T10:28:13.683"/>
    <p1510:client id="{60393CC6-E750-46FB-B7C4-90DD1D98C351}" v="27" dt="2024-04-03T11:55:23.998"/>
    <p1510:client id="{A39BD926-65DB-4689-8A70-754C1C0D4AC3}" v="26" dt="2024-04-03T10:44:37.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 LOGGER</a:t>
            </a:r>
          </a:p>
        </p:txBody>
      </p:sp>
      <p:sp>
        <p:nvSpPr>
          <p:cNvPr id="4" name="TextBox 3"/>
          <p:cNvSpPr txBox="1"/>
          <p:nvPr/>
        </p:nvSpPr>
        <p:spPr>
          <a:xfrm>
            <a:off x="3117529" y="4586365"/>
            <a:ext cx="7980183" cy="144655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P.YOGA</a:t>
            </a:r>
          </a:p>
          <a:p>
            <a:r>
              <a:rPr lang="en-US" sz="2000" b="1">
                <a:solidFill>
                  <a:schemeClr val="accent1">
                    <a:lumMod val="75000"/>
                  </a:schemeClr>
                </a:solidFill>
                <a:latin typeface="Arial"/>
                <a:cs typeface="Arial"/>
              </a:rPr>
              <a:t>SENGUNTHAR COLLEGE OF ENGINEERING</a:t>
            </a:r>
          </a:p>
          <a:p>
            <a:r>
              <a:rPr lang="en-US" sz="2000" b="1">
                <a:solidFill>
                  <a:schemeClr val="accent1">
                    <a:lumMod val="75000"/>
                  </a:schemeClr>
                </a:solidFill>
                <a:latin typeface="Arial"/>
                <a:cs typeface="Arial"/>
              </a:rPr>
              <a:t>ARTIFICIAL INTELLIGENCE &amp; DATA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775</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86</cp:revision>
  <dcterms:created xsi:type="dcterms:W3CDTF">2021-05-26T16:50:10Z</dcterms:created>
  <dcterms:modified xsi:type="dcterms:W3CDTF">2024-04-03T11:55:39Z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