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DCB6-176F-F66F-CA84-9E20384F7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24B3E-3654-A5A8-B213-A25C2CA2A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0BA1-8901-A267-D499-31E94CDE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03AF-01C2-77D0-0918-0A097781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974F-E796-28C0-54D6-A13F8762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1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162-8C1B-545E-1581-A1BBA0AD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87D45-BD31-2718-6B04-0E2C8112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F0FC-F02E-900F-9B81-F8F4EE8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E2C9-1DA2-5081-2062-0D34CB0B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CDCD-3622-A1EE-7278-6169DB36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C7E36-7094-B281-0985-54C18926C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7AD70-A4BF-06EC-CE40-DB50BB4DC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B570-BA95-44B4-B4C6-427478E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1287-BADF-AC6E-72A2-65A77293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A073-8D34-9855-9507-BE7B3BD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2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576-EE16-D72F-C25A-EB8B3B37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0295-EF52-0294-6172-5FD9D1CA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A440-D11C-863A-432F-3F00C074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A8C7-58E9-0C17-F3B2-B8FEAC7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6F46-3F0E-FB75-A59E-BCB3C9A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0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771-8990-6816-8C07-8690E4CF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888A6-E558-0124-47BD-79E2BBFB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4DF3-575C-574B-228A-24C35F12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7CED-BCC3-C93B-EC98-B51D98E8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9DA9-BEDE-B8F0-EE66-9E0CFED0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5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DF6F-9299-72E6-DB14-F7C6976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55E0-D845-9BDC-F693-DDDE722A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A8DD-5164-6EEE-7C8D-D673F8FA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F7D3-29C9-FCC2-CDC9-CF413CE1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0D69-67AB-A4CF-2532-91CEE425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353B-ED2D-357B-536E-0885FF2F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3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24C7-02E2-A0CD-7A16-4FF99DC0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FFC8-DC11-A1B7-DC2A-2A18666F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5776-AADF-2B4F-B8A8-3ECF4AB2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8696B-919D-7244-6F5F-CECA0BAFF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C4425-902F-FE2A-D787-CF48C6AD2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BF0A5-5ACE-0A24-0B9E-D9CB6A24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EFC84-9011-F93E-D300-1DB3D4E8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A2914-4BFE-1DF4-5BA9-5AEECED7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8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F8E-E290-3B9E-7AEC-8E3993BA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B77C0-D216-50B2-FEA1-A6C7AD45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1D865-469C-CAD8-94A2-7DD7D49C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CCD31-F462-7C38-1BCB-BBE61EEC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F828-ED41-6145-8811-E1AA2A5C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4C3DA-44E4-E242-C56F-303B3B17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A0BF-326E-C23B-2EF8-7079553A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6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46B2-BC00-EBA0-D6C4-607A7D44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A8AC-C212-A3D8-29C4-DCB60A6D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C6D8D-D9E9-1107-7414-B496564E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E4D1-7315-B4B8-82C4-BCA2E335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69A7-C1A0-B86E-5809-8C9150F7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82F1C-BAEE-0DFE-D9F4-9C55EB81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986B-06C1-3774-32B6-120F6F9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4483-F9E5-2F1B-9A5B-F12FE898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F2FBA-1238-469B-1FC2-059FAB496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F3879-71B5-9105-8EA9-D312E574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FEFC-7555-1885-81B8-D1FDAEC5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F0FC8-2559-CFBC-4D55-B19FEBCD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75819-BDC9-3D6C-1541-4B35087B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9AF6-B0BF-6D05-D746-BA544903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580-6CD9-FFDD-8536-BC4C4D64C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D902E-6794-41A2-A507-A832A1CFC16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24DA-E904-AA04-0D65-7E8C37CFC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B531-13F7-5DB7-AB59-07E2B995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5E39-7CB3-43AE-8411-453AAACDF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8436-93B4-9210-C70A-D3411507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0862"/>
            <a:ext cx="9144000" cy="1758461"/>
          </a:xfrm>
        </p:spPr>
        <p:txBody>
          <a:bodyPr>
            <a:normAutofit/>
          </a:bodyPr>
          <a:lstStyle/>
          <a:p>
            <a:r>
              <a:rPr lang="en-IN" sz="4000" dirty="0"/>
              <a:t>HOSPITAL MANAGEMENT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2D1F6-C52F-A586-3F99-92D44398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54" y="3602038"/>
            <a:ext cx="3454400" cy="1655762"/>
          </a:xfrm>
        </p:spPr>
        <p:txBody>
          <a:bodyPr>
            <a:normAutofit fontScale="77500" lnSpcReduction="20000"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               CONTRIBUTERS:-</a:t>
            </a:r>
          </a:p>
          <a:p>
            <a:r>
              <a:rPr lang="en-IN" sz="2800" dirty="0" err="1"/>
              <a:t>K.Yogesh</a:t>
            </a:r>
            <a:endParaRPr lang="en-IN" sz="2800" dirty="0"/>
          </a:p>
          <a:p>
            <a:r>
              <a:rPr lang="en-IN" sz="2800" dirty="0"/>
              <a:t>            </a:t>
            </a:r>
            <a:r>
              <a:rPr lang="en-IN" sz="2800" dirty="0" err="1"/>
              <a:t>G.Pavan</a:t>
            </a:r>
            <a:r>
              <a:rPr lang="en-IN" sz="2800" dirty="0"/>
              <a:t> Kumar</a:t>
            </a:r>
          </a:p>
          <a:p>
            <a:r>
              <a:rPr lang="en-IN" sz="2800" dirty="0"/>
              <a:t>              </a:t>
            </a:r>
            <a:r>
              <a:rPr lang="en-IN" sz="2800" dirty="0" err="1"/>
              <a:t>A.Chandrakanth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306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00F0-9FEC-F269-2C96-67BEBE71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B4B9-4A94-D3EE-58DA-8F31267E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EFC03-05F6-2138-A7A6-214F4EC9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9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8A8E-7293-9D67-6C26-F4ED56F6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8211-5761-D50E-6F61-BF2323C1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877" y="2922953"/>
            <a:ext cx="6945922" cy="3254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8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765-90C2-C8A8-5459-786EC5B2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 is </a:t>
            </a:r>
            <a:r>
              <a:rPr lang="en-IN" sz="3200" dirty="0" err="1"/>
              <a:t>sql</a:t>
            </a:r>
            <a:r>
              <a:rPr lang="en-IN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5857-153B-F477-3CFC-131E6AEC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SQL stands for Structured Query Language</a:t>
            </a:r>
          </a:p>
          <a:p>
            <a:r>
              <a:rPr lang="en-IN" dirty="0"/>
              <a:t>SQL lets you access and manipulation databases</a:t>
            </a:r>
          </a:p>
          <a:p>
            <a:r>
              <a:rPr lang="en-IN" dirty="0"/>
              <a:t>SQL becomes a standard of the American National Standards Institute(ANSI) in 1986 ,and of the International Organisation for Standardization(ISO) in 1987</a:t>
            </a:r>
          </a:p>
          <a:p>
            <a:r>
              <a:rPr lang="en-IN" dirty="0"/>
              <a:t>SQL is the standardized programming language that is used to manage relational database and perform various operations on the data in them</a:t>
            </a:r>
          </a:p>
        </p:txBody>
      </p:sp>
    </p:spTree>
    <p:extLst>
      <p:ext uri="{BB962C8B-B14F-4D97-AF65-F5344CB8AC3E}">
        <p14:creationId xmlns:p14="http://schemas.microsoft.com/office/powerpoint/2010/main" val="16044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F1DA-AF57-FF12-F631-3F8A2301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COMMAN WE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3687-1BEC-2485-D400-AB4E804E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138"/>
            <a:ext cx="10515600" cy="490806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CREATE TABLE command creates a new table in the </a:t>
            </a:r>
            <a:r>
              <a:rPr lang="en-IN" dirty="0" err="1"/>
              <a:t>database.The</a:t>
            </a:r>
            <a:r>
              <a:rPr lang="en-IN" dirty="0"/>
              <a:t> following SQL creates a table called “</a:t>
            </a:r>
            <a:r>
              <a:rPr lang="en-IN" dirty="0" err="1"/>
              <a:t>patients_information</a:t>
            </a:r>
            <a:r>
              <a:rPr lang="en-IN" dirty="0"/>
              <a:t>” that contains seven columns:UniqueID,Pname,Psurname,Dateofbirth,SSN,InsuranceNumber,Age: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Patients_information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PSurname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SSN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InsuranceNumber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22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F911-A2ED-5D2F-CEB3-E1F61598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552"/>
          </a:xfrm>
        </p:spPr>
        <p:txBody>
          <a:bodyPr>
            <a:normAutofit/>
          </a:bodyPr>
          <a:lstStyle/>
          <a:p>
            <a:r>
              <a:rPr lang="en-IN" sz="3600" dirty="0"/>
              <a:t>INSERT INTO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ECAC-AC80-67A6-09FF-B94253BA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538"/>
            <a:ext cx="10515600" cy="5568462"/>
          </a:xfrm>
        </p:spPr>
        <p:txBody>
          <a:bodyPr/>
          <a:lstStyle/>
          <a:p>
            <a:r>
              <a:rPr lang="en-IN" dirty="0"/>
              <a:t>INSERT INTO SYNTAX</a:t>
            </a:r>
          </a:p>
          <a:p>
            <a:r>
              <a:rPr lang="en-IN" sz="2400" dirty="0"/>
              <a:t>It is possible to write the INSERT INTO statement in two ways</a:t>
            </a:r>
          </a:p>
          <a:p>
            <a:r>
              <a:rPr lang="en-IN" sz="2400" dirty="0"/>
              <a:t> 1) Specify both the column names and the values to be inserted:</a:t>
            </a:r>
          </a:p>
          <a:p>
            <a:r>
              <a:rPr lang="en-IN" sz="2400" dirty="0"/>
              <a:t> 2) If you are adding values for all the columns of the </a:t>
            </a:r>
            <a:r>
              <a:rPr lang="en-IN" sz="2400" dirty="0" err="1"/>
              <a:t>table,you</a:t>
            </a:r>
            <a:r>
              <a:rPr lang="en-IN" sz="2400" dirty="0"/>
              <a:t> do not need to specify the column names in the SQL query</a:t>
            </a:r>
          </a:p>
          <a:p>
            <a:r>
              <a:rPr lang="en-IN" sz="2400" dirty="0"/>
              <a:t> We used second way in this </a:t>
            </a:r>
          </a:p>
          <a:p>
            <a:r>
              <a:rPr lang="en-IN" sz="2400" dirty="0" err="1"/>
              <a:t>Eg</a:t>
            </a:r>
            <a:r>
              <a:rPr lang="en-IN" sz="2400" dirty="0"/>
              <a:t>:-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patients_information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'Avinash'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'Boddu'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'16-04-2001'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'345691246'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'86635573832'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'22'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05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CEB1-D1C7-26E2-35BF-18C97911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383"/>
          </a:xfrm>
        </p:spPr>
        <p:txBody>
          <a:bodyPr/>
          <a:lstStyle/>
          <a:p>
            <a:r>
              <a:rPr lang="en-IN" dirty="0"/>
              <a:t>JOIN OPERATIONS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0762-FC03-432B-EB7F-DB1EDB5C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Different Types of SQL JOINs: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Here are the different types of the JOINs in SQL: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(INNER) JOIN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Returns records that have matching values in 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(OUTER) JOIN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Returns all records from the left table, and the matched records from the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(OUTER) JOIN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Returns all records from the right table, and the matched records from the left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FULL (OUTER) JOIN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Returns all records when there is a match in either left or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                                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18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23D5-CBA3-5E1B-6117-D86B66C4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329C-F523-E5D9-D2FF-9A1251C1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created hospital management </a:t>
            </a:r>
            <a:r>
              <a:rPr lang="en-IN" dirty="0" err="1"/>
              <a:t>database.In</a:t>
            </a:r>
            <a:r>
              <a:rPr lang="en-IN" dirty="0"/>
              <a:t> which we have created four </a:t>
            </a:r>
            <a:r>
              <a:rPr lang="en-IN" dirty="0" err="1"/>
              <a:t>tables.It</a:t>
            </a:r>
            <a:r>
              <a:rPr lang="en-IN" dirty="0"/>
              <a:t> explains about the patients ,doctors </a:t>
            </a:r>
            <a:r>
              <a:rPr lang="en-IN" dirty="0" err="1"/>
              <a:t>information,rooms</a:t>
            </a:r>
            <a:r>
              <a:rPr lang="en-IN" dirty="0"/>
              <a:t> and patients treatment and doctors consultation.</a:t>
            </a:r>
          </a:p>
          <a:p>
            <a:endParaRPr lang="en-IN" dirty="0"/>
          </a:p>
          <a:p>
            <a:r>
              <a:rPr lang="en-IN" dirty="0"/>
              <a:t>With this we can clearly say that about the patients </a:t>
            </a:r>
            <a:r>
              <a:rPr lang="en-IN" dirty="0" err="1"/>
              <a:t>condtions</a:t>
            </a:r>
            <a:r>
              <a:rPr lang="en-IN" dirty="0"/>
              <a:t> and doctors treatment using the created tables.</a:t>
            </a:r>
          </a:p>
        </p:txBody>
      </p:sp>
    </p:spTree>
    <p:extLst>
      <p:ext uri="{BB962C8B-B14F-4D97-AF65-F5344CB8AC3E}">
        <p14:creationId xmlns:p14="http://schemas.microsoft.com/office/powerpoint/2010/main" val="16976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C63D-0C90-D8CA-EEF1-A0DBB929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85FE3-133A-C241-84B7-4EF24EAC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65124"/>
            <a:ext cx="11049000" cy="6191983"/>
          </a:xfrm>
        </p:spPr>
      </p:pic>
    </p:spTree>
    <p:extLst>
      <p:ext uri="{BB962C8B-B14F-4D97-AF65-F5344CB8AC3E}">
        <p14:creationId xmlns:p14="http://schemas.microsoft.com/office/powerpoint/2010/main" val="28724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8EA-7D0A-C5E9-28B9-3DC9CCE1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DD0-EB2E-C4FF-2853-09A16BBD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A7716-7FE3-8500-8FB7-AF48634D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924-FC08-BDD0-96F2-3CBDD21E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9644-EFAA-368B-6A36-E3698C28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A3232-9B4D-03F0-85B5-57C5DF61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Trebuchet MS</vt:lpstr>
      <vt:lpstr>Verdana</vt:lpstr>
      <vt:lpstr>Office Theme</vt:lpstr>
      <vt:lpstr>HOSPITAL MANAGEMENT DATABASE</vt:lpstr>
      <vt:lpstr>What is sql?</vt:lpstr>
      <vt:lpstr>COMMAN WE USED:</vt:lpstr>
      <vt:lpstr>INSERT INTO STATEMENT</vt:lpstr>
      <vt:lpstr>JOIN OPERATIONS IN SQL</vt:lpstr>
      <vt:lpstr>                          ABOUT PROJECT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DATABASE</dc:title>
  <dc:creator>Jaswanth G</dc:creator>
  <cp:lastModifiedBy>Jaswanth G</cp:lastModifiedBy>
  <cp:revision>1</cp:revision>
  <dcterms:created xsi:type="dcterms:W3CDTF">2022-09-07T17:02:07Z</dcterms:created>
  <dcterms:modified xsi:type="dcterms:W3CDTF">2022-09-07T17:02:32Z</dcterms:modified>
</cp:coreProperties>
</file>