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37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IN"/>
  <c:pivotSource>
    <c:name>[employee_data.xlsx]Sheet3!PivotTable4</c:name>
    <c:fmtId val="-1"/>
  </c:pivotSource>
  <c:chart>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Sheet3!$B$4:$B$5</c:f>
              <c:strCache>
                <c:ptCount val="1"/>
                <c:pt idx="0">
                  <c:v>Active</c:v>
                </c:pt>
              </c:strCache>
            </c:strRef>
          </c:tx>
          <c:spPr>
            <a:solidFill>
              <a:schemeClr val="accent1"/>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gapWidth val="182"/>
        <c:axId val="128726528"/>
        <c:axId val="128728064"/>
      </c:barChart>
      <c:catAx>
        <c:axId val="12872652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28728064"/>
        <c:crosses val="autoZero"/>
        <c:auto val="1"/>
        <c:lblAlgn val="ctr"/>
        <c:lblOffset val="100"/>
      </c:catAx>
      <c:valAx>
        <c:axId val="12872806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28726528"/>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26-11-2024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xmlns=""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itchFamily="34" charset="0"/>
              </a:rPr>
              <a:t>YOGESH V </a:t>
            </a:r>
            <a:endParaRPr lang="en-IN" dirty="0">
              <a:latin typeface="Arial Rounded MT Bold" pitchFamily="34" charset="0"/>
            </a:endParaRPr>
          </a:p>
        </p:txBody>
      </p:sp>
      <p:sp>
        <p:nvSpPr>
          <p:cNvPr id="10" name="TextBox 9">
            <a:extLst>
              <a:ext uri="{FF2B5EF4-FFF2-40B4-BE49-F238E27FC236}">
                <a16:creationId xmlns:a16="http://schemas.microsoft.com/office/drawing/2014/main" xmlns="" id="{E3D67810-0776-C80E-9CED-D95FBE55D598}"/>
              </a:ext>
            </a:extLst>
          </p:cNvPr>
          <p:cNvSpPr txBox="1"/>
          <p:nvPr/>
        </p:nvSpPr>
        <p:spPr>
          <a:xfrm>
            <a:off x="4800600" y="3754142"/>
            <a:ext cx="8439200" cy="369332"/>
          </a:xfrm>
          <a:prstGeom prst="rect">
            <a:avLst/>
          </a:prstGeom>
          <a:noFill/>
        </p:spPr>
        <p:txBody>
          <a:bodyPr wrap="square" rtlCol="0">
            <a:spAutoFit/>
          </a:bodyPr>
          <a:lstStyle/>
          <a:p>
            <a:r>
              <a:rPr lang="en-IN" dirty="0" smtClean="0">
                <a:latin typeface="Arial Rounded MT Bold" pitchFamily="34" charset="0"/>
              </a:rPr>
              <a:t>unm161312203181 </a:t>
            </a:r>
            <a:r>
              <a:rPr lang="en-IN" b="1" dirty="0" smtClean="0">
                <a:latin typeface="Arial Rounded MT Bold" pitchFamily="34" charset="0"/>
              </a:rPr>
              <a:t>NMID</a:t>
            </a:r>
            <a:r>
              <a:rPr lang="en-IN" dirty="0" smtClean="0">
                <a:latin typeface="Arial Rounded MT Bold" pitchFamily="34" charset="0"/>
              </a:rPr>
              <a:t>-</a:t>
            </a:r>
            <a:r>
              <a:rPr lang="en-IN" dirty="0" smtClean="0">
                <a:latin typeface="Arial Rounded MT Bold" pitchFamily="34" charset="0"/>
              </a:rPr>
              <a:t>ED1589029DE0104BEA94777939E423B0 </a:t>
            </a:r>
            <a:endParaRPr lang="en-IN" dirty="0">
              <a:latin typeface="Arial Rounded MT Bold" pitchFamily="34" charset="0"/>
            </a:endParaRPr>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GB" dirty="0" smtClean="0">
                <a:latin typeface="Arial Rounded MT Bold" panose="020F0704030504030204" pitchFamily="34" charset="0"/>
              </a:rPr>
              <a:t>BCOM A&amp;F</a:t>
            </a:r>
            <a:endParaRPr lang="en-IN" dirty="0">
              <a:latin typeface="Arial Rounded MT Bold" panose="020F0704030504030204" pitchFamily="34" charset="0"/>
            </a:endParaRP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xmlns=""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364</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anitha rathinam</cp:lastModifiedBy>
  <cp:revision>18</cp:revision>
  <dcterms:created xsi:type="dcterms:W3CDTF">2024-03-29T15:07:22Z</dcterms:created>
  <dcterms:modified xsi:type="dcterms:W3CDTF">2024-11-26T07:39:49Z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