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3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- 3 (2).xlsx]Sheet2!Sheet2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282568"/>
        <c:axId val="352285312"/>
      </c:barChart>
      <c:catAx>
        <c:axId val="35228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285312"/>
        <c:crosses val="autoZero"/>
        <c:auto val="1"/>
        <c:lblAlgn val="ctr"/>
        <c:lblOffset val="100"/>
        <c:noMultiLvlLbl val="0"/>
      </c:catAx>
      <c:valAx>
        <c:axId val="3522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28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9498267472945"/>
          <c:y val="0.10480123025293792"/>
          <c:w val="0.32035637076687917"/>
          <c:h val="0.77872676907441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IN" dirty="0" smtClean="0"/>
            <a:t>Data Completeness</a:t>
          </a:r>
          <a:endParaRPr lang="en-US" dirty="0"/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endParaRPr lang="en-IN" dirty="0" smtClean="0"/>
        </a:p>
        <a:p>
          <a:r>
            <a:rPr lang="en-IN" dirty="0" smtClean="0"/>
            <a:t>Data Validation</a:t>
          </a:r>
        </a:p>
        <a:p>
          <a:endParaRPr lang="en-US" dirty="0"/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IN" dirty="0" smtClean="0"/>
            <a:t>Category Analysis</a:t>
          </a:r>
          <a:endParaRPr lang="en-US" dirty="0"/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B448D2FE-695B-4252-9409-2E83984F469D}">
      <dgm:prSet/>
      <dgm:spPr/>
      <dgm:t>
        <a:bodyPr/>
        <a:lstStyle/>
        <a:p>
          <a:r>
            <a:rPr lang="en-IN" smtClean="0"/>
            <a:t>Blank Entries</a:t>
          </a:r>
          <a:endParaRPr lang="en-IN" dirty="0" smtClean="0"/>
        </a:p>
      </dgm:t>
    </dgm:pt>
    <dgm:pt modelId="{052404E0-B122-42F5-825E-A56FDE276578}" type="parTrans" cxnId="{5B0F9C57-3F71-4974-8B2B-D30C2AA0C516}">
      <dgm:prSet/>
      <dgm:spPr/>
      <dgm:t>
        <a:bodyPr/>
        <a:lstStyle/>
        <a:p>
          <a:endParaRPr lang="en-IN"/>
        </a:p>
      </dgm:t>
    </dgm:pt>
    <dgm:pt modelId="{02B1E20B-F8BC-4FF7-A5B7-9648297769CA}" type="sibTrans" cxnId="{5B0F9C57-3F71-4974-8B2B-D30C2AA0C516}">
      <dgm:prSet/>
      <dgm:spPr/>
      <dgm:t>
        <a:bodyPr/>
        <a:lstStyle/>
        <a:p>
          <a:endParaRPr lang="en-IN"/>
        </a:p>
      </dgm:t>
    </dgm:pt>
    <dgm:pt modelId="{FC30820D-D438-4D1C-91C9-6E80CD49CCCC}" type="pres">
      <dgm:prSet presAssocID="{2CBEB532-9F71-4EC7-A9E3-779BF93FF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94C144-55A5-48BF-9AE2-30AE24BFE877}" type="pres">
      <dgm:prSet presAssocID="{B448D2FE-695B-4252-9409-2E83984F469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33F2EC-4527-4C08-A7CB-3E6042802314}" type="pres">
      <dgm:prSet presAssocID="{02B1E20B-F8BC-4FF7-A5B7-9648297769CA}" presName="sibTrans" presStyleCnt="0"/>
      <dgm:spPr/>
    </dgm:pt>
    <dgm:pt modelId="{96BBF597-3DB5-4336-B56E-93D3A22BB038}" type="pres">
      <dgm:prSet presAssocID="{8313F615-FCFA-4DCE-A118-7D46DA6257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CD9D90-C673-454B-8800-761D46FA7B0A}" type="pres">
      <dgm:prSet presAssocID="{653D2549-EC1D-4D74-B5D5-1A3114FB7F52}" presName="sibTrans" presStyleCnt="0"/>
      <dgm:spPr/>
    </dgm:pt>
    <dgm:pt modelId="{C27441AB-9CFE-4F1B-BE5F-7AC6EC26336A}" type="pres">
      <dgm:prSet presAssocID="{70581E58-7468-47CD-A8EC-EF8002E95F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DD8A35-9A5A-4DFA-A0CC-44E13C6F75F3}" type="pres">
      <dgm:prSet presAssocID="{64872D31-A3E3-4096-962F-E505E7B7E6C8}" presName="sibTrans" presStyleCnt="0"/>
      <dgm:spPr/>
    </dgm:pt>
    <dgm:pt modelId="{EBCFDEEB-32B3-4EE0-B2D0-6FB79E000243}" type="pres">
      <dgm:prSet presAssocID="{319563BF-F25B-4D85-8566-93A5A8B607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A29B1257-510F-4EAA-AB84-852BCE479720}" type="presOf" srcId="{B448D2FE-695B-4252-9409-2E83984F469D}" destId="{2294C144-55A5-48BF-9AE2-30AE24BFE877}" srcOrd="0" destOrd="0" presId="urn:microsoft.com/office/officeart/2005/8/layout/hList6"/>
    <dgm:cxn modelId="{83833747-0172-411A-830A-9BD8C533F3AA}" type="presOf" srcId="{70581E58-7468-47CD-A8EC-EF8002E95FC7}" destId="{C27441AB-9CFE-4F1B-BE5F-7AC6EC26336A}" srcOrd="0" destOrd="0" presId="urn:microsoft.com/office/officeart/2005/8/layout/hList6"/>
    <dgm:cxn modelId="{AB864208-60B3-4B4C-A235-15FA838F76F0}" type="presOf" srcId="{319563BF-F25B-4D85-8566-93A5A8B607C9}" destId="{EBCFDEEB-32B3-4EE0-B2D0-6FB79E000243}" srcOrd="0" destOrd="0" presId="urn:microsoft.com/office/officeart/2005/8/layout/hList6"/>
    <dgm:cxn modelId="{8D98DA6B-FC76-406C-8B40-47C2238C518A}" type="presOf" srcId="{8313F615-FCFA-4DCE-A118-7D46DA6257C4}" destId="{96BBF597-3DB5-4336-B56E-93D3A22BB038}" srcOrd="0" destOrd="0" presId="urn:microsoft.com/office/officeart/2005/8/layout/hList6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A2B21F71-5401-4E48-960A-4EF82BAAB226}" type="presOf" srcId="{2CBEB532-9F71-4EC7-A9E3-779BF93FF0A6}" destId="{FC30820D-D438-4D1C-91C9-6E80CD49CCCC}" srcOrd="0" destOrd="0" presId="urn:microsoft.com/office/officeart/2005/8/layout/hList6"/>
    <dgm:cxn modelId="{5B0F9C57-3F71-4974-8B2B-D30C2AA0C516}" srcId="{2CBEB532-9F71-4EC7-A9E3-779BF93FF0A6}" destId="{B448D2FE-695B-4252-9409-2E83984F469D}" srcOrd="0" destOrd="0" parTransId="{052404E0-B122-42F5-825E-A56FDE276578}" sibTransId="{02B1E20B-F8BC-4FF7-A5B7-9648297769CA}"/>
    <dgm:cxn modelId="{B7D1BC8B-E86D-4B14-B5D6-5E7034473964}" type="presParOf" srcId="{FC30820D-D438-4D1C-91C9-6E80CD49CCCC}" destId="{2294C144-55A5-48BF-9AE2-30AE24BFE877}" srcOrd="0" destOrd="0" presId="urn:microsoft.com/office/officeart/2005/8/layout/hList6"/>
    <dgm:cxn modelId="{C8C5C7B2-AB38-4F66-AA3D-50D59604065D}" type="presParOf" srcId="{FC30820D-D438-4D1C-91C9-6E80CD49CCCC}" destId="{E433F2EC-4527-4C08-A7CB-3E6042802314}" srcOrd="1" destOrd="0" presId="urn:microsoft.com/office/officeart/2005/8/layout/hList6"/>
    <dgm:cxn modelId="{50BB6E19-EAC9-4875-BAAC-9D9498A5D183}" type="presParOf" srcId="{FC30820D-D438-4D1C-91C9-6E80CD49CCCC}" destId="{96BBF597-3DB5-4336-B56E-93D3A22BB038}" srcOrd="2" destOrd="0" presId="urn:microsoft.com/office/officeart/2005/8/layout/hList6"/>
    <dgm:cxn modelId="{CF889ED5-A1B2-441A-8E38-2BC57D8C7E0D}" type="presParOf" srcId="{FC30820D-D438-4D1C-91C9-6E80CD49CCCC}" destId="{EBCD9D90-C673-454B-8800-761D46FA7B0A}" srcOrd="3" destOrd="0" presId="urn:microsoft.com/office/officeart/2005/8/layout/hList6"/>
    <dgm:cxn modelId="{5081CE84-0DAE-478C-AC19-3D47FC8E8811}" type="presParOf" srcId="{FC30820D-D438-4D1C-91C9-6E80CD49CCCC}" destId="{C27441AB-9CFE-4F1B-BE5F-7AC6EC26336A}" srcOrd="4" destOrd="0" presId="urn:microsoft.com/office/officeart/2005/8/layout/hList6"/>
    <dgm:cxn modelId="{6E967C22-5341-4132-BA76-9C3BF61577CB}" type="presParOf" srcId="{FC30820D-D438-4D1C-91C9-6E80CD49CCCC}" destId="{62DD8A35-9A5A-4DFA-A0CC-44E13C6F75F3}" srcOrd="5" destOrd="0" presId="urn:microsoft.com/office/officeart/2005/8/layout/hList6"/>
    <dgm:cxn modelId="{668035C6-41E0-4F24-BE03-7DF48C6FDD1D}" type="presParOf" srcId="{FC30820D-D438-4D1C-91C9-6E80CD49CCCC}" destId="{EBCFDEEB-32B3-4EE0-B2D0-6FB79E00024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 dirty="0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B73D41F2-ABDB-4E32-8E38-0E79139EDCBD}" type="pres">
      <dgm:prSet presAssocID="{658CD5FA-649D-409A-AB13-5590FFB290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7515B2E-FECD-42EE-8528-C1E6791DDADB}" type="pres">
      <dgm:prSet presAssocID="{A866F0C3-EE89-4A00-9F86-DE76FA9C32F5}" presName="hierRoot1" presStyleCnt="0"/>
      <dgm:spPr/>
      <dgm:t>
        <a:bodyPr/>
        <a:lstStyle/>
        <a:p>
          <a:endParaRPr lang="en-IN"/>
        </a:p>
      </dgm:t>
    </dgm:pt>
    <dgm:pt modelId="{AF3F88FF-2585-47B8-9AB1-1DC19E6248BB}" type="pres">
      <dgm:prSet presAssocID="{A866F0C3-EE89-4A00-9F86-DE76FA9C32F5}" presName="composite" presStyleCnt="0"/>
      <dgm:spPr/>
      <dgm:t>
        <a:bodyPr/>
        <a:lstStyle/>
        <a:p>
          <a:endParaRPr lang="en-IN"/>
        </a:p>
      </dgm:t>
    </dgm:pt>
    <dgm:pt modelId="{B7E3A7AC-B154-4145-A6DB-0EC7D911F0BE}" type="pres">
      <dgm:prSet presAssocID="{A866F0C3-EE89-4A00-9F86-DE76FA9C32F5}" presName="background" presStyleLbl="node0" presStyleIdx="0" presStyleCnt="5"/>
      <dgm:spPr/>
      <dgm:t>
        <a:bodyPr/>
        <a:lstStyle/>
        <a:p>
          <a:endParaRPr lang="en-IN"/>
        </a:p>
      </dgm:t>
    </dgm:pt>
    <dgm:pt modelId="{A85F12E6-ED47-4956-92BA-5D342CAB7858}" type="pres">
      <dgm:prSet presAssocID="{A866F0C3-EE89-4A00-9F86-DE76FA9C32F5}" presName="text" presStyleLbl="fgAcc0" presStyleIdx="0" presStyleCnt="5" custScaleY="171041" custLinFactNeighborX="1049" custLinFactNeighborY="-66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17E7DC-D7E4-44CA-9376-AFD6B8878D92}" type="pres">
      <dgm:prSet presAssocID="{A866F0C3-EE89-4A00-9F86-DE76FA9C32F5}" presName="hierChild2" presStyleCnt="0"/>
      <dgm:spPr/>
      <dgm:t>
        <a:bodyPr/>
        <a:lstStyle/>
        <a:p>
          <a:endParaRPr lang="en-IN"/>
        </a:p>
      </dgm:t>
    </dgm:pt>
    <dgm:pt modelId="{2599BEF5-D4C7-458B-B7E3-2BC747C9E850}" type="pres">
      <dgm:prSet presAssocID="{1D244653-2238-4EA4-82F4-89DE61AD31BC}" presName="hierRoot1" presStyleCnt="0"/>
      <dgm:spPr/>
      <dgm:t>
        <a:bodyPr/>
        <a:lstStyle/>
        <a:p>
          <a:endParaRPr lang="en-IN"/>
        </a:p>
      </dgm:t>
    </dgm:pt>
    <dgm:pt modelId="{1DA1AD56-3B46-49CB-A48D-02ADE028ABA6}" type="pres">
      <dgm:prSet presAssocID="{1D244653-2238-4EA4-82F4-89DE61AD31BC}" presName="composite" presStyleCnt="0"/>
      <dgm:spPr/>
      <dgm:t>
        <a:bodyPr/>
        <a:lstStyle/>
        <a:p>
          <a:endParaRPr lang="en-IN"/>
        </a:p>
      </dgm:t>
    </dgm:pt>
    <dgm:pt modelId="{817CF59A-998D-4C72-8601-0D9858B1F916}" type="pres">
      <dgm:prSet presAssocID="{1D244653-2238-4EA4-82F4-89DE61AD31BC}" presName="background" presStyleLbl="node0" presStyleIdx="1" presStyleCnt="5"/>
      <dgm:spPr/>
      <dgm:t>
        <a:bodyPr/>
        <a:lstStyle/>
        <a:p>
          <a:endParaRPr lang="en-IN"/>
        </a:p>
      </dgm:t>
    </dgm:pt>
    <dgm:pt modelId="{8B006D95-A66C-4BE1-A4E4-1DD2FA25C226}" type="pres">
      <dgm:prSet presAssocID="{1D244653-2238-4EA4-82F4-89DE61AD31BC}" presName="text" presStyleLbl="fgAcc0" presStyleIdx="1" presStyleCnt="5" custScaleY="15398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C89ADD-6942-4D2A-86E7-49EA0DACA84A}" type="pres">
      <dgm:prSet presAssocID="{1D244653-2238-4EA4-82F4-89DE61AD31BC}" presName="hierChild2" presStyleCnt="0"/>
      <dgm:spPr/>
      <dgm:t>
        <a:bodyPr/>
        <a:lstStyle/>
        <a:p>
          <a:endParaRPr lang="en-IN"/>
        </a:p>
      </dgm:t>
    </dgm:pt>
    <dgm:pt modelId="{DD90946E-647D-4CE5-B491-539AACD02D52}" type="pres">
      <dgm:prSet presAssocID="{FD41BEA5-4598-4803-B3D4-E724E987CACC}" presName="hierRoot1" presStyleCnt="0"/>
      <dgm:spPr/>
      <dgm:t>
        <a:bodyPr/>
        <a:lstStyle/>
        <a:p>
          <a:endParaRPr lang="en-IN"/>
        </a:p>
      </dgm:t>
    </dgm:pt>
    <dgm:pt modelId="{ACD0FE29-6C89-4DC2-9C5A-D123F33ACE64}" type="pres">
      <dgm:prSet presAssocID="{FD41BEA5-4598-4803-B3D4-E724E987CACC}" presName="composite" presStyleCnt="0"/>
      <dgm:spPr/>
      <dgm:t>
        <a:bodyPr/>
        <a:lstStyle/>
        <a:p>
          <a:endParaRPr lang="en-IN"/>
        </a:p>
      </dgm:t>
    </dgm:pt>
    <dgm:pt modelId="{AF901D73-F6DF-4697-B0F9-96375209F21E}" type="pres">
      <dgm:prSet presAssocID="{FD41BEA5-4598-4803-B3D4-E724E987CACC}" presName="background" presStyleLbl="node0" presStyleIdx="2" presStyleCnt="5"/>
      <dgm:spPr/>
      <dgm:t>
        <a:bodyPr/>
        <a:lstStyle/>
        <a:p>
          <a:endParaRPr lang="en-IN"/>
        </a:p>
      </dgm:t>
    </dgm:pt>
    <dgm:pt modelId="{0B683701-029E-4C73-B9A1-968E4D831A1A}" type="pres">
      <dgm:prSet presAssocID="{FD41BEA5-4598-4803-B3D4-E724E987CACC}" presName="text" presStyleLbl="fgAcc0" presStyleIdx="2" presStyleCnt="5" custScaleY="1633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CE72A0-D2AE-416C-A958-9C3857A9D397}" type="pres">
      <dgm:prSet presAssocID="{FD41BEA5-4598-4803-B3D4-E724E987CACC}" presName="hierChild2" presStyleCnt="0"/>
      <dgm:spPr/>
      <dgm:t>
        <a:bodyPr/>
        <a:lstStyle/>
        <a:p>
          <a:endParaRPr lang="en-IN"/>
        </a:p>
      </dgm:t>
    </dgm:pt>
    <dgm:pt modelId="{FC83EEA2-12ED-4EB1-8A72-BA0F454B68FD}" type="pres">
      <dgm:prSet presAssocID="{38731D6D-5C8D-443E-A8A3-65A9E3716F3E}" presName="hierRoot1" presStyleCnt="0"/>
      <dgm:spPr/>
      <dgm:t>
        <a:bodyPr/>
        <a:lstStyle/>
        <a:p>
          <a:endParaRPr lang="en-IN"/>
        </a:p>
      </dgm:t>
    </dgm:pt>
    <dgm:pt modelId="{4F7C808E-ACDB-45D4-BDEF-E9201671454A}" type="pres">
      <dgm:prSet presAssocID="{38731D6D-5C8D-443E-A8A3-65A9E3716F3E}" presName="composite" presStyleCnt="0"/>
      <dgm:spPr/>
      <dgm:t>
        <a:bodyPr/>
        <a:lstStyle/>
        <a:p>
          <a:endParaRPr lang="en-IN"/>
        </a:p>
      </dgm:t>
    </dgm:pt>
    <dgm:pt modelId="{C73AA586-1D39-4F31-9CE0-87C22A3D4DC5}" type="pres">
      <dgm:prSet presAssocID="{38731D6D-5C8D-443E-A8A3-65A9E3716F3E}" presName="background" presStyleLbl="node0" presStyleIdx="3" presStyleCnt="5"/>
      <dgm:spPr/>
      <dgm:t>
        <a:bodyPr/>
        <a:lstStyle/>
        <a:p>
          <a:endParaRPr lang="en-IN"/>
        </a:p>
      </dgm:t>
    </dgm:pt>
    <dgm:pt modelId="{BC5744F4-9036-4C6C-8C9D-68791B23D8EA}" type="pres">
      <dgm:prSet presAssocID="{38731D6D-5C8D-443E-A8A3-65A9E3716F3E}" presName="text" presStyleLbl="fgAcc0" presStyleIdx="3" presStyleCnt="5" custScaleY="15504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1664FE-F611-40A3-86E6-2088CFEC6164}" type="pres">
      <dgm:prSet presAssocID="{38731D6D-5C8D-443E-A8A3-65A9E3716F3E}" presName="hierChild2" presStyleCnt="0"/>
      <dgm:spPr/>
      <dgm:t>
        <a:bodyPr/>
        <a:lstStyle/>
        <a:p>
          <a:endParaRPr lang="en-IN"/>
        </a:p>
      </dgm:t>
    </dgm:pt>
    <dgm:pt modelId="{4BA86C1A-AE07-444E-8C63-42A92CCAAFEB}" type="pres">
      <dgm:prSet presAssocID="{F38AD4C5-235E-4450-BFD9-70E9C2CE6F84}" presName="hierRoot1" presStyleCnt="0"/>
      <dgm:spPr/>
      <dgm:t>
        <a:bodyPr/>
        <a:lstStyle/>
        <a:p>
          <a:endParaRPr lang="en-IN"/>
        </a:p>
      </dgm:t>
    </dgm:pt>
    <dgm:pt modelId="{2ABE0B5C-ECB2-4D30-BFF4-56640491410F}" type="pres">
      <dgm:prSet presAssocID="{F38AD4C5-235E-4450-BFD9-70E9C2CE6F84}" presName="composite" presStyleCnt="0"/>
      <dgm:spPr/>
      <dgm:t>
        <a:bodyPr/>
        <a:lstStyle/>
        <a:p>
          <a:endParaRPr lang="en-IN"/>
        </a:p>
      </dgm:t>
    </dgm:pt>
    <dgm:pt modelId="{F9BA17C9-D23B-4112-83AE-6932C766E1E8}" type="pres">
      <dgm:prSet presAssocID="{F38AD4C5-235E-4450-BFD9-70E9C2CE6F84}" presName="background" presStyleLbl="node0" presStyleIdx="4" presStyleCnt="5"/>
      <dgm:spPr/>
      <dgm:t>
        <a:bodyPr/>
        <a:lstStyle/>
        <a:p>
          <a:endParaRPr lang="en-IN"/>
        </a:p>
      </dgm:t>
    </dgm:pt>
    <dgm:pt modelId="{33DD61B0-E470-4BE8-A895-12580DD307BB}" type="pres">
      <dgm:prSet presAssocID="{F38AD4C5-235E-4450-BFD9-70E9C2CE6F84}" presName="text" presStyleLbl="fgAcc0" presStyleIdx="4" presStyleCnt="5" custScaleY="15949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D2C26B-DE85-44D5-B01A-78DE41146F5C}" type="pres">
      <dgm:prSet presAssocID="{F38AD4C5-235E-4450-BFD9-70E9C2CE6F84}" presName="hierChild2" presStyleCnt="0"/>
      <dgm:spPr/>
      <dgm:t>
        <a:bodyPr/>
        <a:lstStyle/>
        <a:p>
          <a:endParaRPr lang="en-IN"/>
        </a:p>
      </dgm:t>
    </dgm:pt>
  </dgm:ptLst>
  <dgm:cxnLst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D51F25F6-6A95-4EB0-AFBA-D81C74E93FF6}" type="presOf" srcId="{1D244653-2238-4EA4-82F4-89DE61AD31BC}" destId="{8B006D95-A66C-4BE1-A4E4-1DD2FA25C226}" srcOrd="0" destOrd="0" presId="urn:microsoft.com/office/officeart/2005/8/layout/hierarchy1"/>
    <dgm:cxn modelId="{9CCC958D-3865-4DB3-8C8E-B005CCA95D64}" type="presOf" srcId="{F38AD4C5-235E-4450-BFD9-70E9C2CE6F84}" destId="{33DD61B0-E470-4BE8-A895-12580DD307BB}" srcOrd="0" destOrd="0" presId="urn:microsoft.com/office/officeart/2005/8/layout/hierarchy1"/>
    <dgm:cxn modelId="{FF0BCF66-7C26-4947-A13C-5A9F91E0957F}" type="presOf" srcId="{FD41BEA5-4598-4803-B3D4-E724E987CACC}" destId="{0B683701-029E-4C73-B9A1-968E4D831A1A}" srcOrd="0" destOrd="0" presId="urn:microsoft.com/office/officeart/2005/8/layout/hierarchy1"/>
    <dgm:cxn modelId="{435F6E05-2069-4C56-A549-CC9FBB1BB429}" type="presOf" srcId="{A866F0C3-EE89-4A00-9F86-DE76FA9C32F5}" destId="{A85F12E6-ED47-4956-92BA-5D342CAB7858}" srcOrd="0" destOrd="0" presId="urn:microsoft.com/office/officeart/2005/8/layout/hierarchy1"/>
    <dgm:cxn modelId="{F63F91DA-C4D9-4056-985B-68A43382022D}" type="presOf" srcId="{38731D6D-5C8D-443E-A8A3-65A9E3716F3E}" destId="{BC5744F4-9036-4C6C-8C9D-68791B23D8EA}" srcOrd="0" destOrd="0" presId="urn:microsoft.com/office/officeart/2005/8/layout/hierarchy1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5B107CAE-1EE5-4467-B5C5-1233C1B68DE7}" type="presOf" srcId="{658CD5FA-649D-409A-AB13-5590FFB290F1}" destId="{B73D41F2-ABDB-4E32-8E38-0E79139EDCBD}" srcOrd="0" destOrd="0" presId="urn:microsoft.com/office/officeart/2005/8/layout/hierarchy1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4117D6C6-193C-4ACA-865C-39F9313281F8}" type="presParOf" srcId="{B73D41F2-ABDB-4E32-8E38-0E79139EDCBD}" destId="{B7515B2E-FECD-42EE-8528-C1E6791DDADB}" srcOrd="0" destOrd="0" presId="urn:microsoft.com/office/officeart/2005/8/layout/hierarchy1"/>
    <dgm:cxn modelId="{98371F6A-5CCC-4AD9-A86D-3917D52B6223}" type="presParOf" srcId="{B7515B2E-FECD-42EE-8528-C1E6791DDADB}" destId="{AF3F88FF-2585-47B8-9AB1-1DC19E6248BB}" srcOrd="0" destOrd="0" presId="urn:microsoft.com/office/officeart/2005/8/layout/hierarchy1"/>
    <dgm:cxn modelId="{983644D7-A2C7-4FC4-9BF4-F9EF055C8D7C}" type="presParOf" srcId="{AF3F88FF-2585-47B8-9AB1-1DC19E6248BB}" destId="{B7E3A7AC-B154-4145-A6DB-0EC7D911F0BE}" srcOrd="0" destOrd="0" presId="urn:microsoft.com/office/officeart/2005/8/layout/hierarchy1"/>
    <dgm:cxn modelId="{A5FD80EC-1C81-4EB4-8D74-949D9F6B88C9}" type="presParOf" srcId="{AF3F88FF-2585-47B8-9AB1-1DC19E6248BB}" destId="{A85F12E6-ED47-4956-92BA-5D342CAB7858}" srcOrd="1" destOrd="0" presId="urn:microsoft.com/office/officeart/2005/8/layout/hierarchy1"/>
    <dgm:cxn modelId="{8F469AD4-7276-4127-AB79-CD437AD0BC0B}" type="presParOf" srcId="{B7515B2E-FECD-42EE-8528-C1E6791DDADB}" destId="{F517E7DC-D7E4-44CA-9376-AFD6B8878D92}" srcOrd="1" destOrd="0" presId="urn:microsoft.com/office/officeart/2005/8/layout/hierarchy1"/>
    <dgm:cxn modelId="{A18FBA35-9F25-4008-9057-ECE44C97A61A}" type="presParOf" srcId="{B73D41F2-ABDB-4E32-8E38-0E79139EDCBD}" destId="{2599BEF5-D4C7-458B-B7E3-2BC747C9E850}" srcOrd="1" destOrd="0" presId="urn:microsoft.com/office/officeart/2005/8/layout/hierarchy1"/>
    <dgm:cxn modelId="{DFD30855-C9BC-4422-9BE2-30C864E89A38}" type="presParOf" srcId="{2599BEF5-D4C7-458B-B7E3-2BC747C9E850}" destId="{1DA1AD56-3B46-49CB-A48D-02ADE028ABA6}" srcOrd="0" destOrd="0" presId="urn:microsoft.com/office/officeart/2005/8/layout/hierarchy1"/>
    <dgm:cxn modelId="{F5FABABA-DEB3-4DA7-979A-D803F43C1713}" type="presParOf" srcId="{1DA1AD56-3B46-49CB-A48D-02ADE028ABA6}" destId="{817CF59A-998D-4C72-8601-0D9858B1F916}" srcOrd="0" destOrd="0" presId="urn:microsoft.com/office/officeart/2005/8/layout/hierarchy1"/>
    <dgm:cxn modelId="{C50729FF-65DB-4C50-A1FB-22C787A7BC41}" type="presParOf" srcId="{1DA1AD56-3B46-49CB-A48D-02ADE028ABA6}" destId="{8B006D95-A66C-4BE1-A4E4-1DD2FA25C226}" srcOrd="1" destOrd="0" presId="urn:microsoft.com/office/officeart/2005/8/layout/hierarchy1"/>
    <dgm:cxn modelId="{3D67722A-EC17-401D-967A-21989F52609E}" type="presParOf" srcId="{2599BEF5-D4C7-458B-B7E3-2BC747C9E850}" destId="{3FC89ADD-6942-4D2A-86E7-49EA0DACA84A}" srcOrd="1" destOrd="0" presId="urn:microsoft.com/office/officeart/2005/8/layout/hierarchy1"/>
    <dgm:cxn modelId="{5A890B1D-76E2-4B32-982E-3D36B7E02BE9}" type="presParOf" srcId="{B73D41F2-ABDB-4E32-8E38-0E79139EDCBD}" destId="{DD90946E-647D-4CE5-B491-539AACD02D52}" srcOrd="2" destOrd="0" presId="urn:microsoft.com/office/officeart/2005/8/layout/hierarchy1"/>
    <dgm:cxn modelId="{B6BE05ED-432A-4461-8CB7-500133E41905}" type="presParOf" srcId="{DD90946E-647D-4CE5-B491-539AACD02D52}" destId="{ACD0FE29-6C89-4DC2-9C5A-D123F33ACE64}" srcOrd="0" destOrd="0" presId="urn:microsoft.com/office/officeart/2005/8/layout/hierarchy1"/>
    <dgm:cxn modelId="{45DF5381-FAD9-492E-B56A-923B3B527664}" type="presParOf" srcId="{ACD0FE29-6C89-4DC2-9C5A-D123F33ACE64}" destId="{AF901D73-F6DF-4697-B0F9-96375209F21E}" srcOrd="0" destOrd="0" presId="urn:microsoft.com/office/officeart/2005/8/layout/hierarchy1"/>
    <dgm:cxn modelId="{D1A09C30-09BB-48A7-8C28-0F1256175988}" type="presParOf" srcId="{ACD0FE29-6C89-4DC2-9C5A-D123F33ACE64}" destId="{0B683701-029E-4C73-B9A1-968E4D831A1A}" srcOrd="1" destOrd="0" presId="urn:microsoft.com/office/officeart/2005/8/layout/hierarchy1"/>
    <dgm:cxn modelId="{CC16E3B6-4525-4E49-88A1-CE7CEB50BB51}" type="presParOf" srcId="{DD90946E-647D-4CE5-B491-539AACD02D52}" destId="{62CE72A0-D2AE-416C-A958-9C3857A9D397}" srcOrd="1" destOrd="0" presId="urn:microsoft.com/office/officeart/2005/8/layout/hierarchy1"/>
    <dgm:cxn modelId="{D3D16D0A-3FEC-45EB-942B-DF3E4E782C4F}" type="presParOf" srcId="{B73D41F2-ABDB-4E32-8E38-0E79139EDCBD}" destId="{FC83EEA2-12ED-4EB1-8A72-BA0F454B68FD}" srcOrd="3" destOrd="0" presId="urn:microsoft.com/office/officeart/2005/8/layout/hierarchy1"/>
    <dgm:cxn modelId="{A32FCDCA-93EC-4B88-B21E-8EEB712FABAC}" type="presParOf" srcId="{FC83EEA2-12ED-4EB1-8A72-BA0F454B68FD}" destId="{4F7C808E-ACDB-45D4-BDEF-E9201671454A}" srcOrd="0" destOrd="0" presId="urn:microsoft.com/office/officeart/2005/8/layout/hierarchy1"/>
    <dgm:cxn modelId="{396DF69E-EFF3-420B-9607-F1B4AEFEDAEB}" type="presParOf" srcId="{4F7C808E-ACDB-45D4-BDEF-E9201671454A}" destId="{C73AA586-1D39-4F31-9CE0-87C22A3D4DC5}" srcOrd="0" destOrd="0" presId="urn:microsoft.com/office/officeart/2005/8/layout/hierarchy1"/>
    <dgm:cxn modelId="{F81565EB-7178-430E-8E21-26593173BCD2}" type="presParOf" srcId="{4F7C808E-ACDB-45D4-BDEF-E9201671454A}" destId="{BC5744F4-9036-4C6C-8C9D-68791B23D8EA}" srcOrd="1" destOrd="0" presId="urn:microsoft.com/office/officeart/2005/8/layout/hierarchy1"/>
    <dgm:cxn modelId="{9F5A401D-8C2E-4A27-880B-3D06EEE8E87C}" type="presParOf" srcId="{FC83EEA2-12ED-4EB1-8A72-BA0F454B68FD}" destId="{CD1664FE-F611-40A3-86E6-2088CFEC6164}" srcOrd="1" destOrd="0" presId="urn:microsoft.com/office/officeart/2005/8/layout/hierarchy1"/>
    <dgm:cxn modelId="{9EC06FC6-543D-45C6-943A-D3D21577346A}" type="presParOf" srcId="{B73D41F2-ABDB-4E32-8E38-0E79139EDCBD}" destId="{4BA86C1A-AE07-444E-8C63-42A92CCAAFEB}" srcOrd="4" destOrd="0" presId="urn:microsoft.com/office/officeart/2005/8/layout/hierarchy1"/>
    <dgm:cxn modelId="{74FFD81A-206A-4ABB-BB55-FBA3B7175E8A}" type="presParOf" srcId="{4BA86C1A-AE07-444E-8C63-42A92CCAAFEB}" destId="{2ABE0B5C-ECB2-4D30-BFF4-56640491410F}" srcOrd="0" destOrd="0" presId="urn:microsoft.com/office/officeart/2005/8/layout/hierarchy1"/>
    <dgm:cxn modelId="{76003035-38E2-464B-A2A7-3EDEB733C0FF}" type="presParOf" srcId="{2ABE0B5C-ECB2-4D30-BFF4-56640491410F}" destId="{F9BA17C9-D23B-4112-83AE-6932C766E1E8}" srcOrd="0" destOrd="0" presId="urn:microsoft.com/office/officeart/2005/8/layout/hierarchy1"/>
    <dgm:cxn modelId="{C73760BA-8252-4883-9C57-890557E62F53}" type="presParOf" srcId="{2ABE0B5C-ECB2-4D30-BFF4-56640491410F}" destId="{33DD61B0-E470-4BE8-A895-12580DD307BB}" srcOrd="1" destOrd="0" presId="urn:microsoft.com/office/officeart/2005/8/layout/hierarchy1"/>
    <dgm:cxn modelId="{7A33FA11-F1FF-49D5-B95A-FFD64A7AAB9D}" type="presParOf" srcId="{4BA86C1A-AE07-444E-8C63-42A92CCAAFEB}" destId="{F0D2C26B-DE85-44D5-B01A-78DE41146F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821634" y="3452191"/>
            <a:ext cx="9919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YOGESHWARAN P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312204554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COMMERCE</a:t>
            </a:r>
            <a:endParaRPr lang="en-US" sz="2800" dirty="0"/>
          </a:p>
          <a:p>
            <a:r>
              <a:rPr lang="en-US" sz="2800" dirty="0"/>
              <a:t>COLLEGE: </a:t>
            </a:r>
            <a:r>
              <a:rPr lang="en-US" sz="2800" dirty="0" smtClean="0"/>
              <a:t> K </a:t>
            </a:r>
            <a:r>
              <a:rPr lang="en-US" sz="2800" dirty="0"/>
              <a:t>C S KASI NADAR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50073"/>
              </p:ext>
            </p:extLst>
          </p:nvPr>
        </p:nvGraphicFramePr>
        <p:xfrm>
          <a:off x="1300767" y="2099256"/>
          <a:ext cx="6709892" cy="347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854557"/>
            <a:ext cx="8167072" cy="4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96" y="1946670"/>
            <a:ext cx="97999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pivot table presents the distribution of employee IDs across different performance categories: "Fully Meets," "Needs Improvement," and a blank category. The totals are computed as follows: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Inconsistency or Missing Entries: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For some employees, there is no entry under "Fully Meets" or "Needs Improvement," which may suggest missing data or incorrect categorization. Specifically: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GB" dirty="0"/>
              <a:t>Cristal and Sonny have entries only under "Needs Improvement," which indicates they were not evaluated under "Fully Meets," possibly due to missing or incomplete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Grand Total Mismatch: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The grand total row for each performance category should match the sum of the individual employee IDs in that category. However, when </a:t>
            </a:r>
            <a:r>
              <a:rPr lang="en-GB" dirty="0" err="1"/>
              <a:t>analyzing</a:t>
            </a:r>
            <a:r>
              <a:rPr lang="en-GB" dirty="0"/>
              <a:t> the data, there appears to be a discrepancy between the "Grand Total" column and the actual totals derived from the individual employee data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976536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81765"/>
              </p:ext>
            </p:extLst>
          </p:nvPr>
        </p:nvGraphicFramePr>
        <p:xfrm>
          <a:off x="1330818" y="2127411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1471" y="2593436"/>
            <a:ext cx="68687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Filtering - Remove missing values.</a:t>
            </a:r>
          </a:p>
          <a:p>
            <a:endParaRPr lang="en-GB" dirty="0"/>
          </a:p>
          <a:p>
            <a:r>
              <a:rPr lang="en-GB" dirty="0"/>
              <a:t>Conditional Formatting - Blanks, Background </a:t>
            </a:r>
            <a:r>
              <a:rPr lang="en-GB" dirty="0" err="1"/>
              <a:t>Color</a:t>
            </a:r>
            <a:r>
              <a:rPr lang="en-GB" dirty="0"/>
              <a:t> Shading, Data Bars, Values.</a:t>
            </a:r>
          </a:p>
          <a:p>
            <a:endParaRPr lang="en-GB" dirty="0"/>
          </a:p>
          <a:p>
            <a:r>
              <a:rPr lang="en-GB" dirty="0"/>
              <a:t>Data Filtering and Sorting - Identify specific employee groups, such as those with exceeds, needs improvements and fully meets.</a:t>
            </a:r>
          </a:p>
          <a:p>
            <a:endParaRPr lang="en-GB" dirty="0"/>
          </a:p>
          <a:p>
            <a:r>
              <a:rPr lang="en-GB" dirty="0"/>
              <a:t>Pivot table - Summary of employee performance under their current rating 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Graphs </a:t>
            </a:r>
            <a:r>
              <a:rPr lang="en-GB" dirty="0"/>
              <a:t>- Final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43614" y="2157304"/>
            <a:ext cx="7988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Unique identifier for each employee in the    organization.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The first name of the employee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PERFORMANCE </a:t>
            </a: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SCORE</a:t>
            </a: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A score indicating the employee's performance level (e.g., Excellent, Satisfactory, Needs Improvement).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1038709" y="1920072"/>
            <a:ext cx="8958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</a:t>
            </a:r>
            <a:r>
              <a:rPr lang="en-US" sz="2000" dirty="0"/>
              <a:t>: Kaggle, Employee </a:t>
            </a:r>
            <a:r>
              <a:rPr lang="en-US" sz="2000" dirty="0" smtClean="0"/>
              <a:t>dataset</a:t>
            </a:r>
          </a:p>
          <a:p>
            <a:endParaRPr lang="en-US" sz="2000" dirty="0"/>
          </a:p>
          <a:p>
            <a:r>
              <a:rPr lang="en-US" sz="2000" b="1" dirty="0"/>
              <a:t>Feature Selection</a:t>
            </a:r>
            <a:r>
              <a:rPr lang="en-US" sz="2000" dirty="0"/>
              <a:t>: Slicer, Conditional Formatting, Designing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Data Cleaning</a:t>
            </a:r>
            <a:r>
              <a:rPr lang="en-US" sz="2000" dirty="0"/>
              <a:t>: Missing values, </a:t>
            </a:r>
            <a:r>
              <a:rPr lang="en-US" sz="2000" dirty="0" smtClean="0"/>
              <a:t>Irrelevant data, correct errors.</a:t>
            </a:r>
          </a:p>
          <a:p>
            <a:endParaRPr lang="en-US" sz="2000" dirty="0"/>
          </a:p>
          <a:p>
            <a:r>
              <a:rPr lang="en-US" sz="2000" b="1" dirty="0"/>
              <a:t>Pivot Table</a:t>
            </a:r>
            <a:r>
              <a:rPr lang="en-US" sz="2000" dirty="0"/>
              <a:t>: Employee ID, First Name, P</a:t>
            </a:r>
            <a:r>
              <a:rPr lang="en-US" sz="2000" dirty="0" smtClean="0"/>
              <a:t>erformance score.  </a:t>
            </a:r>
          </a:p>
          <a:p>
            <a:endParaRPr lang="en-US" sz="2000" dirty="0"/>
          </a:p>
          <a:p>
            <a:r>
              <a:rPr lang="en-US" sz="2000" b="1" dirty="0" smtClean="0"/>
              <a:t>Chart</a:t>
            </a:r>
            <a:r>
              <a:rPr lang="en-US" sz="2000" dirty="0" smtClean="0"/>
              <a:t>:  fully meets, Needs improvement.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</TotalTime>
  <Words>554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25</cp:revision>
  <dcterms:created xsi:type="dcterms:W3CDTF">2024-08-21T00:32:52Z</dcterms:created>
  <dcterms:modified xsi:type="dcterms:W3CDTF">2024-08-27T06:20:50Z</dcterms:modified>
</cp:coreProperties>
</file>