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Mono Medium"/>
      <p:regular r:id="rId35"/>
      <p:bold r:id="rId36"/>
      <p:italic r:id="rId37"/>
      <p:boldItalic r:id="rId38"/>
    </p:embeddedFont>
    <p:embeddedFont>
      <p:font typeface="Roboto"/>
      <p:regular r:id="rId39"/>
      <p:bold r:id="rId40"/>
      <p:italic r:id="rId41"/>
      <p:boldItalic r:id="rId42"/>
    </p:embeddedFont>
    <p:embeddedFont>
      <p:font typeface="Concert One"/>
      <p:regular r:id="rId43"/>
    </p:embeddedFont>
    <p:embeddedFont>
      <p:font typeface="Coming Soon"/>
      <p:regular r:id="rId44"/>
    </p:embeddedFont>
    <p:embeddedFont>
      <p:font typeface="Roboto Mon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44" Type="http://schemas.openxmlformats.org/officeDocument/2006/relationships/font" Target="fonts/ComingSoon-regular.fntdata"/><Relationship Id="rId21" Type="http://schemas.openxmlformats.org/officeDocument/2006/relationships/slide" Target="slides/slide16.xml"/><Relationship Id="rId43" Type="http://schemas.openxmlformats.org/officeDocument/2006/relationships/font" Target="fonts/ConcertOne-regular.fntdata"/><Relationship Id="rId24" Type="http://schemas.openxmlformats.org/officeDocument/2006/relationships/slide" Target="slides/slide19.xml"/><Relationship Id="rId46" Type="http://schemas.openxmlformats.org/officeDocument/2006/relationships/font" Target="fonts/RobotoMono-bold.fntdata"/><Relationship Id="rId23" Type="http://schemas.openxmlformats.org/officeDocument/2006/relationships/slide" Target="slides/slide18.xml"/><Relationship Id="rId45" Type="http://schemas.openxmlformats.org/officeDocument/2006/relationships/font" Target="fonts/RobotoMon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RobotoMono-boldItalic.fntdata"/><Relationship Id="rId25" Type="http://schemas.openxmlformats.org/officeDocument/2006/relationships/slide" Target="slides/slide20.xml"/><Relationship Id="rId47" Type="http://schemas.openxmlformats.org/officeDocument/2006/relationships/font" Target="fonts/RobotoMon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MonoMedium-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MonoMedium-italic.fntdata"/><Relationship Id="rId14" Type="http://schemas.openxmlformats.org/officeDocument/2006/relationships/slide" Target="slides/slide9.xml"/><Relationship Id="rId36" Type="http://schemas.openxmlformats.org/officeDocument/2006/relationships/font" Target="fonts/RobotoMonoMedium-bold.fntdata"/><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font" Target="fonts/RobotoMonoMedium-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3ce8920013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33ce8920013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3ce8920013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33ce8920013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3ce8920013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3ce8920013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3ce8920013_0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33ce8920013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3ce8920013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33ce8920013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3ce8920013_0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33ce8920013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3ce8920013_0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33ce8920013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3ce892001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33ce892001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3ce8920013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g33ce8920013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3ce8920013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33ce8920013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3ce892001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3ce892001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3ce8920013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3ce8920013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3ce8920013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3ce8920013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e3c6fafd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e3c6fafd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e3c6fafd5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e3c6fafd5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e3c6fafd5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e3c6fafd5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e3c6fafd5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e3c6fafd5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e3c6fafd5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e3c6fafd5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e3c6fafd5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e3c6fafd5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e3c6fafd5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e3c6fafd5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e3c6fafd5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e3c6fafd5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3ce8920013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33ce8920013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3ce8920013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33ce8920013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3ce8920013_0_8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3ce8920013_0_8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3ce8920013_0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33ce8920013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3ce8920013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3ce8920013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3ce8920013_0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33ce8920013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3ce8920013_0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33ce8920013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7.pn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SECTION_TITLE_AND_DESCRIPTION_1_1_1">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mt="28000"/>
          </a:blip>
          <a:srcRect b="39510" l="0" r="0" t="3044"/>
          <a:stretch/>
        </p:blipFill>
        <p:spPr>
          <a:xfrm>
            <a:off x="-247650" y="-187450"/>
            <a:ext cx="9736456" cy="5520128"/>
          </a:xfrm>
          <a:prstGeom prst="rect">
            <a:avLst/>
          </a:prstGeom>
          <a:noFill/>
          <a:ln>
            <a:noFill/>
          </a:ln>
        </p:spPr>
      </p:pic>
      <p:pic>
        <p:nvPicPr>
          <p:cNvPr id="52" name="Google Shape;52;p13"/>
          <p:cNvPicPr preferRelativeResize="0"/>
          <p:nvPr/>
        </p:nvPicPr>
        <p:blipFill rotWithShape="1">
          <a:blip r:embed="rId3">
            <a:alphaModFix/>
          </a:blip>
          <a:srcRect b="18300" l="0" r="8892" t="16734"/>
          <a:stretch/>
        </p:blipFill>
        <p:spPr>
          <a:xfrm rot="-5400000">
            <a:off x="650175" y="465007"/>
            <a:ext cx="2036850" cy="846042"/>
          </a:xfrm>
          <a:prstGeom prst="rect">
            <a:avLst/>
          </a:prstGeom>
          <a:noFill/>
          <a:ln>
            <a:noFill/>
          </a:ln>
        </p:spPr>
      </p:pic>
      <p:pic>
        <p:nvPicPr>
          <p:cNvPr id="53" name="Google Shape;53;p13"/>
          <p:cNvPicPr preferRelativeResize="0"/>
          <p:nvPr/>
        </p:nvPicPr>
        <p:blipFill rotWithShape="1">
          <a:blip r:embed="rId3">
            <a:alphaModFix/>
          </a:blip>
          <a:srcRect b="18300" l="0" r="8892" t="16734"/>
          <a:stretch/>
        </p:blipFill>
        <p:spPr>
          <a:xfrm rot="-5400000">
            <a:off x="1262550" y="465007"/>
            <a:ext cx="2036850" cy="846042"/>
          </a:xfrm>
          <a:prstGeom prst="rect">
            <a:avLst/>
          </a:prstGeom>
          <a:noFill/>
          <a:ln>
            <a:noFill/>
          </a:ln>
        </p:spPr>
      </p:pic>
      <p:pic>
        <p:nvPicPr>
          <p:cNvPr id="54" name="Google Shape;54;p13"/>
          <p:cNvPicPr preferRelativeResize="0"/>
          <p:nvPr/>
        </p:nvPicPr>
        <p:blipFill rotWithShape="1">
          <a:blip r:embed="rId4">
            <a:alphaModFix/>
          </a:blip>
          <a:srcRect b="6838" l="0" r="1545" t="0"/>
          <a:stretch/>
        </p:blipFill>
        <p:spPr>
          <a:xfrm>
            <a:off x="384887" y="134900"/>
            <a:ext cx="8374226" cy="4873724"/>
          </a:xfrm>
          <a:prstGeom prst="rect">
            <a:avLst/>
          </a:prstGeom>
          <a:noFill/>
          <a:ln>
            <a:noFill/>
          </a:ln>
        </p:spPr>
      </p:pic>
      <p:sp>
        <p:nvSpPr>
          <p:cNvPr id="55" name="Google Shape;55;p13"/>
          <p:cNvSpPr txBox="1"/>
          <p:nvPr>
            <p:ph type="title"/>
          </p:nvPr>
        </p:nvSpPr>
        <p:spPr>
          <a:xfrm>
            <a:off x="1922400" y="3538630"/>
            <a:ext cx="2140200" cy="488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1600"/>
              <a:buFont typeface="Anonymous Pro"/>
              <a:buNone/>
              <a:defRPr b="0" sz="1600">
                <a:solidFill>
                  <a:schemeClr val="dk2"/>
                </a:solidFill>
                <a:latin typeface="Roboto Mono Medium"/>
                <a:ea typeface="Roboto Mono Medium"/>
                <a:cs typeface="Roboto Mono Medium"/>
                <a:sym typeface="Roboto Mono Medium"/>
              </a:defRPr>
            </a:lvl1pPr>
            <a:lvl2pPr lvl="1" algn="l">
              <a:lnSpc>
                <a:spcPct val="100000"/>
              </a:lnSpc>
              <a:spcBef>
                <a:spcPts val="0"/>
              </a:spcBef>
              <a:spcAft>
                <a:spcPts val="0"/>
              </a:spcAft>
              <a:buSzPts val="2000"/>
              <a:buNone/>
              <a:defRPr b="1" sz="2000"/>
            </a:lvl2pPr>
            <a:lvl3pPr lvl="2" algn="l">
              <a:lnSpc>
                <a:spcPct val="100000"/>
              </a:lnSpc>
              <a:spcBef>
                <a:spcPts val="0"/>
              </a:spcBef>
              <a:spcAft>
                <a:spcPts val="0"/>
              </a:spcAft>
              <a:buSzPts val="2000"/>
              <a:buNone/>
              <a:defRPr b="1" sz="2000"/>
            </a:lvl3pPr>
            <a:lvl4pPr lvl="3" algn="l">
              <a:lnSpc>
                <a:spcPct val="100000"/>
              </a:lnSpc>
              <a:spcBef>
                <a:spcPts val="0"/>
              </a:spcBef>
              <a:spcAft>
                <a:spcPts val="0"/>
              </a:spcAft>
              <a:buSzPts val="2000"/>
              <a:buNone/>
              <a:defRPr b="1" sz="2000"/>
            </a:lvl4pPr>
            <a:lvl5pPr lvl="4" algn="l">
              <a:lnSpc>
                <a:spcPct val="100000"/>
              </a:lnSpc>
              <a:spcBef>
                <a:spcPts val="0"/>
              </a:spcBef>
              <a:spcAft>
                <a:spcPts val="0"/>
              </a:spcAft>
              <a:buSzPts val="2000"/>
              <a:buNone/>
              <a:defRPr b="1" sz="2000"/>
            </a:lvl5pPr>
            <a:lvl6pPr lvl="5" algn="l">
              <a:lnSpc>
                <a:spcPct val="100000"/>
              </a:lnSpc>
              <a:spcBef>
                <a:spcPts val="0"/>
              </a:spcBef>
              <a:spcAft>
                <a:spcPts val="0"/>
              </a:spcAft>
              <a:buSzPts val="2000"/>
              <a:buNone/>
              <a:defRPr b="1" sz="2000"/>
            </a:lvl6pPr>
            <a:lvl7pPr lvl="6" algn="l">
              <a:lnSpc>
                <a:spcPct val="100000"/>
              </a:lnSpc>
              <a:spcBef>
                <a:spcPts val="0"/>
              </a:spcBef>
              <a:spcAft>
                <a:spcPts val="0"/>
              </a:spcAft>
              <a:buSzPts val="2000"/>
              <a:buNone/>
              <a:defRPr b="1" sz="2000"/>
            </a:lvl7pPr>
            <a:lvl8pPr lvl="7" algn="l">
              <a:lnSpc>
                <a:spcPct val="100000"/>
              </a:lnSpc>
              <a:spcBef>
                <a:spcPts val="0"/>
              </a:spcBef>
              <a:spcAft>
                <a:spcPts val="0"/>
              </a:spcAft>
              <a:buSzPts val="2000"/>
              <a:buNone/>
              <a:defRPr b="1" sz="2000"/>
            </a:lvl8pPr>
            <a:lvl9pPr lvl="8" algn="l">
              <a:lnSpc>
                <a:spcPct val="100000"/>
              </a:lnSpc>
              <a:spcBef>
                <a:spcPts val="0"/>
              </a:spcBef>
              <a:spcAft>
                <a:spcPts val="0"/>
              </a:spcAft>
              <a:buSzPts val="2000"/>
              <a:buNone/>
              <a:defRPr b="1" sz="2000"/>
            </a:lvl9pPr>
          </a:lstStyle>
          <a:p/>
        </p:txBody>
      </p:sp>
      <p:sp>
        <p:nvSpPr>
          <p:cNvPr id="56" name="Google Shape;56;p13"/>
          <p:cNvSpPr txBox="1"/>
          <p:nvPr>
            <p:ph idx="1" type="subTitle"/>
          </p:nvPr>
        </p:nvSpPr>
        <p:spPr>
          <a:xfrm>
            <a:off x="1922400" y="1269487"/>
            <a:ext cx="3439500" cy="2189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Concert One"/>
              <a:buNone/>
              <a:defRPr b="1" sz="2400">
                <a:latin typeface="Concert One"/>
                <a:ea typeface="Concert One"/>
                <a:cs typeface="Concert One"/>
                <a:sym typeface="Concert One"/>
              </a:defRPr>
            </a:lvl1pPr>
            <a:lvl2pPr lvl="1" algn="l">
              <a:lnSpc>
                <a:spcPct val="100000"/>
              </a:lnSpc>
              <a:spcBef>
                <a:spcPts val="0"/>
              </a:spcBef>
              <a:spcAft>
                <a:spcPts val="0"/>
              </a:spcAft>
              <a:buClr>
                <a:schemeClr val="dk2"/>
              </a:buClr>
              <a:buSzPts val="2400"/>
              <a:buNone/>
              <a:defRPr sz="2400">
                <a:solidFill>
                  <a:schemeClr val="dk2"/>
                </a:solidFill>
              </a:defRPr>
            </a:lvl2pPr>
            <a:lvl3pPr lvl="2" algn="l">
              <a:lnSpc>
                <a:spcPct val="100000"/>
              </a:lnSpc>
              <a:spcBef>
                <a:spcPts val="0"/>
              </a:spcBef>
              <a:spcAft>
                <a:spcPts val="0"/>
              </a:spcAft>
              <a:buClr>
                <a:schemeClr val="dk2"/>
              </a:buClr>
              <a:buSzPts val="2400"/>
              <a:buNone/>
              <a:defRPr sz="2400">
                <a:solidFill>
                  <a:schemeClr val="dk2"/>
                </a:solidFill>
              </a:defRPr>
            </a:lvl3pPr>
            <a:lvl4pPr lvl="3" algn="l">
              <a:lnSpc>
                <a:spcPct val="100000"/>
              </a:lnSpc>
              <a:spcBef>
                <a:spcPts val="0"/>
              </a:spcBef>
              <a:spcAft>
                <a:spcPts val="0"/>
              </a:spcAft>
              <a:buClr>
                <a:schemeClr val="dk2"/>
              </a:buClr>
              <a:buSzPts val="2400"/>
              <a:buNone/>
              <a:defRPr sz="2400">
                <a:solidFill>
                  <a:schemeClr val="dk2"/>
                </a:solidFill>
              </a:defRPr>
            </a:lvl4pPr>
            <a:lvl5pPr lvl="4" algn="l">
              <a:lnSpc>
                <a:spcPct val="100000"/>
              </a:lnSpc>
              <a:spcBef>
                <a:spcPts val="0"/>
              </a:spcBef>
              <a:spcAft>
                <a:spcPts val="0"/>
              </a:spcAft>
              <a:buClr>
                <a:schemeClr val="dk2"/>
              </a:buClr>
              <a:buSzPts val="2400"/>
              <a:buNone/>
              <a:defRPr sz="2400">
                <a:solidFill>
                  <a:schemeClr val="dk2"/>
                </a:solidFill>
              </a:defRPr>
            </a:lvl5pPr>
            <a:lvl6pPr lvl="5" algn="l">
              <a:lnSpc>
                <a:spcPct val="100000"/>
              </a:lnSpc>
              <a:spcBef>
                <a:spcPts val="0"/>
              </a:spcBef>
              <a:spcAft>
                <a:spcPts val="0"/>
              </a:spcAft>
              <a:buClr>
                <a:schemeClr val="dk2"/>
              </a:buClr>
              <a:buSzPts val="2400"/>
              <a:buNone/>
              <a:defRPr sz="2400">
                <a:solidFill>
                  <a:schemeClr val="dk2"/>
                </a:solidFill>
              </a:defRPr>
            </a:lvl6pPr>
            <a:lvl7pPr lvl="6" algn="l">
              <a:lnSpc>
                <a:spcPct val="100000"/>
              </a:lnSpc>
              <a:spcBef>
                <a:spcPts val="0"/>
              </a:spcBef>
              <a:spcAft>
                <a:spcPts val="0"/>
              </a:spcAft>
              <a:buClr>
                <a:schemeClr val="dk2"/>
              </a:buClr>
              <a:buSzPts val="2400"/>
              <a:buNone/>
              <a:defRPr sz="2400">
                <a:solidFill>
                  <a:schemeClr val="dk2"/>
                </a:solidFill>
              </a:defRPr>
            </a:lvl7pPr>
            <a:lvl8pPr lvl="7" algn="l">
              <a:lnSpc>
                <a:spcPct val="100000"/>
              </a:lnSpc>
              <a:spcBef>
                <a:spcPts val="0"/>
              </a:spcBef>
              <a:spcAft>
                <a:spcPts val="0"/>
              </a:spcAft>
              <a:buClr>
                <a:schemeClr val="dk2"/>
              </a:buClr>
              <a:buSzPts val="2400"/>
              <a:buNone/>
              <a:defRPr sz="2400">
                <a:solidFill>
                  <a:schemeClr val="dk2"/>
                </a:solidFill>
              </a:defRPr>
            </a:lvl8pPr>
            <a:lvl9pPr lvl="8" algn="l">
              <a:lnSpc>
                <a:spcPct val="100000"/>
              </a:lnSpc>
              <a:spcBef>
                <a:spcPts val="0"/>
              </a:spcBef>
              <a:spcAft>
                <a:spcPts val="0"/>
              </a:spcAft>
              <a:buClr>
                <a:schemeClr val="dk2"/>
              </a:buClr>
              <a:buSzPts val="2400"/>
              <a:buNone/>
              <a:defRPr sz="2400">
                <a:solidFill>
                  <a:schemeClr val="dk2"/>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SECTION_TITLE_AND_DESCRIPTION_1_2">
    <p:spTree>
      <p:nvGrpSpPr>
        <p:cNvPr id="57" name="Shape 57"/>
        <p:cNvGrpSpPr/>
        <p:nvPr/>
      </p:nvGrpSpPr>
      <p:grpSpPr>
        <a:xfrm>
          <a:off x="0" y="0"/>
          <a:ext cx="0" cy="0"/>
          <a:chOff x="0" y="0"/>
          <a:chExt cx="0" cy="0"/>
        </a:xfrm>
      </p:grpSpPr>
      <p:pic>
        <p:nvPicPr>
          <p:cNvPr id="58" name="Google Shape;58;p14"/>
          <p:cNvPicPr preferRelativeResize="0"/>
          <p:nvPr/>
        </p:nvPicPr>
        <p:blipFill rotWithShape="1">
          <a:blip r:embed="rId2">
            <a:alphaModFix amt="28000"/>
          </a:blip>
          <a:srcRect b="39510" l="0" r="0" t="3044"/>
          <a:stretch/>
        </p:blipFill>
        <p:spPr>
          <a:xfrm>
            <a:off x="-247650" y="-187450"/>
            <a:ext cx="9736456" cy="5520128"/>
          </a:xfrm>
          <a:prstGeom prst="rect">
            <a:avLst/>
          </a:prstGeom>
          <a:noFill/>
          <a:ln>
            <a:noFill/>
          </a:ln>
        </p:spPr>
      </p:pic>
      <p:pic>
        <p:nvPicPr>
          <p:cNvPr id="59" name="Google Shape;59;p14"/>
          <p:cNvPicPr preferRelativeResize="0"/>
          <p:nvPr/>
        </p:nvPicPr>
        <p:blipFill rotWithShape="1">
          <a:blip r:embed="rId3">
            <a:alphaModFix/>
          </a:blip>
          <a:srcRect b="0" l="19" r="9" t="0"/>
          <a:stretch/>
        </p:blipFill>
        <p:spPr>
          <a:xfrm>
            <a:off x="255775" y="186275"/>
            <a:ext cx="8632448" cy="4770950"/>
          </a:xfrm>
          <a:prstGeom prst="rect">
            <a:avLst/>
          </a:prstGeom>
          <a:noFill/>
          <a:ln>
            <a:noFill/>
          </a:ln>
        </p:spPr>
      </p:pic>
      <p:sp>
        <p:nvSpPr>
          <p:cNvPr id="60" name="Google Shape;60;p14"/>
          <p:cNvSpPr txBox="1"/>
          <p:nvPr>
            <p:ph type="title"/>
          </p:nvPr>
        </p:nvSpPr>
        <p:spPr>
          <a:xfrm>
            <a:off x="800975" y="2010025"/>
            <a:ext cx="2459400" cy="4884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100"/>
              <a:buNone/>
              <a:defRPr sz="2100"/>
            </a:lvl1pPr>
            <a:lvl2pPr lvl="1" algn="r">
              <a:lnSpc>
                <a:spcPct val="100000"/>
              </a:lnSpc>
              <a:spcBef>
                <a:spcPts val="0"/>
              </a:spcBef>
              <a:spcAft>
                <a:spcPts val="0"/>
              </a:spcAft>
              <a:buSzPts val="3900"/>
              <a:buNone/>
              <a:defRPr sz="3900"/>
            </a:lvl2pPr>
            <a:lvl3pPr lvl="2" algn="r">
              <a:lnSpc>
                <a:spcPct val="100000"/>
              </a:lnSpc>
              <a:spcBef>
                <a:spcPts val="0"/>
              </a:spcBef>
              <a:spcAft>
                <a:spcPts val="0"/>
              </a:spcAft>
              <a:buSzPts val="3900"/>
              <a:buNone/>
              <a:defRPr sz="3900"/>
            </a:lvl3pPr>
            <a:lvl4pPr lvl="3" algn="r">
              <a:lnSpc>
                <a:spcPct val="100000"/>
              </a:lnSpc>
              <a:spcBef>
                <a:spcPts val="0"/>
              </a:spcBef>
              <a:spcAft>
                <a:spcPts val="0"/>
              </a:spcAft>
              <a:buSzPts val="3900"/>
              <a:buNone/>
              <a:defRPr sz="3900"/>
            </a:lvl4pPr>
            <a:lvl5pPr lvl="4" algn="r">
              <a:lnSpc>
                <a:spcPct val="100000"/>
              </a:lnSpc>
              <a:spcBef>
                <a:spcPts val="0"/>
              </a:spcBef>
              <a:spcAft>
                <a:spcPts val="0"/>
              </a:spcAft>
              <a:buSzPts val="3900"/>
              <a:buNone/>
              <a:defRPr sz="3900"/>
            </a:lvl5pPr>
            <a:lvl6pPr lvl="5" algn="r">
              <a:lnSpc>
                <a:spcPct val="100000"/>
              </a:lnSpc>
              <a:spcBef>
                <a:spcPts val="0"/>
              </a:spcBef>
              <a:spcAft>
                <a:spcPts val="0"/>
              </a:spcAft>
              <a:buSzPts val="3900"/>
              <a:buNone/>
              <a:defRPr sz="3900"/>
            </a:lvl6pPr>
            <a:lvl7pPr lvl="6" algn="r">
              <a:lnSpc>
                <a:spcPct val="100000"/>
              </a:lnSpc>
              <a:spcBef>
                <a:spcPts val="0"/>
              </a:spcBef>
              <a:spcAft>
                <a:spcPts val="0"/>
              </a:spcAft>
              <a:buSzPts val="3900"/>
              <a:buNone/>
              <a:defRPr sz="3900"/>
            </a:lvl7pPr>
            <a:lvl8pPr lvl="7" algn="r">
              <a:lnSpc>
                <a:spcPct val="100000"/>
              </a:lnSpc>
              <a:spcBef>
                <a:spcPts val="0"/>
              </a:spcBef>
              <a:spcAft>
                <a:spcPts val="0"/>
              </a:spcAft>
              <a:buSzPts val="3900"/>
              <a:buNone/>
              <a:defRPr sz="3900"/>
            </a:lvl8pPr>
            <a:lvl9pPr lvl="8" algn="r">
              <a:lnSpc>
                <a:spcPct val="100000"/>
              </a:lnSpc>
              <a:spcBef>
                <a:spcPts val="0"/>
              </a:spcBef>
              <a:spcAft>
                <a:spcPts val="0"/>
              </a:spcAft>
              <a:buSzPts val="3900"/>
              <a:buNone/>
              <a:defRPr sz="3900"/>
            </a:lvl9pPr>
          </a:lstStyle>
          <a:p/>
        </p:txBody>
      </p:sp>
      <p:sp>
        <p:nvSpPr>
          <p:cNvPr id="61" name="Google Shape;61;p14"/>
          <p:cNvSpPr txBox="1"/>
          <p:nvPr>
            <p:ph idx="1" type="subTitle"/>
          </p:nvPr>
        </p:nvSpPr>
        <p:spPr>
          <a:xfrm>
            <a:off x="801101" y="2389868"/>
            <a:ext cx="2459400" cy="716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2"/>
              </a:buClr>
              <a:buSzPts val="1400"/>
              <a:buNone/>
              <a:defRPr sz="1400">
                <a:solidFill>
                  <a:schemeClr val="dk2"/>
                </a:solidFill>
              </a:defRPr>
            </a:lvl1pPr>
            <a:lvl2pPr lvl="1" algn="r">
              <a:lnSpc>
                <a:spcPct val="100000"/>
              </a:lnSpc>
              <a:spcBef>
                <a:spcPts val="0"/>
              </a:spcBef>
              <a:spcAft>
                <a:spcPts val="0"/>
              </a:spcAft>
              <a:buClr>
                <a:schemeClr val="dk2"/>
              </a:buClr>
              <a:buSzPts val="1400"/>
              <a:buNone/>
              <a:defRPr>
                <a:solidFill>
                  <a:schemeClr val="dk2"/>
                </a:solidFill>
              </a:defRPr>
            </a:lvl2pPr>
            <a:lvl3pPr lvl="2" algn="r">
              <a:lnSpc>
                <a:spcPct val="100000"/>
              </a:lnSpc>
              <a:spcBef>
                <a:spcPts val="0"/>
              </a:spcBef>
              <a:spcAft>
                <a:spcPts val="0"/>
              </a:spcAft>
              <a:buClr>
                <a:schemeClr val="dk2"/>
              </a:buClr>
              <a:buSzPts val="1400"/>
              <a:buNone/>
              <a:defRPr>
                <a:solidFill>
                  <a:schemeClr val="dk2"/>
                </a:solidFill>
              </a:defRPr>
            </a:lvl3pPr>
            <a:lvl4pPr lvl="3" algn="r">
              <a:lnSpc>
                <a:spcPct val="100000"/>
              </a:lnSpc>
              <a:spcBef>
                <a:spcPts val="0"/>
              </a:spcBef>
              <a:spcAft>
                <a:spcPts val="0"/>
              </a:spcAft>
              <a:buClr>
                <a:schemeClr val="dk2"/>
              </a:buClr>
              <a:buSzPts val="1400"/>
              <a:buNone/>
              <a:defRPr>
                <a:solidFill>
                  <a:schemeClr val="dk2"/>
                </a:solidFill>
              </a:defRPr>
            </a:lvl4pPr>
            <a:lvl5pPr lvl="4" algn="r">
              <a:lnSpc>
                <a:spcPct val="100000"/>
              </a:lnSpc>
              <a:spcBef>
                <a:spcPts val="0"/>
              </a:spcBef>
              <a:spcAft>
                <a:spcPts val="0"/>
              </a:spcAft>
              <a:buClr>
                <a:schemeClr val="dk2"/>
              </a:buClr>
              <a:buSzPts val="1400"/>
              <a:buNone/>
              <a:defRPr>
                <a:solidFill>
                  <a:schemeClr val="dk2"/>
                </a:solidFill>
              </a:defRPr>
            </a:lvl5pPr>
            <a:lvl6pPr lvl="5" algn="r">
              <a:lnSpc>
                <a:spcPct val="100000"/>
              </a:lnSpc>
              <a:spcBef>
                <a:spcPts val="0"/>
              </a:spcBef>
              <a:spcAft>
                <a:spcPts val="0"/>
              </a:spcAft>
              <a:buClr>
                <a:schemeClr val="dk2"/>
              </a:buClr>
              <a:buSzPts val="1400"/>
              <a:buNone/>
              <a:defRPr>
                <a:solidFill>
                  <a:schemeClr val="dk2"/>
                </a:solidFill>
              </a:defRPr>
            </a:lvl6pPr>
            <a:lvl7pPr lvl="6" algn="r">
              <a:lnSpc>
                <a:spcPct val="100000"/>
              </a:lnSpc>
              <a:spcBef>
                <a:spcPts val="0"/>
              </a:spcBef>
              <a:spcAft>
                <a:spcPts val="0"/>
              </a:spcAft>
              <a:buClr>
                <a:schemeClr val="dk2"/>
              </a:buClr>
              <a:buSzPts val="1400"/>
              <a:buNone/>
              <a:defRPr>
                <a:solidFill>
                  <a:schemeClr val="dk2"/>
                </a:solidFill>
              </a:defRPr>
            </a:lvl7pPr>
            <a:lvl8pPr lvl="7" algn="r">
              <a:lnSpc>
                <a:spcPct val="100000"/>
              </a:lnSpc>
              <a:spcBef>
                <a:spcPts val="0"/>
              </a:spcBef>
              <a:spcAft>
                <a:spcPts val="0"/>
              </a:spcAft>
              <a:buClr>
                <a:schemeClr val="dk2"/>
              </a:buClr>
              <a:buSzPts val="1400"/>
              <a:buNone/>
              <a:defRPr>
                <a:solidFill>
                  <a:schemeClr val="dk2"/>
                </a:solidFill>
              </a:defRPr>
            </a:lvl8pPr>
            <a:lvl9pPr lvl="8" algn="r">
              <a:lnSpc>
                <a:spcPct val="100000"/>
              </a:lnSpc>
              <a:spcBef>
                <a:spcPts val="0"/>
              </a:spcBef>
              <a:spcAft>
                <a:spcPts val="0"/>
              </a:spcAft>
              <a:buClr>
                <a:schemeClr val="dk2"/>
              </a:buClr>
              <a:buSzPts val="1400"/>
              <a:buNone/>
              <a:defRPr>
                <a:solidFill>
                  <a:schemeClr val="dk2"/>
                </a:solidFill>
              </a:defRPr>
            </a:lvl9pPr>
          </a:lstStyle>
          <a:p/>
        </p:txBody>
      </p:sp>
      <p:sp>
        <p:nvSpPr>
          <p:cNvPr id="62" name="Google Shape;62;p14"/>
          <p:cNvSpPr txBox="1"/>
          <p:nvPr>
            <p:ph idx="2" type="title"/>
          </p:nvPr>
        </p:nvSpPr>
        <p:spPr>
          <a:xfrm>
            <a:off x="5850883" y="2010025"/>
            <a:ext cx="2459400" cy="488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p:txBody>
      </p:sp>
      <p:sp>
        <p:nvSpPr>
          <p:cNvPr id="63" name="Google Shape;63;p14"/>
          <p:cNvSpPr txBox="1"/>
          <p:nvPr>
            <p:ph idx="3" type="subTitle"/>
          </p:nvPr>
        </p:nvSpPr>
        <p:spPr>
          <a:xfrm>
            <a:off x="5850880" y="2389875"/>
            <a:ext cx="2459400" cy="71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1400"/>
              <a:buNone/>
              <a:defRPr sz="1400">
                <a:solidFill>
                  <a:schemeClr val="dk2"/>
                </a:solidFill>
              </a:defRPr>
            </a:lvl1pPr>
            <a:lvl2pPr lvl="1" algn="l">
              <a:lnSpc>
                <a:spcPct val="100000"/>
              </a:lnSpc>
              <a:spcBef>
                <a:spcPts val="0"/>
              </a:spcBef>
              <a:spcAft>
                <a:spcPts val="0"/>
              </a:spcAft>
              <a:buClr>
                <a:schemeClr val="dk2"/>
              </a:buClr>
              <a:buSzPts val="1400"/>
              <a:buNone/>
              <a:defRPr>
                <a:solidFill>
                  <a:schemeClr val="dk2"/>
                </a:solidFill>
              </a:defRPr>
            </a:lvl2pPr>
            <a:lvl3pPr lvl="2" algn="l">
              <a:lnSpc>
                <a:spcPct val="100000"/>
              </a:lnSpc>
              <a:spcBef>
                <a:spcPts val="0"/>
              </a:spcBef>
              <a:spcAft>
                <a:spcPts val="0"/>
              </a:spcAft>
              <a:buClr>
                <a:schemeClr val="dk2"/>
              </a:buClr>
              <a:buSzPts val="1400"/>
              <a:buNone/>
              <a:defRPr>
                <a:solidFill>
                  <a:schemeClr val="dk2"/>
                </a:solidFill>
              </a:defRPr>
            </a:lvl3pPr>
            <a:lvl4pPr lvl="3" algn="l">
              <a:lnSpc>
                <a:spcPct val="100000"/>
              </a:lnSpc>
              <a:spcBef>
                <a:spcPts val="0"/>
              </a:spcBef>
              <a:spcAft>
                <a:spcPts val="0"/>
              </a:spcAft>
              <a:buClr>
                <a:schemeClr val="dk2"/>
              </a:buClr>
              <a:buSzPts val="1400"/>
              <a:buNone/>
              <a:defRPr>
                <a:solidFill>
                  <a:schemeClr val="dk2"/>
                </a:solidFill>
              </a:defRPr>
            </a:lvl4pPr>
            <a:lvl5pPr lvl="4" algn="l">
              <a:lnSpc>
                <a:spcPct val="100000"/>
              </a:lnSpc>
              <a:spcBef>
                <a:spcPts val="0"/>
              </a:spcBef>
              <a:spcAft>
                <a:spcPts val="0"/>
              </a:spcAft>
              <a:buClr>
                <a:schemeClr val="dk2"/>
              </a:buClr>
              <a:buSzPts val="1400"/>
              <a:buNone/>
              <a:defRPr>
                <a:solidFill>
                  <a:schemeClr val="dk2"/>
                </a:solidFill>
              </a:defRPr>
            </a:lvl5pPr>
            <a:lvl6pPr lvl="5" algn="l">
              <a:lnSpc>
                <a:spcPct val="100000"/>
              </a:lnSpc>
              <a:spcBef>
                <a:spcPts val="0"/>
              </a:spcBef>
              <a:spcAft>
                <a:spcPts val="0"/>
              </a:spcAft>
              <a:buClr>
                <a:schemeClr val="dk2"/>
              </a:buClr>
              <a:buSzPts val="1400"/>
              <a:buNone/>
              <a:defRPr>
                <a:solidFill>
                  <a:schemeClr val="dk2"/>
                </a:solidFill>
              </a:defRPr>
            </a:lvl6pPr>
            <a:lvl7pPr lvl="6" algn="l">
              <a:lnSpc>
                <a:spcPct val="100000"/>
              </a:lnSpc>
              <a:spcBef>
                <a:spcPts val="0"/>
              </a:spcBef>
              <a:spcAft>
                <a:spcPts val="0"/>
              </a:spcAft>
              <a:buClr>
                <a:schemeClr val="dk2"/>
              </a:buClr>
              <a:buSzPts val="1400"/>
              <a:buNone/>
              <a:defRPr>
                <a:solidFill>
                  <a:schemeClr val="dk2"/>
                </a:solidFill>
              </a:defRPr>
            </a:lvl7pPr>
            <a:lvl8pPr lvl="7" algn="l">
              <a:lnSpc>
                <a:spcPct val="100000"/>
              </a:lnSpc>
              <a:spcBef>
                <a:spcPts val="0"/>
              </a:spcBef>
              <a:spcAft>
                <a:spcPts val="0"/>
              </a:spcAft>
              <a:buClr>
                <a:schemeClr val="dk2"/>
              </a:buClr>
              <a:buSzPts val="1400"/>
              <a:buNone/>
              <a:defRPr>
                <a:solidFill>
                  <a:schemeClr val="dk2"/>
                </a:solidFill>
              </a:defRPr>
            </a:lvl8pPr>
            <a:lvl9pPr lvl="8" algn="l">
              <a:lnSpc>
                <a:spcPct val="100000"/>
              </a:lnSpc>
              <a:spcBef>
                <a:spcPts val="0"/>
              </a:spcBef>
              <a:spcAft>
                <a:spcPts val="0"/>
              </a:spcAft>
              <a:buClr>
                <a:schemeClr val="dk2"/>
              </a:buClr>
              <a:buSzPts val="1400"/>
              <a:buNone/>
              <a:defRPr>
                <a:solidFill>
                  <a:schemeClr val="dk2"/>
                </a:solidFill>
              </a:defRPr>
            </a:lvl9pPr>
          </a:lstStyle>
          <a:p/>
        </p:txBody>
      </p:sp>
      <p:sp>
        <p:nvSpPr>
          <p:cNvPr id="64" name="Google Shape;64;p14"/>
          <p:cNvSpPr txBox="1"/>
          <p:nvPr>
            <p:ph idx="4" type="title"/>
          </p:nvPr>
        </p:nvSpPr>
        <p:spPr>
          <a:xfrm>
            <a:off x="800975" y="3449700"/>
            <a:ext cx="2459400" cy="4884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100"/>
              <a:buNone/>
              <a:defRPr sz="2100"/>
            </a:lvl1pPr>
            <a:lvl2pPr lvl="1" algn="r">
              <a:lnSpc>
                <a:spcPct val="100000"/>
              </a:lnSpc>
              <a:spcBef>
                <a:spcPts val="0"/>
              </a:spcBef>
              <a:spcAft>
                <a:spcPts val="0"/>
              </a:spcAft>
              <a:buSzPts val="3900"/>
              <a:buNone/>
              <a:defRPr sz="3900"/>
            </a:lvl2pPr>
            <a:lvl3pPr lvl="2" algn="r">
              <a:lnSpc>
                <a:spcPct val="100000"/>
              </a:lnSpc>
              <a:spcBef>
                <a:spcPts val="0"/>
              </a:spcBef>
              <a:spcAft>
                <a:spcPts val="0"/>
              </a:spcAft>
              <a:buSzPts val="3900"/>
              <a:buNone/>
              <a:defRPr sz="3900"/>
            </a:lvl3pPr>
            <a:lvl4pPr lvl="3" algn="r">
              <a:lnSpc>
                <a:spcPct val="100000"/>
              </a:lnSpc>
              <a:spcBef>
                <a:spcPts val="0"/>
              </a:spcBef>
              <a:spcAft>
                <a:spcPts val="0"/>
              </a:spcAft>
              <a:buSzPts val="3900"/>
              <a:buNone/>
              <a:defRPr sz="3900"/>
            </a:lvl4pPr>
            <a:lvl5pPr lvl="4" algn="r">
              <a:lnSpc>
                <a:spcPct val="100000"/>
              </a:lnSpc>
              <a:spcBef>
                <a:spcPts val="0"/>
              </a:spcBef>
              <a:spcAft>
                <a:spcPts val="0"/>
              </a:spcAft>
              <a:buSzPts val="3900"/>
              <a:buNone/>
              <a:defRPr sz="3900"/>
            </a:lvl5pPr>
            <a:lvl6pPr lvl="5" algn="r">
              <a:lnSpc>
                <a:spcPct val="100000"/>
              </a:lnSpc>
              <a:spcBef>
                <a:spcPts val="0"/>
              </a:spcBef>
              <a:spcAft>
                <a:spcPts val="0"/>
              </a:spcAft>
              <a:buSzPts val="3900"/>
              <a:buNone/>
              <a:defRPr sz="3900"/>
            </a:lvl6pPr>
            <a:lvl7pPr lvl="6" algn="r">
              <a:lnSpc>
                <a:spcPct val="100000"/>
              </a:lnSpc>
              <a:spcBef>
                <a:spcPts val="0"/>
              </a:spcBef>
              <a:spcAft>
                <a:spcPts val="0"/>
              </a:spcAft>
              <a:buSzPts val="3900"/>
              <a:buNone/>
              <a:defRPr sz="3900"/>
            </a:lvl7pPr>
            <a:lvl8pPr lvl="7" algn="r">
              <a:lnSpc>
                <a:spcPct val="100000"/>
              </a:lnSpc>
              <a:spcBef>
                <a:spcPts val="0"/>
              </a:spcBef>
              <a:spcAft>
                <a:spcPts val="0"/>
              </a:spcAft>
              <a:buSzPts val="3900"/>
              <a:buNone/>
              <a:defRPr sz="3900"/>
            </a:lvl8pPr>
            <a:lvl9pPr lvl="8" algn="r">
              <a:lnSpc>
                <a:spcPct val="100000"/>
              </a:lnSpc>
              <a:spcBef>
                <a:spcPts val="0"/>
              </a:spcBef>
              <a:spcAft>
                <a:spcPts val="0"/>
              </a:spcAft>
              <a:buSzPts val="3900"/>
              <a:buNone/>
              <a:defRPr sz="3900"/>
            </a:lvl9pPr>
          </a:lstStyle>
          <a:p/>
        </p:txBody>
      </p:sp>
      <p:sp>
        <p:nvSpPr>
          <p:cNvPr id="65" name="Google Shape;65;p14"/>
          <p:cNvSpPr txBox="1"/>
          <p:nvPr>
            <p:ph idx="5" type="subTitle"/>
          </p:nvPr>
        </p:nvSpPr>
        <p:spPr>
          <a:xfrm>
            <a:off x="801101" y="3838273"/>
            <a:ext cx="2459400" cy="716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2"/>
              </a:buClr>
              <a:buSzPts val="1400"/>
              <a:buNone/>
              <a:defRPr sz="1400">
                <a:solidFill>
                  <a:schemeClr val="dk2"/>
                </a:solidFill>
              </a:defRPr>
            </a:lvl1pPr>
            <a:lvl2pPr lvl="1" algn="r">
              <a:lnSpc>
                <a:spcPct val="100000"/>
              </a:lnSpc>
              <a:spcBef>
                <a:spcPts val="0"/>
              </a:spcBef>
              <a:spcAft>
                <a:spcPts val="0"/>
              </a:spcAft>
              <a:buClr>
                <a:schemeClr val="dk2"/>
              </a:buClr>
              <a:buSzPts val="1400"/>
              <a:buNone/>
              <a:defRPr>
                <a:solidFill>
                  <a:schemeClr val="dk2"/>
                </a:solidFill>
              </a:defRPr>
            </a:lvl2pPr>
            <a:lvl3pPr lvl="2" algn="r">
              <a:lnSpc>
                <a:spcPct val="100000"/>
              </a:lnSpc>
              <a:spcBef>
                <a:spcPts val="0"/>
              </a:spcBef>
              <a:spcAft>
                <a:spcPts val="0"/>
              </a:spcAft>
              <a:buClr>
                <a:schemeClr val="dk2"/>
              </a:buClr>
              <a:buSzPts val="1400"/>
              <a:buNone/>
              <a:defRPr>
                <a:solidFill>
                  <a:schemeClr val="dk2"/>
                </a:solidFill>
              </a:defRPr>
            </a:lvl3pPr>
            <a:lvl4pPr lvl="3" algn="r">
              <a:lnSpc>
                <a:spcPct val="100000"/>
              </a:lnSpc>
              <a:spcBef>
                <a:spcPts val="0"/>
              </a:spcBef>
              <a:spcAft>
                <a:spcPts val="0"/>
              </a:spcAft>
              <a:buClr>
                <a:schemeClr val="dk2"/>
              </a:buClr>
              <a:buSzPts val="1400"/>
              <a:buNone/>
              <a:defRPr>
                <a:solidFill>
                  <a:schemeClr val="dk2"/>
                </a:solidFill>
              </a:defRPr>
            </a:lvl4pPr>
            <a:lvl5pPr lvl="4" algn="r">
              <a:lnSpc>
                <a:spcPct val="100000"/>
              </a:lnSpc>
              <a:spcBef>
                <a:spcPts val="0"/>
              </a:spcBef>
              <a:spcAft>
                <a:spcPts val="0"/>
              </a:spcAft>
              <a:buClr>
                <a:schemeClr val="dk2"/>
              </a:buClr>
              <a:buSzPts val="1400"/>
              <a:buNone/>
              <a:defRPr>
                <a:solidFill>
                  <a:schemeClr val="dk2"/>
                </a:solidFill>
              </a:defRPr>
            </a:lvl5pPr>
            <a:lvl6pPr lvl="5" algn="r">
              <a:lnSpc>
                <a:spcPct val="100000"/>
              </a:lnSpc>
              <a:spcBef>
                <a:spcPts val="0"/>
              </a:spcBef>
              <a:spcAft>
                <a:spcPts val="0"/>
              </a:spcAft>
              <a:buClr>
                <a:schemeClr val="dk2"/>
              </a:buClr>
              <a:buSzPts val="1400"/>
              <a:buNone/>
              <a:defRPr>
                <a:solidFill>
                  <a:schemeClr val="dk2"/>
                </a:solidFill>
              </a:defRPr>
            </a:lvl6pPr>
            <a:lvl7pPr lvl="6" algn="r">
              <a:lnSpc>
                <a:spcPct val="100000"/>
              </a:lnSpc>
              <a:spcBef>
                <a:spcPts val="0"/>
              </a:spcBef>
              <a:spcAft>
                <a:spcPts val="0"/>
              </a:spcAft>
              <a:buClr>
                <a:schemeClr val="dk2"/>
              </a:buClr>
              <a:buSzPts val="1400"/>
              <a:buNone/>
              <a:defRPr>
                <a:solidFill>
                  <a:schemeClr val="dk2"/>
                </a:solidFill>
              </a:defRPr>
            </a:lvl7pPr>
            <a:lvl8pPr lvl="7" algn="r">
              <a:lnSpc>
                <a:spcPct val="100000"/>
              </a:lnSpc>
              <a:spcBef>
                <a:spcPts val="0"/>
              </a:spcBef>
              <a:spcAft>
                <a:spcPts val="0"/>
              </a:spcAft>
              <a:buClr>
                <a:schemeClr val="dk2"/>
              </a:buClr>
              <a:buSzPts val="1400"/>
              <a:buNone/>
              <a:defRPr>
                <a:solidFill>
                  <a:schemeClr val="dk2"/>
                </a:solidFill>
              </a:defRPr>
            </a:lvl8pPr>
            <a:lvl9pPr lvl="8" algn="r">
              <a:lnSpc>
                <a:spcPct val="100000"/>
              </a:lnSpc>
              <a:spcBef>
                <a:spcPts val="0"/>
              </a:spcBef>
              <a:spcAft>
                <a:spcPts val="0"/>
              </a:spcAft>
              <a:buClr>
                <a:schemeClr val="dk2"/>
              </a:buClr>
              <a:buSzPts val="1400"/>
              <a:buNone/>
              <a:defRPr>
                <a:solidFill>
                  <a:schemeClr val="dk2"/>
                </a:solidFill>
              </a:defRPr>
            </a:lvl9pPr>
          </a:lstStyle>
          <a:p/>
        </p:txBody>
      </p:sp>
      <p:sp>
        <p:nvSpPr>
          <p:cNvPr id="66" name="Google Shape;66;p14"/>
          <p:cNvSpPr txBox="1"/>
          <p:nvPr>
            <p:ph idx="6" type="title"/>
          </p:nvPr>
        </p:nvSpPr>
        <p:spPr>
          <a:xfrm>
            <a:off x="5850883" y="3449699"/>
            <a:ext cx="2459400" cy="488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3900"/>
              <a:buNone/>
              <a:defRPr sz="3900"/>
            </a:lvl2pPr>
            <a:lvl3pPr lvl="2" algn="l">
              <a:lnSpc>
                <a:spcPct val="100000"/>
              </a:lnSpc>
              <a:spcBef>
                <a:spcPts val="0"/>
              </a:spcBef>
              <a:spcAft>
                <a:spcPts val="0"/>
              </a:spcAft>
              <a:buSzPts val="3900"/>
              <a:buNone/>
              <a:defRPr sz="3900"/>
            </a:lvl3pPr>
            <a:lvl4pPr lvl="3" algn="l">
              <a:lnSpc>
                <a:spcPct val="100000"/>
              </a:lnSpc>
              <a:spcBef>
                <a:spcPts val="0"/>
              </a:spcBef>
              <a:spcAft>
                <a:spcPts val="0"/>
              </a:spcAft>
              <a:buSzPts val="3900"/>
              <a:buNone/>
              <a:defRPr sz="3900"/>
            </a:lvl4pPr>
            <a:lvl5pPr lvl="4" algn="l">
              <a:lnSpc>
                <a:spcPct val="100000"/>
              </a:lnSpc>
              <a:spcBef>
                <a:spcPts val="0"/>
              </a:spcBef>
              <a:spcAft>
                <a:spcPts val="0"/>
              </a:spcAft>
              <a:buSzPts val="3900"/>
              <a:buNone/>
              <a:defRPr sz="3900"/>
            </a:lvl5pPr>
            <a:lvl6pPr lvl="5" algn="l">
              <a:lnSpc>
                <a:spcPct val="100000"/>
              </a:lnSpc>
              <a:spcBef>
                <a:spcPts val="0"/>
              </a:spcBef>
              <a:spcAft>
                <a:spcPts val="0"/>
              </a:spcAft>
              <a:buSzPts val="3900"/>
              <a:buNone/>
              <a:defRPr sz="3900"/>
            </a:lvl6pPr>
            <a:lvl7pPr lvl="6" algn="l">
              <a:lnSpc>
                <a:spcPct val="100000"/>
              </a:lnSpc>
              <a:spcBef>
                <a:spcPts val="0"/>
              </a:spcBef>
              <a:spcAft>
                <a:spcPts val="0"/>
              </a:spcAft>
              <a:buSzPts val="3900"/>
              <a:buNone/>
              <a:defRPr sz="3900"/>
            </a:lvl7pPr>
            <a:lvl8pPr lvl="7" algn="l">
              <a:lnSpc>
                <a:spcPct val="100000"/>
              </a:lnSpc>
              <a:spcBef>
                <a:spcPts val="0"/>
              </a:spcBef>
              <a:spcAft>
                <a:spcPts val="0"/>
              </a:spcAft>
              <a:buSzPts val="3900"/>
              <a:buNone/>
              <a:defRPr sz="3900"/>
            </a:lvl8pPr>
            <a:lvl9pPr lvl="8" algn="l">
              <a:lnSpc>
                <a:spcPct val="100000"/>
              </a:lnSpc>
              <a:spcBef>
                <a:spcPts val="0"/>
              </a:spcBef>
              <a:spcAft>
                <a:spcPts val="0"/>
              </a:spcAft>
              <a:buSzPts val="3900"/>
              <a:buNone/>
              <a:defRPr sz="3900"/>
            </a:lvl9pPr>
          </a:lstStyle>
          <a:p/>
        </p:txBody>
      </p:sp>
      <p:sp>
        <p:nvSpPr>
          <p:cNvPr id="67" name="Google Shape;67;p14"/>
          <p:cNvSpPr txBox="1"/>
          <p:nvPr>
            <p:ph idx="7" type="subTitle"/>
          </p:nvPr>
        </p:nvSpPr>
        <p:spPr>
          <a:xfrm>
            <a:off x="5850880" y="3838276"/>
            <a:ext cx="2459400" cy="71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1400"/>
              <a:buNone/>
              <a:defRPr sz="1400">
                <a:solidFill>
                  <a:schemeClr val="dk2"/>
                </a:solidFill>
              </a:defRPr>
            </a:lvl1pPr>
            <a:lvl2pPr lvl="1" algn="l">
              <a:lnSpc>
                <a:spcPct val="100000"/>
              </a:lnSpc>
              <a:spcBef>
                <a:spcPts val="0"/>
              </a:spcBef>
              <a:spcAft>
                <a:spcPts val="0"/>
              </a:spcAft>
              <a:buClr>
                <a:schemeClr val="dk2"/>
              </a:buClr>
              <a:buSzPts val="1400"/>
              <a:buNone/>
              <a:defRPr>
                <a:solidFill>
                  <a:schemeClr val="dk2"/>
                </a:solidFill>
              </a:defRPr>
            </a:lvl2pPr>
            <a:lvl3pPr lvl="2" algn="l">
              <a:lnSpc>
                <a:spcPct val="100000"/>
              </a:lnSpc>
              <a:spcBef>
                <a:spcPts val="0"/>
              </a:spcBef>
              <a:spcAft>
                <a:spcPts val="0"/>
              </a:spcAft>
              <a:buClr>
                <a:schemeClr val="dk2"/>
              </a:buClr>
              <a:buSzPts val="1400"/>
              <a:buNone/>
              <a:defRPr>
                <a:solidFill>
                  <a:schemeClr val="dk2"/>
                </a:solidFill>
              </a:defRPr>
            </a:lvl3pPr>
            <a:lvl4pPr lvl="3" algn="l">
              <a:lnSpc>
                <a:spcPct val="100000"/>
              </a:lnSpc>
              <a:spcBef>
                <a:spcPts val="0"/>
              </a:spcBef>
              <a:spcAft>
                <a:spcPts val="0"/>
              </a:spcAft>
              <a:buClr>
                <a:schemeClr val="dk2"/>
              </a:buClr>
              <a:buSzPts val="1400"/>
              <a:buNone/>
              <a:defRPr>
                <a:solidFill>
                  <a:schemeClr val="dk2"/>
                </a:solidFill>
              </a:defRPr>
            </a:lvl4pPr>
            <a:lvl5pPr lvl="4" algn="l">
              <a:lnSpc>
                <a:spcPct val="100000"/>
              </a:lnSpc>
              <a:spcBef>
                <a:spcPts val="0"/>
              </a:spcBef>
              <a:spcAft>
                <a:spcPts val="0"/>
              </a:spcAft>
              <a:buClr>
                <a:schemeClr val="dk2"/>
              </a:buClr>
              <a:buSzPts val="1400"/>
              <a:buNone/>
              <a:defRPr>
                <a:solidFill>
                  <a:schemeClr val="dk2"/>
                </a:solidFill>
              </a:defRPr>
            </a:lvl5pPr>
            <a:lvl6pPr lvl="5" algn="l">
              <a:lnSpc>
                <a:spcPct val="100000"/>
              </a:lnSpc>
              <a:spcBef>
                <a:spcPts val="0"/>
              </a:spcBef>
              <a:spcAft>
                <a:spcPts val="0"/>
              </a:spcAft>
              <a:buClr>
                <a:schemeClr val="dk2"/>
              </a:buClr>
              <a:buSzPts val="1400"/>
              <a:buNone/>
              <a:defRPr>
                <a:solidFill>
                  <a:schemeClr val="dk2"/>
                </a:solidFill>
              </a:defRPr>
            </a:lvl6pPr>
            <a:lvl7pPr lvl="6" algn="l">
              <a:lnSpc>
                <a:spcPct val="100000"/>
              </a:lnSpc>
              <a:spcBef>
                <a:spcPts val="0"/>
              </a:spcBef>
              <a:spcAft>
                <a:spcPts val="0"/>
              </a:spcAft>
              <a:buClr>
                <a:schemeClr val="dk2"/>
              </a:buClr>
              <a:buSzPts val="1400"/>
              <a:buNone/>
              <a:defRPr>
                <a:solidFill>
                  <a:schemeClr val="dk2"/>
                </a:solidFill>
              </a:defRPr>
            </a:lvl7pPr>
            <a:lvl8pPr lvl="7" algn="l">
              <a:lnSpc>
                <a:spcPct val="100000"/>
              </a:lnSpc>
              <a:spcBef>
                <a:spcPts val="0"/>
              </a:spcBef>
              <a:spcAft>
                <a:spcPts val="0"/>
              </a:spcAft>
              <a:buClr>
                <a:schemeClr val="dk2"/>
              </a:buClr>
              <a:buSzPts val="1400"/>
              <a:buNone/>
              <a:defRPr>
                <a:solidFill>
                  <a:schemeClr val="dk2"/>
                </a:solidFill>
              </a:defRPr>
            </a:lvl8pPr>
            <a:lvl9pPr lvl="8" algn="l">
              <a:lnSpc>
                <a:spcPct val="100000"/>
              </a:lnSpc>
              <a:spcBef>
                <a:spcPts val="0"/>
              </a:spcBef>
              <a:spcAft>
                <a:spcPts val="0"/>
              </a:spcAft>
              <a:buClr>
                <a:schemeClr val="dk2"/>
              </a:buClr>
              <a:buSzPts val="1400"/>
              <a:buNone/>
              <a:defRPr>
                <a:solidFill>
                  <a:schemeClr val="dk2"/>
                </a:solidFill>
              </a:defRPr>
            </a:lvl9pPr>
          </a:lstStyle>
          <a:p/>
        </p:txBody>
      </p:sp>
      <p:sp>
        <p:nvSpPr>
          <p:cNvPr id="68" name="Google Shape;68;p14"/>
          <p:cNvSpPr txBox="1"/>
          <p:nvPr>
            <p:ph idx="8" type="title"/>
          </p:nvPr>
        </p:nvSpPr>
        <p:spPr>
          <a:xfrm>
            <a:off x="1002325" y="711181"/>
            <a:ext cx="2403900" cy="5727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2800"/>
              <a:buNone/>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SECTION_TITLE_AND_DESCRIPTION_1_1_4">
    <p:spTree>
      <p:nvGrpSpPr>
        <p:cNvPr id="69" name="Shape 69"/>
        <p:cNvGrpSpPr/>
        <p:nvPr/>
      </p:nvGrpSpPr>
      <p:grpSpPr>
        <a:xfrm>
          <a:off x="0" y="0"/>
          <a:ext cx="0" cy="0"/>
          <a:chOff x="0" y="0"/>
          <a:chExt cx="0" cy="0"/>
        </a:xfrm>
      </p:grpSpPr>
      <p:pic>
        <p:nvPicPr>
          <p:cNvPr id="70" name="Google Shape;70;p15"/>
          <p:cNvPicPr preferRelativeResize="0"/>
          <p:nvPr/>
        </p:nvPicPr>
        <p:blipFill rotWithShape="1">
          <a:blip r:embed="rId2">
            <a:alphaModFix amt="28000"/>
          </a:blip>
          <a:srcRect b="39510" l="0" r="0" t="3044"/>
          <a:stretch/>
        </p:blipFill>
        <p:spPr>
          <a:xfrm>
            <a:off x="-247650" y="-187450"/>
            <a:ext cx="9736456" cy="5520128"/>
          </a:xfrm>
          <a:prstGeom prst="rect">
            <a:avLst/>
          </a:prstGeom>
          <a:noFill/>
          <a:ln>
            <a:noFill/>
          </a:ln>
        </p:spPr>
      </p:pic>
      <p:pic>
        <p:nvPicPr>
          <p:cNvPr id="71" name="Google Shape;71;p15"/>
          <p:cNvPicPr preferRelativeResize="0"/>
          <p:nvPr/>
        </p:nvPicPr>
        <p:blipFill rotWithShape="1">
          <a:blip r:embed="rId3">
            <a:alphaModFix/>
          </a:blip>
          <a:srcRect b="6838" l="0" r="1545" t="0"/>
          <a:stretch/>
        </p:blipFill>
        <p:spPr>
          <a:xfrm>
            <a:off x="384887" y="134900"/>
            <a:ext cx="8374226" cy="4873724"/>
          </a:xfrm>
          <a:prstGeom prst="rect">
            <a:avLst/>
          </a:prstGeom>
          <a:noFill/>
          <a:ln>
            <a:noFill/>
          </a:ln>
        </p:spPr>
      </p:pic>
      <p:sp>
        <p:nvSpPr>
          <p:cNvPr id="72" name="Google Shape;72;p15"/>
          <p:cNvSpPr txBox="1"/>
          <p:nvPr>
            <p:ph type="title"/>
          </p:nvPr>
        </p:nvSpPr>
        <p:spPr>
          <a:xfrm>
            <a:off x="3628589" y="2942625"/>
            <a:ext cx="2333100" cy="488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73" name="Google Shape;73;p15"/>
          <p:cNvSpPr txBox="1"/>
          <p:nvPr>
            <p:ph idx="1" type="subTitle"/>
          </p:nvPr>
        </p:nvSpPr>
        <p:spPr>
          <a:xfrm>
            <a:off x="3628600" y="3303578"/>
            <a:ext cx="2333100" cy="833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1600"/>
              <a:buNone/>
              <a:defRPr sz="1400">
                <a:solidFill>
                  <a:schemeClr val="dk2"/>
                </a:solidFill>
              </a:defRPr>
            </a:lvl1pPr>
            <a:lvl2pPr lvl="1" algn="l">
              <a:lnSpc>
                <a:spcPct val="100000"/>
              </a:lnSpc>
              <a:spcBef>
                <a:spcPts val="0"/>
              </a:spcBef>
              <a:spcAft>
                <a:spcPts val="0"/>
              </a:spcAft>
              <a:buClr>
                <a:schemeClr val="dk2"/>
              </a:buClr>
              <a:buSzPts val="1600"/>
              <a:buNone/>
              <a:defRPr sz="1600">
                <a:solidFill>
                  <a:schemeClr val="dk2"/>
                </a:solidFill>
              </a:defRPr>
            </a:lvl2pPr>
            <a:lvl3pPr lvl="2" algn="l">
              <a:lnSpc>
                <a:spcPct val="100000"/>
              </a:lnSpc>
              <a:spcBef>
                <a:spcPts val="0"/>
              </a:spcBef>
              <a:spcAft>
                <a:spcPts val="0"/>
              </a:spcAft>
              <a:buClr>
                <a:schemeClr val="dk2"/>
              </a:buClr>
              <a:buSzPts val="1600"/>
              <a:buNone/>
              <a:defRPr sz="1600">
                <a:solidFill>
                  <a:schemeClr val="dk2"/>
                </a:solidFill>
              </a:defRPr>
            </a:lvl3pPr>
            <a:lvl4pPr lvl="3" algn="l">
              <a:lnSpc>
                <a:spcPct val="100000"/>
              </a:lnSpc>
              <a:spcBef>
                <a:spcPts val="0"/>
              </a:spcBef>
              <a:spcAft>
                <a:spcPts val="0"/>
              </a:spcAft>
              <a:buClr>
                <a:schemeClr val="dk2"/>
              </a:buClr>
              <a:buSzPts val="1600"/>
              <a:buNone/>
              <a:defRPr sz="1600">
                <a:solidFill>
                  <a:schemeClr val="dk2"/>
                </a:solidFill>
              </a:defRPr>
            </a:lvl4pPr>
            <a:lvl5pPr lvl="4" algn="l">
              <a:lnSpc>
                <a:spcPct val="100000"/>
              </a:lnSpc>
              <a:spcBef>
                <a:spcPts val="0"/>
              </a:spcBef>
              <a:spcAft>
                <a:spcPts val="0"/>
              </a:spcAft>
              <a:buClr>
                <a:schemeClr val="dk2"/>
              </a:buClr>
              <a:buSzPts val="1600"/>
              <a:buNone/>
              <a:defRPr sz="1600">
                <a:solidFill>
                  <a:schemeClr val="dk2"/>
                </a:solidFill>
              </a:defRPr>
            </a:lvl5pPr>
            <a:lvl6pPr lvl="5" algn="l">
              <a:lnSpc>
                <a:spcPct val="100000"/>
              </a:lnSpc>
              <a:spcBef>
                <a:spcPts val="0"/>
              </a:spcBef>
              <a:spcAft>
                <a:spcPts val="0"/>
              </a:spcAft>
              <a:buClr>
                <a:schemeClr val="dk2"/>
              </a:buClr>
              <a:buSzPts val="1600"/>
              <a:buNone/>
              <a:defRPr sz="1600">
                <a:solidFill>
                  <a:schemeClr val="dk2"/>
                </a:solidFill>
              </a:defRPr>
            </a:lvl6pPr>
            <a:lvl7pPr lvl="6" algn="l">
              <a:lnSpc>
                <a:spcPct val="100000"/>
              </a:lnSpc>
              <a:spcBef>
                <a:spcPts val="0"/>
              </a:spcBef>
              <a:spcAft>
                <a:spcPts val="0"/>
              </a:spcAft>
              <a:buClr>
                <a:schemeClr val="dk2"/>
              </a:buClr>
              <a:buSzPts val="1600"/>
              <a:buNone/>
              <a:defRPr sz="1600">
                <a:solidFill>
                  <a:schemeClr val="dk2"/>
                </a:solidFill>
              </a:defRPr>
            </a:lvl7pPr>
            <a:lvl8pPr lvl="7" algn="l">
              <a:lnSpc>
                <a:spcPct val="100000"/>
              </a:lnSpc>
              <a:spcBef>
                <a:spcPts val="0"/>
              </a:spcBef>
              <a:spcAft>
                <a:spcPts val="0"/>
              </a:spcAft>
              <a:buClr>
                <a:schemeClr val="dk2"/>
              </a:buClr>
              <a:buSzPts val="1600"/>
              <a:buNone/>
              <a:defRPr sz="1600">
                <a:solidFill>
                  <a:schemeClr val="dk2"/>
                </a:solidFill>
              </a:defRPr>
            </a:lvl8pPr>
            <a:lvl9pPr lvl="8" algn="l">
              <a:lnSpc>
                <a:spcPct val="100000"/>
              </a:lnSpc>
              <a:spcBef>
                <a:spcPts val="0"/>
              </a:spcBef>
              <a:spcAft>
                <a:spcPts val="0"/>
              </a:spcAft>
              <a:buClr>
                <a:schemeClr val="dk2"/>
              </a:buClr>
              <a:buSzPts val="1600"/>
              <a:buNone/>
              <a:defRPr sz="1600">
                <a:solidFill>
                  <a:schemeClr val="dk2"/>
                </a:solidFill>
              </a:defRPr>
            </a:lvl9pPr>
          </a:lstStyle>
          <a:p/>
        </p:txBody>
      </p:sp>
      <p:sp>
        <p:nvSpPr>
          <p:cNvPr id="74" name="Google Shape;74;p15"/>
          <p:cNvSpPr txBox="1"/>
          <p:nvPr>
            <p:ph idx="2" type="title"/>
          </p:nvPr>
        </p:nvSpPr>
        <p:spPr>
          <a:xfrm>
            <a:off x="1295503" y="2130949"/>
            <a:ext cx="2333100" cy="488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75" name="Google Shape;75;p15"/>
          <p:cNvSpPr txBox="1"/>
          <p:nvPr>
            <p:ph idx="3" type="subTitle"/>
          </p:nvPr>
        </p:nvSpPr>
        <p:spPr>
          <a:xfrm>
            <a:off x="1295511" y="2491901"/>
            <a:ext cx="2333100" cy="833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1600"/>
              <a:buNone/>
              <a:defRPr sz="1400">
                <a:solidFill>
                  <a:schemeClr val="dk2"/>
                </a:solidFill>
              </a:defRPr>
            </a:lvl1pPr>
            <a:lvl2pPr lvl="1" algn="l">
              <a:lnSpc>
                <a:spcPct val="100000"/>
              </a:lnSpc>
              <a:spcBef>
                <a:spcPts val="0"/>
              </a:spcBef>
              <a:spcAft>
                <a:spcPts val="0"/>
              </a:spcAft>
              <a:buClr>
                <a:schemeClr val="dk2"/>
              </a:buClr>
              <a:buSzPts val="1600"/>
              <a:buNone/>
              <a:defRPr sz="1600">
                <a:solidFill>
                  <a:schemeClr val="dk2"/>
                </a:solidFill>
              </a:defRPr>
            </a:lvl2pPr>
            <a:lvl3pPr lvl="2" algn="l">
              <a:lnSpc>
                <a:spcPct val="100000"/>
              </a:lnSpc>
              <a:spcBef>
                <a:spcPts val="0"/>
              </a:spcBef>
              <a:spcAft>
                <a:spcPts val="0"/>
              </a:spcAft>
              <a:buClr>
                <a:schemeClr val="dk2"/>
              </a:buClr>
              <a:buSzPts val="1600"/>
              <a:buNone/>
              <a:defRPr sz="1600">
                <a:solidFill>
                  <a:schemeClr val="dk2"/>
                </a:solidFill>
              </a:defRPr>
            </a:lvl3pPr>
            <a:lvl4pPr lvl="3" algn="l">
              <a:lnSpc>
                <a:spcPct val="100000"/>
              </a:lnSpc>
              <a:spcBef>
                <a:spcPts val="0"/>
              </a:spcBef>
              <a:spcAft>
                <a:spcPts val="0"/>
              </a:spcAft>
              <a:buClr>
                <a:schemeClr val="dk2"/>
              </a:buClr>
              <a:buSzPts val="1600"/>
              <a:buNone/>
              <a:defRPr sz="1600">
                <a:solidFill>
                  <a:schemeClr val="dk2"/>
                </a:solidFill>
              </a:defRPr>
            </a:lvl4pPr>
            <a:lvl5pPr lvl="4" algn="l">
              <a:lnSpc>
                <a:spcPct val="100000"/>
              </a:lnSpc>
              <a:spcBef>
                <a:spcPts val="0"/>
              </a:spcBef>
              <a:spcAft>
                <a:spcPts val="0"/>
              </a:spcAft>
              <a:buClr>
                <a:schemeClr val="dk2"/>
              </a:buClr>
              <a:buSzPts val="1600"/>
              <a:buNone/>
              <a:defRPr sz="1600">
                <a:solidFill>
                  <a:schemeClr val="dk2"/>
                </a:solidFill>
              </a:defRPr>
            </a:lvl5pPr>
            <a:lvl6pPr lvl="5" algn="l">
              <a:lnSpc>
                <a:spcPct val="100000"/>
              </a:lnSpc>
              <a:spcBef>
                <a:spcPts val="0"/>
              </a:spcBef>
              <a:spcAft>
                <a:spcPts val="0"/>
              </a:spcAft>
              <a:buClr>
                <a:schemeClr val="dk2"/>
              </a:buClr>
              <a:buSzPts val="1600"/>
              <a:buNone/>
              <a:defRPr sz="1600">
                <a:solidFill>
                  <a:schemeClr val="dk2"/>
                </a:solidFill>
              </a:defRPr>
            </a:lvl6pPr>
            <a:lvl7pPr lvl="6" algn="l">
              <a:lnSpc>
                <a:spcPct val="100000"/>
              </a:lnSpc>
              <a:spcBef>
                <a:spcPts val="0"/>
              </a:spcBef>
              <a:spcAft>
                <a:spcPts val="0"/>
              </a:spcAft>
              <a:buClr>
                <a:schemeClr val="dk2"/>
              </a:buClr>
              <a:buSzPts val="1600"/>
              <a:buNone/>
              <a:defRPr sz="1600">
                <a:solidFill>
                  <a:schemeClr val="dk2"/>
                </a:solidFill>
              </a:defRPr>
            </a:lvl7pPr>
            <a:lvl8pPr lvl="7" algn="l">
              <a:lnSpc>
                <a:spcPct val="100000"/>
              </a:lnSpc>
              <a:spcBef>
                <a:spcPts val="0"/>
              </a:spcBef>
              <a:spcAft>
                <a:spcPts val="0"/>
              </a:spcAft>
              <a:buClr>
                <a:schemeClr val="dk2"/>
              </a:buClr>
              <a:buSzPts val="1600"/>
              <a:buNone/>
              <a:defRPr sz="1600">
                <a:solidFill>
                  <a:schemeClr val="dk2"/>
                </a:solidFill>
              </a:defRPr>
            </a:lvl8pPr>
            <a:lvl9pPr lvl="8" algn="l">
              <a:lnSpc>
                <a:spcPct val="100000"/>
              </a:lnSpc>
              <a:spcBef>
                <a:spcPts val="0"/>
              </a:spcBef>
              <a:spcAft>
                <a:spcPts val="0"/>
              </a:spcAft>
              <a:buClr>
                <a:schemeClr val="dk2"/>
              </a:buClr>
              <a:buSzPts val="1600"/>
              <a:buNone/>
              <a:defRPr sz="1600">
                <a:solidFill>
                  <a:schemeClr val="dk2"/>
                </a:solidFill>
              </a:defRPr>
            </a:lvl9pPr>
          </a:lstStyle>
          <a:p/>
        </p:txBody>
      </p:sp>
      <p:sp>
        <p:nvSpPr>
          <p:cNvPr id="76" name="Google Shape;76;p15"/>
          <p:cNvSpPr txBox="1"/>
          <p:nvPr>
            <p:ph idx="4" type="title"/>
          </p:nvPr>
        </p:nvSpPr>
        <p:spPr>
          <a:xfrm>
            <a:off x="5964918" y="2130948"/>
            <a:ext cx="2333100" cy="488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77" name="Google Shape;77;p15"/>
          <p:cNvSpPr txBox="1"/>
          <p:nvPr>
            <p:ph idx="5" type="subTitle"/>
          </p:nvPr>
        </p:nvSpPr>
        <p:spPr>
          <a:xfrm>
            <a:off x="5964925" y="2491900"/>
            <a:ext cx="2333100" cy="833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1600"/>
              <a:buNone/>
              <a:defRPr sz="1400">
                <a:solidFill>
                  <a:schemeClr val="dk2"/>
                </a:solidFill>
              </a:defRPr>
            </a:lvl1pPr>
            <a:lvl2pPr lvl="1" algn="l">
              <a:lnSpc>
                <a:spcPct val="100000"/>
              </a:lnSpc>
              <a:spcBef>
                <a:spcPts val="0"/>
              </a:spcBef>
              <a:spcAft>
                <a:spcPts val="0"/>
              </a:spcAft>
              <a:buClr>
                <a:schemeClr val="dk2"/>
              </a:buClr>
              <a:buSzPts val="1600"/>
              <a:buNone/>
              <a:defRPr sz="1600">
                <a:solidFill>
                  <a:schemeClr val="dk2"/>
                </a:solidFill>
              </a:defRPr>
            </a:lvl2pPr>
            <a:lvl3pPr lvl="2" algn="l">
              <a:lnSpc>
                <a:spcPct val="100000"/>
              </a:lnSpc>
              <a:spcBef>
                <a:spcPts val="0"/>
              </a:spcBef>
              <a:spcAft>
                <a:spcPts val="0"/>
              </a:spcAft>
              <a:buClr>
                <a:schemeClr val="dk2"/>
              </a:buClr>
              <a:buSzPts val="1600"/>
              <a:buNone/>
              <a:defRPr sz="1600">
                <a:solidFill>
                  <a:schemeClr val="dk2"/>
                </a:solidFill>
              </a:defRPr>
            </a:lvl3pPr>
            <a:lvl4pPr lvl="3" algn="l">
              <a:lnSpc>
                <a:spcPct val="100000"/>
              </a:lnSpc>
              <a:spcBef>
                <a:spcPts val="0"/>
              </a:spcBef>
              <a:spcAft>
                <a:spcPts val="0"/>
              </a:spcAft>
              <a:buClr>
                <a:schemeClr val="dk2"/>
              </a:buClr>
              <a:buSzPts val="1600"/>
              <a:buNone/>
              <a:defRPr sz="1600">
                <a:solidFill>
                  <a:schemeClr val="dk2"/>
                </a:solidFill>
              </a:defRPr>
            </a:lvl4pPr>
            <a:lvl5pPr lvl="4" algn="l">
              <a:lnSpc>
                <a:spcPct val="100000"/>
              </a:lnSpc>
              <a:spcBef>
                <a:spcPts val="0"/>
              </a:spcBef>
              <a:spcAft>
                <a:spcPts val="0"/>
              </a:spcAft>
              <a:buClr>
                <a:schemeClr val="dk2"/>
              </a:buClr>
              <a:buSzPts val="1600"/>
              <a:buNone/>
              <a:defRPr sz="1600">
                <a:solidFill>
                  <a:schemeClr val="dk2"/>
                </a:solidFill>
              </a:defRPr>
            </a:lvl5pPr>
            <a:lvl6pPr lvl="5" algn="l">
              <a:lnSpc>
                <a:spcPct val="100000"/>
              </a:lnSpc>
              <a:spcBef>
                <a:spcPts val="0"/>
              </a:spcBef>
              <a:spcAft>
                <a:spcPts val="0"/>
              </a:spcAft>
              <a:buClr>
                <a:schemeClr val="dk2"/>
              </a:buClr>
              <a:buSzPts val="1600"/>
              <a:buNone/>
              <a:defRPr sz="1600">
                <a:solidFill>
                  <a:schemeClr val="dk2"/>
                </a:solidFill>
              </a:defRPr>
            </a:lvl6pPr>
            <a:lvl7pPr lvl="6" algn="l">
              <a:lnSpc>
                <a:spcPct val="100000"/>
              </a:lnSpc>
              <a:spcBef>
                <a:spcPts val="0"/>
              </a:spcBef>
              <a:spcAft>
                <a:spcPts val="0"/>
              </a:spcAft>
              <a:buClr>
                <a:schemeClr val="dk2"/>
              </a:buClr>
              <a:buSzPts val="1600"/>
              <a:buNone/>
              <a:defRPr sz="1600">
                <a:solidFill>
                  <a:schemeClr val="dk2"/>
                </a:solidFill>
              </a:defRPr>
            </a:lvl7pPr>
            <a:lvl8pPr lvl="7" algn="l">
              <a:lnSpc>
                <a:spcPct val="100000"/>
              </a:lnSpc>
              <a:spcBef>
                <a:spcPts val="0"/>
              </a:spcBef>
              <a:spcAft>
                <a:spcPts val="0"/>
              </a:spcAft>
              <a:buClr>
                <a:schemeClr val="dk2"/>
              </a:buClr>
              <a:buSzPts val="1600"/>
              <a:buNone/>
              <a:defRPr sz="1600">
                <a:solidFill>
                  <a:schemeClr val="dk2"/>
                </a:solidFill>
              </a:defRPr>
            </a:lvl8pPr>
            <a:lvl9pPr lvl="8" algn="l">
              <a:lnSpc>
                <a:spcPct val="100000"/>
              </a:lnSpc>
              <a:spcBef>
                <a:spcPts val="0"/>
              </a:spcBef>
              <a:spcAft>
                <a:spcPts val="0"/>
              </a:spcAft>
              <a:buClr>
                <a:schemeClr val="dk2"/>
              </a:buClr>
              <a:buSzPts val="1600"/>
              <a:buNone/>
              <a:defRPr sz="1600">
                <a:solidFill>
                  <a:schemeClr val="dk2"/>
                </a:solidFill>
              </a:defRPr>
            </a:lvl9pPr>
          </a:lstStyle>
          <a:p/>
        </p:txBody>
      </p:sp>
      <p:sp>
        <p:nvSpPr>
          <p:cNvPr id="78" name="Google Shape;78;p15"/>
          <p:cNvSpPr txBox="1"/>
          <p:nvPr>
            <p:ph idx="6" type="title"/>
          </p:nvPr>
        </p:nvSpPr>
        <p:spPr>
          <a:xfrm>
            <a:off x="2569750" y="711175"/>
            <a:ext cx="4004400" cy="5727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2800"/>
              <a:buNone/>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79" name="Shape 79"/>
        <p:cNvGrpSpPr/>
        <p:nvPr/>
      </p:nvGrpSpPr>
      <p:grpSpPr>
        <a:xfrm>
          <a:off x="0" y="0"/>
          <a:ext cx="0" cy="0"/>
          <a:chOff x="0" y="0"/>
          <a:chExt cx="0" cy="0"/>
        </a:xfrm>
      </p:grpSpPr>
      <p:pic>
        <p:nvPicPr>
          <p:cNvPr id="80" name="Google Shape;80;p16"/>
          <p:cNvPicPr preferRelativeResize="0"/>
          <p:nvPr/>
        </p:nvPicPr>
        <p:blipFill rotWithShape="1">
          <a:blip r:embed="rId2">
            <a:alphaModFix amt="28000"/>
          </a:blip>
          <a:srcRect b="39510" l="0" r="0" t="3044"/>
          <a:stretch/>
        </p:blipFill>
        <p:spPr>
          <a:xfrm>
            <a:off x="-247650" y="-187450"/>
            <a:ext cx="9736456" cy="5520128"/>
          </a:xfrm>
          <a:prstGeom prst="rect">
            <a:avLst/>
          </a:prstGeom>
          <a:noFill/>
          <a:ln>
            <a:noFill/>
          </a:ln>
        </p:spPr>
      </p:pic>
      <p:pic>
        <p:nvPicPr>
          <p:cNvPr id="81" name="Google Shape;81;p16"/>
          <p:cNvPicPr preferRelativeResize="0"/>
          <p:nvPr/>
        </p:nvPicPr>
        <p:blipFill rotWithShape="1">
          <a:blip r:embed="rId3">
            <a:alphaModFix/>
          </a:blip>
          <a:srcRect b="0" l="19" r="9" t="0"/>
          <a:stretch/>
        </p:blipFill>
        <p:spPr>
          <a:xfrm>
            <a:off x="255775" y="186275"/>
            <a:ext cx="8632448" cy="4770950"/>
          </a:xfrm>
          <a:prstGeom prst="rect">
            <a:avLst/>
          </a:prstGeom>
          <a:noFill/>
          <a:ln>
            <a:noFill/>
          </a:ln>
        </p:spPr>
      </p:pic>
      <p:sp>
        <p:nvSpPr>
          <p:cNvPr id="82" name="Google Shape;82;p16"/>
          <p:cNvSpPr txBox="1"/>
          <p:nvPr>
            <p:ph type="title"/>
          </p:nvPr>
        </p:nvSpPr>
        <p:spPr>
          <a:xfrm>
            <a:off x="534900" y="2495013"/>
            <a:ext cx="3798000" cy="81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83" name="Google Shape;83;p16"/>
          <p:cNvSpPr txBox="1"/>
          <p:nvPr>
            <p:ph idx="1" type="subTitle"/>
          </p:nvPr>
        </p:nvSpPr>
        <p:spPr>
          <a:xfrm>
            <a:off x="799650" y="3241096"/>
            <a:ext cx="3268500" cy="656100"/>
          </a:xfrm>
          <a:prstGeom prst="rect">
            <a:avLst/>
          </a:prstGeom>
          <a:noFill/>
          <a:ln>
            <a:noFill/>
          </a:ln>
        </p:spPr>
        <p:txBody>
          <a:bodyPr anchorCtr="0" anchor="t" bIns="91425" lIns="91425" spcFirstLastPara="1" rIns="91425" wrap="square" tIns="91425">
            <a:noAutofit/>
          </a:bodyPr>
          <a:lstStyle>
            <a:lvl1pPr lvl="0" algn="ctr">
              <a:lnSpc>
                <a:spcPct val="90000"/>
              </a:lnSpc>
              <a:spcBef>
                <a:spcPts val="0"/>
              </a:spcBef>
              <a:spcAft>
                <a:spcPts val="0"/>
              </a:spcAft>
              <a:buClr>
                <a:schemeClr val="dk2"/>
              </a:buClr>
              <a:buSzPts val="1600"/>
              <a:buNone/>
              <a:defRPr sz="1600">
                <a:solidFill>
                  <a:schemeClr val="dk2"/>
                </a:solidFill>
              </a:defRPr>
            </a:lvl1pPr>
            <a:lvl2pPr lvl="1"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2pPr>
            <a:lvl3pPr lvl="2"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3pPr>
            <a:lvl4pPr lvl="3"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4pPr>
            <a:lvl5pPr lvl="4"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5pPr>
            <a:lvl6pPr lvl="5"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6pPr>
            <a:lvl7pPr lvl="6"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7pPr>
            <a:lvl8pPr lvl="7"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8pPr>
            <a:lvl9pPr lvl="8"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9pPr>
          </a:lstStyle>
          <a:p/>
        </p:txBody>
      </p:sp>
      <p:sp>
        <p:nvSpPr>
          <p:cNvPr id="84" name="Google Shape;84;p16"/>
          <p:cNvSpPr txBox="1"/>
          <p:nvPr>
            <p:ph idx="2" type="title"/>
          </p:nvPr>
        </p:nvSpPr>
        <p:spPr>
          <a:xfrm>
            <a:off x="1640100" y="1347913"/>
            <a:ext cx="1587600" cy="100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4800"/>
              <a:buNone/>
              <a:defRPr b="0" sz="4800">
                <a:solidFill>
                  <a:schemeClr val="dk1"/>
                </a:solidFill>
              </a:defRPr>
            </a:lvl1pPr>
            <a:lvl2pPr lvl="1" algn="ctr">
              <a:lnSpc>
                <a:spcPct val="100000"/>
              </a:lnSpc>
              <a:spcBef>
                <a:spcPts val="0"/>
              </a:spcBef>
              <a:spcAft>
                <a:spcPts val="0"/>
              </a:spcAft>
              <a:buClr>
                <a:schemeClr val="dk2"/>
              </a:buClr>
              <a:buSzPts val="4800"/>
              <a:buNone/>
              <a:defRPr sz="4800">
                <a:solidFill>
                  <a:schemeClr val="dk2"/>
                </a:solidFill>
              </a:defRPr>
            </a:lvl2pPr>
            <a:lvl3pPr lvl="2" algn="ctr">
              <a:lnSpc>
                <a:spcPct val="100000"/>
              </a:lnSpc>
              <a:spcBef>
                <a:spcPts val="0"/>
              </a:spcBef>
              <a:spcAft>
                <a:spcPts val="0"/>
              </a:spcAft>
              <a:buClr>
                <a:schemeClr val="dk2"/>
              </a:buClr>
              <a:buSzPts val="4800"/>
              <a:buNone/>
              <a:defRPr sz="4800">
                <a:solidFill>
                  <a:schemeClr val="dk2"/>
                </a:solidFill>
              </a:defRPr>
            </a:lvl3pPr>
            <a:lvl4pPr lvl="3" algn="ctr">
              <a:lnSpc>
                <a:spcPct val="100000"/>
              </a:lnSpc>
              <a:spcBef>
                <a:spcPts val="0"/>
              </a:spcBef>
              <a:spcAft>
                <a:spcPts val="0"/>
              </a:spcAft>
              <a:buClr>
                <a:schemeClr val="dk2"/>
              </a:buClr>
              <a:buSzPts val="4800"/>
              <a:buNone/>
              <a:defRPr sz="4800">
                <a:solidFill>
                  <a:schemeClr val="dk2"/>
                </a:solidFill>
              </a:defRPr>
            </a:lvl4pPr>
            <a:lvl5pPr lvl="4" algn="ctr">
              <a:lnSpc>
                <a:spcPct val="100000"/>
              </a:lnSpc>
              <a:spcBef>
                <a:spcPts val="0"/>
              </a:spcBef>
              <a:spcAft>
                <a:spcPts val="0"/>
              </a:spcAft>
              <a:buClr>
                <a:schemeClr val="dk2"/>
              </a:buClr>
              <a:buSzPts val="4800"/>
              <a:buNone/>
              <a:defRPr sz="4800">
                <a:solidFill>
                  <a:schemeClr val="dk2"/>
                </a:solidFill>
              </a:defRPr>
            </a:lvl5pPr>
            <a:lvl6pPr lvl="5" algn="ctr">
              <a:lnSpc>
                <a:spcPct val="100000"/>
              </a:lnSpc>
              <a:spcBef>
                <a:spcPts val="0"/>
              </a:spcBef>
              <a:spcAft>
                <a:spcPts val="0"/>
              </a:spcAft>
              <a:buClr>
                <a:schemeClr val="dk2"/>
              </a:buClr>
              <a:buSzPts val="4800"/>
              <a:buNone/>
              <a:defRPr sz="4800">
                <a:solidFill>
                  <a:schemeClr val="dk2"/>
                </a:solidFill>
              </a:defRPr>
            </a:lvl6pPr>
            <a:lvl7pPr lvl="6" algn="ctr">
              <a:lnSpc>
                <a:spcPct val="100000"/>
              </a:lnSpc>
              <a:spcBef>
                <a:spcPts val="0"/>
              </a:spcBef>
              <a:spcAft>
                <a:spcPts val="0"/>
              </a:spcAft>
              <a:buClr>
                <a:schemeClr val="dk2"/>
              </a:buClr>
              <a:buSzPts val="4800"/>
              <a:buNone/>
              <a:defRPr sz="4800">
                <a:solidFill>
                  <a:schemeClr val="dk2"/>
                </a:solidFill>
              </a:defRPr>
            </a:lvl7pPr>
            <a:lvl8pPr lvl="7" algn="ctr">
              <a:lnSpc>
                <a:spcPct val="100000"/>
              </a:lnSpc>
              <a:spcBef>
                <a:spcPts val="0"/>
              </a:spcBef>
              <a:spcAft>
                <a:spcPts val="0"/>
              </a:spcAft>
              <a:buClr>
                <a:schemeClr val="dk2"/>
              </a:buClr>
              <a:buSzPts val="4800"/>
              <a:buNone/>
              <a:defRPr sz="4800">
                <a:solidFill>
                  <a:schemeClr val="dk2"/>
                </a:solidFill>
              </a:defRPr>
            </a:lvl8pPr>
            <a:lvl9pPr lvl="8" algn="ctr">
              <a:lnSpc>
                <a:spcPct val="100000"/>
              </a:lnSpc>
              <a:spcBef>
                <a:spcPts val="0"/>
              </a:spcBef>
              <a:spcAft>
                <a:spcPts val="0"/>
              </a:spcAft>
              <a:buClr>
                <a:schemeClr val="dk2"/>
              </a:buClr>
              <a:buSzPts val="4800"/>
              <a:buNone/>
              <a:defRPr sz="4800">
                <a:solidFill>
                  <a:schemeClr val="dk2"/>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spTree>
      <p:nvGrpSpPr>
        <p:cNvPr id="85" name="Shape 85"/>
        <p:cNvGrpSpPr/>
        <p:nvPr/>
      </p:nvGrpSpPr>
      <p:grpSpPr>
        <a:xfrm>
          <a:off x="0" y="0"/>
          <a:ext cx="0" cy="0"/>
          <a:chOff x="0" y="0"/>
          <a:chExt cx="0" cy="0"/>
        </a:xfrm>
      </p:grpSpPr>
      <p:pic>
        <p:nvPicPr>
          <p:cNvPr id="86" name="Google Shape;86;p17"/>
          <p:cNvPicPr preferRelativeResize="0"/>
          <p:nvPr/>
        </p:nvPicPr>
        <p:blipFill rotWithShape="1">
          <a:blip r:embed="rId2">
            <a:alphaModFix amt="28000"/>
          </a:blip>
          <a:srcRect b="39510" l="0" r="0" t="3044"/>
          <a:stretch/>
        </p:blipFill>
        <p:spPr>
          <a:xfrm>
            <a:off x="-247650" y="-187450"/>
            <a:ext cx="9736456" cy="5520128"/>
          </a:xfrm>
          <a:prstGeom prst="rect">
            <a:avLst/>
          </a:prstGeom>
          <a:noFill/>
          <a:ln>
            <a:noFill/>
          </a:ln>
        </p:spPr>
      </p:pic>
      <p:pic>
        <p:nvPicPr>
          <p:cNvPr id="87" name="Google Shape;87;p17"/>
          <p:cNvPicPr preferRelativeResize="0"/>
          <p:nvPr/>
        </p:nvPicPr>
        <p:blipFill rotWithShape="1">
          <a:blip r:embed="rId3">
            <a:alphaModFix/>
          </a:blip>
          <a:srcRect b="61089" l="0" r="0" t="0"/>
          <a:stretch/>
        </p:blipFill>
        <p:spPr>
          <a:xfrm rot="1142343">
            <a:off x="6222977" y="2291982"/>
            <a:ext cx="2068425" cy="1772790"/>
          </a:xfrm>
          <a:prstGeom prst="rect">
            <a:avLst/>
          </a:prstGeom>
          <a:noFill/>
          <a:ln>
            <a:noFill/>
          </a:ln>
        </p:spPr>
      </p:pic>
      <p:pic>
        <p:nvPicPr>
          <p:cNvPr id="88" name="Google Shape;88;p17"/>
          <p:cNvPicPr preferRelativeResize="0"/>
          <p:nvPr/>
        </p:nvPicPr>
        <p:blipFill rotWithShape="1">
          <a:blip r:embed="rId3">
            <a:alphaModFix/>
          </a:blip>
          <a:srcRect b="61089" l="0" r="0" t="0"/>
          <a:stretch/>
        </p:blipFill>
        <p:spPr>
          <a:xfrm rot="-1920292">
            <a:off x="925351" y="1011382"/>
            <a:ext cx="2068424" cy="1772790"/>
          </a:xfrm>
          <a:prstGeom prst="rect">
            <a:avLst/>
          </a:prstGeom>
          <a:noFill/>
          <a:ln>
            <a:noFill/>
          </a:ln>
        </p:spPr>
      </p:pic>
      <p:pic>
        <p:nvPicPr>
          <p:cNvPr id="89" name="Google Shape;89;p17"/>
          <p:cNvPicPr preferRelativeResize="0"/>
          <p:nvPr/>
        </p:nvPicPr>
        <p:blipFill rotWithShape="1">
          <a:blip r:embed="rId4">
            <a:alphaModFix/>
          </a:blip>
          <a:srcRect b="0" l="0" r="0" t="0"/>
          <a:stretch/>
        </p:blipFill>
        <p:spPr>
          <a:xfrm>
            <a:off x="1874151" y="447699"/>
            <a:ext cx="5395700" cy="4248101"/>
          </a:xfrm>
          <a:prstGeom prst="rect">
            <a:avLst/>
          </a:prstGeom>
          <a:noFill/>
          <a:ln>
            <a:noFill/>
          </a:ln>
          <a:effectLst>
            <a:outerShdw blurRad="57150" rotWithShape="0" algn="bl" dir="5400000" dist="19050">
              <a:srgbClr val="000000">
                <a:alpha val="49800"/>
              </a:srgbClr>
            </a:outerShdw>
          </a:effectLst>
        </p:spPr>
      </p:pic>
      <p:sp>
        <p:nvSpPr>
          <p:cNvPr id="90" name="Google Shape;90;p17"/>
          <p:cNvSpPr txBox="1"/>
          <p:nvPr>
            <p:ph type="title"/>
          </p:nvPr>
        </p:nvSpPr>
        <p:spPr>
          <a:xfrm>
            <a:off x="2426100" y="1386676"/>
            <a:ext cx="4291800" cy="2476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600"/>
              <a:buNone/>
              <a:defRPr sz="82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BIG_NUMBER_1_1">
    <p:spTree>
      <p:nvGrpSpPr>
        <p:cNvPr id="91" name="Shape 91"/>
        <p:cNvGrpSpPr/>
        <p:nvPr/>
      </p:nvGrpSpPr>
      <p:grpSpPr>
        <a:xfrm>
          <a:off x="0" y="0"/>
          <a:ext cx="0" cy="0"/>
          <a:chOff x="0" y="0"/>
          <a:chExt cx="0" cy="0"/>
        </a:xfrm>
      </p:grpSpPr>
      <p:pic>
        <p:nvPicPr>
          <p:cNvPr id="92" name="Google Shape;92;p18"/>
          <p:cNvPicPr preferRelativeResize="0"/>
          <p:nvPr/>
        </p:nvPicPr>
        <p:blipFill rotWithShape="1">
          <a:blip r:embed="rId2">
            <a:alphaModFix amt="28000"/>
          </a:blip>
          <a:srcRect b="39510" l="0" r="0" t="3044"/>
          <a:stretch/>
        </p:blipFill>
        <p:spPr>
          <a:xfrm>
            <a:off x="-247650" y="-187450"/>
            <a:ext cx="9736456" cy="5520128"/>
          </a:xfrm>
          <a:prstGeom prst="rect">
            <a:avLst/>
          </a:prstGeom>
          <a:noFill/>
          <a:ln>
            <a:noFill/>
          </a:ln>
        </p:spPr>
      </p:pic>
      <p:pic>
        <p:nvPicPr>
          <p:cNvPr id="93" name="Google Shape;93;p18"/>
          <p:cNvPicPr preferRelativeResize="0"/>
          <p:nvPr/>
        </p:nvPicPr>
        <p:blipFill rotWithShape="1">
          <a:blip r:embed="rId3">
            <a:alphaModFix/>
          </a:blip>
          <a:srcRect b="6838" l="0" r="1545" t="0"/>
          <a:stretch/>
        </p:blipFill>
        <p:spPr>
          <a:xfrm>
            <a:off x="384887" y="134900"/>
            <a:ext cx="8374226" cy="4873724"/>
          </a:xfrm>
          <a:prstGeom prst="rect">
            <a:avLst/>
          </a:prstGeom>
          <a:noFill/>
          <a:ln>
            <a:noFill/>
          </a:ln>
        </p:spPr>
      </p:pic>
      <p:sp>
        <p:nvSpPr>
          <p:cNvPr id="94" name="Google Shape;94;p18"/>
          <p:cNvSpPr txBox="1"/>
          <p:nvPr>
            <p:ph type="title"/>
          </p:nvPr>
        </p:nvSpPr>
        <p:spPr>
          <a:xfrm>
            <a:off x="1761575" y="711175"/>
            <a:ext cx="5620800" cy="5727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2800"/>
              <a:buNone/>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IG_NUMBER_1_1_2">
    <p:spTree>
      <p:nvGrpSpPr>
        <p:cNvPr id="95" name="Shape 95"/>
        <p:cNvGrpSpPr/>
        <p:nvPr/>
      </p:nvGrpSpPr>
      <p:grpSpPr>
        <a:xfrm>
          <a:off x="0" y="0"/>
          <a:ext cx="0" cy="0"/>
          <a:chOff x="0" y="0"/>
          <a:chExt cx="0" cy="0"/>
        </a:xfrm>
      </p:grpSpPr>
      <p:pic>
        <p:nvPicPr>
          <p:cNvPr id="96" name="Google Shape;96;p19"/>
          <p:cNvPicPr preferRelativeResize="0"/>
          <p:nvPr/>
        </p:nvPicPr>
        <p:blipFill rotWithShape="1">
          <a:blip r:embed="rId2">
            <a:alphaModFix amt="28000"/>
          </a:blip>
          <a:srcRect b="39510" l="0" r="0" t="3044"/>
          <a:stretch/>
        </p:blipFill>
        <p:spPr>
          <a:xfrm>
            <a:off x="-247650" y="-187450"/>
            <a:ext cx="9736456" cy="5520128"/>
          </a:xfrm>
          <a:prstGeom prst="rect">
            <a:avLst/>
          </a:prstGeom>
          <a:noFill/>
          <a:ln>
            <a:noFill/>
          </a:ln>
        </p:spPr>
      </p:pic>
      <p:pic>
        <p:nvPicPr>
          <p:cNvPr id="97" name="Google Shape;97;p19"/>
          <p:cNvPicPr preferRelativeResize="0"/>
          <p:nvPr/>
        </p:nvPicPr>
        <p:blipFill rotWithShape="1">
          <a:blip r:embed="rId3">
            <a:alphaModFix/>
          </a:blip>
          <a:srcRect b="6838" l="0" r="1545" t="0"/>
          <a:stretch/>
        </p:blipFill>
        <p:spPr>
          <a:xfrm>
            <a:off x="384887" y="134900"/>
            <a:ext cx="8374226" cy="4873724"/>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APTION_ONLY_1_1">
    <p:spTree>
      <p:nvGrpSpPr>
        <p:cNvPr id="98" name="Shape 98"/>
        <p:cNvGrpSpPr/>
        <p:nvPr/>
      </p:nvGrpSpPr>
      <p:grpSpPr>
        <a:xfrm>
          <a:off x="0" y="0"/>
          <a:ext cx="0" cy="0"/>
          <a:chOff x="0" y="0"/>
          <a:chExt cx="0" cy="0"/>
        </a:xfrm>
      </p:grpSpPr>
      <p:pic>
        <p:nvPicPr>
          <p:cNvPr id="99" name="Google Shape;99;p20"/>
          <p:cNvPicPr preferRelativeResize="0"/>
          <p:nvPr/>
        </p:nvPicPr>
        <p:blipFill rotWithShape="1">
          <a:blip r:embed="rId2">
            <a:alphaModFix amt="28000"/>
          </a:blip>
          <a:srcRect b="39510" l="0" r="0" t="3044"/>
          <a:stretch/>
        </p:blipFill>
        <p:spPr>
          <a:xfrm>
            <a:off x="-247650" y="-187450"/>
            <a:ext cx="9736456" cy="5520128"/>
          </a:xfrm>
          <a:prstGeom prst="rect">
            <a:avLst/>
          </a:prstGeom>
          <a:noFill/>
          <a:ln>
            <a:noFill/>
          </a:ln>
        </p:spPr>
      </p:pic>
      <p:pic>
        <p:nvPicPr>
          <p:cNvPr id="100" name="Google Shape;100;p20"/>
          <p:cNvPicPr preferRelativeResize="0"/>
          <p:nvPr/>
        </p:nvPicPr>
        <p:blipFill rotWithShape="1">
          <a:blip r:embed="rId3">
            <a:alphaModFix/>
          </a:blip>
          <a:srcRect b="0" l="19" r="9" t="0"/>
          <a:stretch/>
        </p:blipFill>
        <p:spPr>
          <a:xfrm>
            <a:off x="255775" y="186275"/>
            <a:ext cx="8632448" cy="47709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6.jpg"/><Relationship Id="rId5" Type="http://schemas.openxmlformats.org/officeDocument/2006/relationships/image" Target="../media/image24.png"/><Relationship Id="rId6"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32.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30.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hyperlink" Target="http://docs.scipy.org/doc/" TargetMode="External"/><Relationship Id="rId4" Type="http://schemas.openxmlformats.org/officeDocument/2006/relationships/hyperlink" Target="http://www.tramy.us/numpybook.pdf" TargetMode="External"/><Relationship Id="rId5" Type="http://schemas.openxmlformats.org/officeDocument/2006/relationships/hyperlink" Target="http://www.scipy.org/Numpy_Example_List_With_Doc"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27.png"/><Relationship Id="rId4" Type="http://schemas.openxmlformats.org/officeDocument/2006/relationships/image" Target="../media/image37.png"/><Relationship Id="rId5" Type="http://schemas.openxmlformats.org/officeDocument/2006/relationships/image" Target="../media/image28.png"/><Relationship Id="rId6"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35.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image" Target="../media/image36.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4.png"/><Relationship Id="rId4" Type="http://schemas.openxmlformats.org/officeDocument/2006/relationships/image" Target="../media/image13.png"/><Relationship Id="rId5" Type="http://schemas.openxmlformats.org/officeDocument/2006/relationships/image" Target="../media/image1.png"/><Relationship Id="rId6"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4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12.png"/><Relationship Id="rId5"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27.png"/><Relationship Id="rId4" Type="http://schemas.openxmlformats.org/officeDocument/2006/relationships/image" Target="../media/image19.png"/><Relationship Id="rId5" Type="http://schemas.openxmlformats.org/officeDocument/2006/relationships/image" Target="../media/image3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22.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nvSpPr>
        <p:spPr>
          <a:xfrm>
            <a:off x="678150" y="1728425"/>
            <a:ext cx="7765500" cy="804300"/>
          </a:xfrm>
          <a:prstGeom prst="rect">
            <a:avLst/>
          </a:prstGeom>
          <a:noFill/>
          <a:ln>
            <a:noFill/>
          </a:ln>
        </p:spPr>
        <p:txBody>
          <a:bodyPr anchorCtr="0" anchor="b" bIns="91425" lIns="91425" spcFirstLastPara="1" rIns="91425" wrap="square" tIns="91425">
            <a:noAutofit/>
          </a:bodyPr>
          <a:lstStyle/>
          <a:p>
            <a:pPr indent="0" lvl="0" marL="0" rtl="0" algn="ctr">
              <a:lnSpc>
                <a:spcPct val="80000"/>
              </a:lnSpc>
              <a:spcBef>
                <a:spcPts val="0"/>
              </a:spcBef>
              <a:spcAft>
                <a:spcPts val="0"/>
              </a:spcAft>
              <a:buNone/>
            </a:pPr>
            <a:r>
              <a:rPr b="1" lang="en" sz="4400">
                <a:solidFill>
                  <a:srgbClr val="C76D03"/>
                </a:solidFill>
                <a:latin typeface="Concert One"/>
                <a:ea typeface="Concert One"/>
                <a:cs typeface="Concert One"/>
                <a:sym typeface="Concert One"/>
              </a:rPr>
              <a:t>Introduction to Data Analysis </a:t>
            </a:r>
            <a:endParaRPr b="1" sz="4400">
              <a:solidFill>
                <a:srgbClr val="C76D03"/>
              </a:solidFill>
              <a:latin typeface="Concert One"/>
              <a:ea typeface="Concert One"/>
              <a:cs typeface="Concert One"/>
              <a:sym typeface="Concert One"/>
            </a:endParaRPr>
          </a:p>
        </p:txBody>
      </p:sp>
      <p:pic>
        <p:nvPicPr>
          <p:cNvPr id="106" name="Google Shape;106;p21"/>
          <p:cNvPicPr preferRelativeResize="0"/>
          <p:nvPr/>
        </p:nvPicPr>
        <p:blipFill rotWithShape="1">
          <a:blip r:embed="rId3">
            <a:alphaModFix/>
          </a:blip>
          <a:srcRect b="18300" l="0" r="8892" t="16734"/>
          <a:stretch/>
        </p:blipFill>
        <p:spPr>
          <a:xfrm>
            <a:off x="6767250" y="4182350"/>
            <a:ext cx="1954300" cy="846050"/>
          </a:xfrm>
          <a:prstGeom prst="rect">
            <a:avLst/>
          </a:prstGeom>
          <a:noFill/>
          <a:ln>
            <a:noFill/>
          </a:ln>
          <a:effectLst>
            <a:outerShdw blurRad="57150" rotWithShape="0" algn="bl" dir="5400000" dist="19050">
              <a:srgbClr val="000000">
                <a:alpha val="49800"/>
              </a:srgbClr>
            </a:outerShdw>
          </a:effectLst>
        </p:spPr>
      </p:pic>
      <p:pic>
        <p:nvPicPr>
          <p:cNvPr id="107" name="Google Shape;107;p21"/>
          <p:cNvPicPr preferRelativeResize="0"/>
          <p:nvPr/>
        </p:nvPicPr>
        <p:blipFill rotWithShape="1">
          <a:blip r:embed="rId4">
            <a:alphaModFix/>
          </a:blip>
          <a:srcRect b="0" l="0" r="0" t="0"/>
          <a:stretch/>
        </p:blipFill>
        <p:spPr>
          <a:xfrm>
            <a:off x="1" y="0"/>
            <a:ext cx="1031278" cy="804397"/>
          </a:xfrm>
          <a:prstGeom prst="rect">
            <a:avLst/>
          </a:prstGeom>
          <a:noFill/>
          <a:ln>
            <a:noFill/>
          </a:ln>
        </p:spPr>
      </p:pic>
      <p:pic>
        <p:nvPicPr>
          <p:cNvPr id="108" name="Google Shape;108;p21"/>
          <p:cNvPicPr preferRelativeResize="0"/>
          <p:nvPr/>
        </p:nvPicPr>
        <p:blipFill rotWithShape="1">
          <a:blip r:embed="rId5">
            <a:alphaModFix/>
          </a:blip>
          <a:srcRect b="0" l="0" r="0" t="0"/>
          <a:stretch/>
        </p:blipFill>
        <p:spPr>
          <a:xfrm>
            <a:off x="139795" y="3873821"/>
            <a:ext cx="1423164" cy="1486534"/>
          </a:xfrm>
          <a:prstGeom prst="rect">
            <a:avLst/>
          </a:prstGeom>
          <a:noFill/>
          <a:ln>
            <a:noFill/>
          </a:ln>
        </p:spPr>
      </p:pic>
      <p:sp>
        <p:nvSpPr>
          <p:cNvPr id="109" name="Google Shape;109;p21"/>
          <p:cNvSpPr/>
          <p:nvPr/>
        </p:nvSpPr>
        <p:spPr>
          <a:xfrm>
            <a:off x="806850" y="749150"/>
            <a:ext cx="7765500" cy="979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lang="en" sz="5100">
                <a:solidFill>
                  <a:srgbClr val="00B050"/>
                </a:solidFill>
              </a:rPr>
              <a:t>CRAI AI Bootcamp 2025</a:t>
            </a:r>
            <a:endParaRPr b="1" i="0" sz="5100" u="none" cap="none" strike="noStrike">
              <a:solidFill>
                <a:srgbClr val="00B050"/>
              </a:solidFill>
              <a:latin typeface="Arial"/>
              <a:ea typeface="Arial"/>
              <a:cs typeface="Arial"/>
              <a:sym typeface="Arial"/>
            </a:endParaRPr>
          </a:p>
        </p:txBody>
      </p:sp>
      <p:sp>
        <p:nvSpPr>
          <p:cNvPr id="110" name="Google Shape;110;p21"/>
          <p:cNvSpPr txBox="1"/>
          <p:nvPr/>
        </p:nvSpPr>
        <p:spPr>
          <a:xfrm>
            <a:off x="2807625" y="3996475"/>
            <a:ext cx="3468600" cy="113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solidFill>
                  <a:schemeClr val="dk1"/>
                </a:solidFill>
                <a:latin typeface="Times New Roman"/>
                <a:ea typeface="Times New Roman"/>
                <a:cs typeface="Times New Roman"/>
                <a:sym typeface="Times New Roman"/>
              </a:rPr>
              <a:t>By </a:t>
            </a:r>
            <a:endParaRPr b="1" sz="21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b="1" lang="en" sz="2100">
                <a:solidFill>
                  <a:schemeClr val="dk1"/>
                </a:solidFill>
                <a:latin typeface="Times New Roman"/>
                <a:ea typeface="Times New Roman"/>
                <a:cs typeface="Times New Roman"/>
                <a:sym typeface="Times New Roman"/>
              </a:rPr>
              <a:t>Fatima Muhammad Adam</a:t>
            </a:r>
            <a:endParaRPr b="1" sz="21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b="1" i="1" lang="en">
                <a:solidFill>
                  <a:srgbClr val="CC0000"/>
                </a:solidFill>
                <a:latin typeface="Times New Roman"/>
                <a:ea typeface="Times New Roman"/>
                <a:cs typeface="Times New Roman"/>
                <a:sym typeface="Times New Roman"/>
              </a:rPr>
              <a:t>Department </a:t>
            </a:r>
            <a:r>
              <a:rPr b="1" i="1" lang="en">
                <a:solidFill>
                  <a:srgbClr val="F1C232"/>
                </a:solidFill>
                <a:latin typeface="Times New Roman"/>
                <a:ea typeface="Times New Roman"/>
                <a:cs typeface="Times New Roman"/>
                <a:sym typeface="Times New Roman"/>
              </a:rPr>
              <a:t>of </a:t>
            </a:r>
            <a:r>
              <a:rPr b="1" i="1" lang="en">
                <a:solidFill>
                  <a:srgbClr val="6AA84F"/>
                </a:solidFill>
                <a:latin typeface="Times New Roman"/>
                <a:ea typeface="Times New Roman"/>
                <a:cs typeface="Times New Roman"/>
                <a:sym typeface="Times New Roman"/>
              </a:rPr>
              <a:t>Computer</a:t>
            </a:r>
            <a:r>
              <a:rPr b="1" i="1" lang="en">
                <a:solidFill>
                  <a:schemeClr val="dk1"/>
                </a:solidFill>
                <a:latin typeface="Times New Roman"/>
                <a:ea typeface="Times New Roman"/>
                <a:cs typeface="Times New Roman"/>
                <a:sym typeface="Times New Roman"/>
              </a:rPr>
              <a:t> </a:t>
            </a:r>
            <a:r>
              <a:rPr b="1" i="1" lang="en">
                <a:solidFill>
                  <a:srgbClr val="0000FF"/>
                </a:solidFill>
                <a:latin typeface="Times New Roman"/>
                <a:ea typeface="Times New Roman"/>
                <a:cs typeface="Times New Roman"/>
                <a:sym typeface="Times New Roman"/>
              </a:rPr>
              <a:t>Science</a:t>
            </a:r>
            <a:endParaRPr b="1" i="1">
              <a:solidFill>
                <a:srgbClr val="0000FF"/>
              </a:solidFill>
              <a:latin typeface="Times New Roman"/>
              <a:ea typeface="Times New Roman"/>
              <a:cs typeface="Times New Roman"/>
              <a:sym typeface="Times New Roman"/>
            </a:endParaRPr>
          </a:p>
        </p:txBody>
      </p:sp>
      <p:pic>
        <p:nvPicPr>
          <p:cNvPr id="111" name="Google Shape;111;p21"/>
          <p:cNvPicPr preferRelativeResize="0"/>
          <p:nvPr/>
        </p:nvPicPr>
        <p:blipFill>
          <a:blip r:embed="rId6">
            <a:alphaModFix/>
          </a:blip>
          <a:stretch>
            <a:fillRect/>
          </a:stretch>
        </p:blipFill>
        <p:spPr>
          <a:xfrm>
            <a:off x="7741525" y="0"/>
            <a:ext cx="1345325" cy="601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0"/>
          <p:cNvSpPr txBox="1"/>
          <p:nvPr>
            <p:ph type="title"/>
          </p:nvPr>
        </p:nvSpPr>
        <p:spPr>
          <a:xfrm>
            <a:off x="1761575" y="711175"/>
            <a:ext cx="5620800" cy="5727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2800"/>
              <a:buNone/>
            </a:pPr>
            <a:r>
              <a:rPr lang="en"/>
              <a:t>NDarray</a:t>
            </a:r>
            <a:endParaRPr/>
          </a:p>
        </p:txBody>
      </p:sp>
      <p:sp>
        <p:nvSpPr>
          <p:cNvPr id="236" name="Google Shape;236;p30"/>
          <p:cNvSpPr txBox="1"/>
          <p:nvPr>
            <p:ph idx="4294967295" type="subTitle"/>
          </p:nvPr>
        </p:nvSpPr>
        <p:spPr>
          <a:xfrm>
            <a:off x="726842" y="1187514"/>
            <a:ext cx="6100200" cy="2829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accent2"/>
              </a:buClr>
              <a:buSzPts val="1800"/>
              <a:buFont typeface="Roboto Mono Medium"/>
              <a:buChar char="●"/>
            </a:pPr>
            <a:r>
              <a:rPr b="0" i="0" lang="en" sz="1400" u="none" cap="none" strike="noStrike">
                <a:solidFill>
                  <a:srgbClr val="2C2C2C"/>
                </a:solidFill>
                <a:latin typeface="Roboto Mono"/>
                <a:ea typeface="Roboto Mono"/>
                <a:cs typeface="Roboto Mono"/>
                <a:sym typeface="Roboto Mono"/>
              </a:rPr>
              <a:t>NumPy adds a new data structure to Python(ndarray)</a:t>
            </a:r>
            <a:endParaRPr b="0" i="0" sz="1400" u="none" cap="none" strike="noStrike">
              <a:solidFill>
                <a:srgbClr val="2C2C2C"/>
              </a:solidFill>
              <a:latin typeface="Roboto Mono"/>
              <a:ea typeface="Roboto Mono"/>
              <a:cs typeface="Roboto Mono"/>
              <a:sym typeface="Roboto Mono"/>
            </a:endParaRPr>
          </a:p>
          <a:p>
            <a:pPr indent="-317500" lvl="1" marL="914400" marR="0" rtl="0" algn="l">
              <a:lnSpc>
                <a:spcPct val="100000"/>
              </a:lnSpc>
              <a:spcBef>
                <a:spcPts val="1600"/>
              </a:spcBef>
              <a:spcAft>
                <a:spcPts val="0"/>
              </a:spcAft>
              <a:buClr>
                <a:schemeClr val="accent2"/>
              </a:buClr>
              <a:buSzPts val="1400"/>
              <a:buFont typeface="Roboto Mono Medium"/>
              <a:buChar char="○"/>
            </a:pPr>
            <a:r>
              <a:rPr b="0" i="0" lang="en" sz="1400" u="none" cap="none" strike="noStrike">
                <a:solidFill>
                  <a:srgbClr val="2C2C2C"/>
                </a:solidFill>
                <a:latin typeface="Roboto Mono"/>
                <a:ea typeface="Roboto Mono"/>
                <a:cs typeface="Roboto Mono"/>
                <a:sym typeface="Roboto Mono"/>
              </a:rPr>
              <a:t>An N-dimensional array is multidimensional container of items of the same type and size.Defined by:</a:t>
            </a:r>
            <a:endParaRPr/>
          </a:p>
          <a:p>
            <a:pPr indent="-514350" lvl="2" marL="1108075" marR="0" rtl="0" algn="l">
              <a:lnSpc>
                <a:spcPct val="100000"/>
              </a:lnSpc>
              <a:spcBef>
                <a:spcPts val="1600"/>
              </a:spcBef>
              <a:spcAft>
                <a:spcPts val="0"/>
              </a:spcAft>
              <a:buClr>
                <a:schemeClr val="accent2"/>
              </a:buClr>
              <a:buSzPts val="1400"/>
              <a:buFont typeface="Verdana"/>
              <a:buAutoNum type="arabicPeriod"/>
            </a:pPr>
            <a:r>
              <a:rPr b="0" i="0" lang="en" sz="1400" u="none" cap="none" strike="noStrike">
                <a:solidFill>
                  <a:srgbClr val="2C2C2C"/>
                </a:solidFill>
                <a:latin typeface="Roboto Mono"/>
                <a:ea typeface="Roboto Mono"/>
                <a:cs typeface="Roboto Mono"/>
                <a:sym typeface="Roboto Mono"/>
              </a:rPr>
              <a:t>the shape of the array, and</a:t>
            </a:r>
            <a:endParaRPr/>
          </a:p>
          <a:p>
            <a:pPr indent="-514350" lvl="2" marL="1108075" marR="0" rtl="0" algn="l">
              <a:lnSpc>
                <a:spcPct val="100000"/>
              </a:lnSpc>
              <a:spcBef>
                <a:spcPts val="1600"/>
              </a:spcBef>
              <a:spcAft>
                <a:spcPts val="0"/>
              </a:spcAft>
              <a:buClr>
                <a:schemeClr val="accent2"/>
              </a:buClr>
              <a:buSzPts val="1400"/>
              <a:buFont typeface="Verdana"/>
              <a:buAutoNum type="arabicPeriod"/>
            </a:pPr>
            <a:r>
              <a:rPr b="0" i="0" lang="en" sz="1400" u="none" cap="none" strike="noStrike">
                <a:solidFill>
                  <a:srgbClr val="2C2C2C"/>
                </a:solidFill>
                <a:latin typeface="Roboto Mono"/>
                <a:ea typeface="Roboto Mono"/>
                <a:cs typeface="Roboto Mono"/>
                <a:sym typeface="Roboto Mono"/>
              </a:rPr>
              <a:t>the kind of item the array is composed of</a:t>
            </a:r>
            <a:endParaRPr/>
          </a:p>
          <a:p>
            <a:pPr indent="-514350" lvl="2" marL="1108075" marR="0" rtl="0" algn="l">
              <a:lnSpc>
                <a:spcPct val="100000"/>
              </a:lnSpc>
              <a:spcBef>
                <a:spcPts val="1600"/>
              </a:spcBef>
              <a:spcAft>
                <a:spcPts val="0"/>
              </a:spcAft>
              <a:buClr>
                <a:schemeClr val="accent2"/>
              </a:buClr>
              <a:buSzPts val="1400"/>
              <a:buFont typeface="Verdana"/>
              <a:buAutoNum type="arabicPeriod"/>
            </a:pPr>
            <a:r>
              <a:rPr b="0" i="0" lang="en" sz="1400" u="none" cap="none" strike="noStrike">
                <a:solidFill>
                  <a:srgbClr val="2C2C2C"/>
                </a:solidFill>
                <a:latin typeface="Roboto Mono"/>
                <a:ea typeface="Roboto Mono"/>
                <a:cs typeface="Roboto Mono"/>
                <a:sym typeface="Roboto Mono"/>
              </a:rPr>
              <a:t>The shape of the array is a tuple of N integers (one for each dimension)</a:t>
            </a:r>
            <a:endParaRPr/>
          </a:p>
          <a:p>
            <a:pPr indent="-425450" lvl="2" marL="1108075" marR="0" rtl="0" algn="l">
              <a:lnSpc>
                <a:spcPct val="100000"/>
              </a:lnSpc>
              <a:spcBef>
                <a:spcPts val="1600"/>
              </a:spcBef>
              <a:spcAft>
                <a:spcPts val="0"/>
              </a:spcAft>
              <a:buClr>
                <a:schemeClr val="accent2"/>
              </a:buClr>
              <a:buSzPts val="1400"/>
              <a:buFont typeface="Verdana"/>
              <a:buNone/>
            </a:pPr>
            <a:r>
              <a:t/>
            </a:r>
            <a:endParaRPr b="0" i="0" sz="1400" u="none" cap="none" strike="noStrike">
              <a:solidFill>
                <a:srgbClr val="2C2C2C"/>
              </a:solidFill>
              <a:latin typeface="Roboto Mono"/>
              <a:ea typeface="Roboto Mono"/>
              <a:cs typeface="Roboto Mono"/>
              <a:sym typeface="Roboto Mono"/>
            </a:endParaRPr>
          </a:p>
          <a:p>
            <a:pPr indent="-228600" lvl="0" marL="457200" marR="0" rtl="0" algn="l">
              <a:lnSpc>
                <a:spcPct val="100000"/>
              </a:lnSpc>
              <a:spcBef>
                <a:spcPts val="0"/>
              </a:spcBef>
              <a:spcAft>
                <a:spcPts val="0"/>
              </a:spcAft>
              <a:buClr>
                <a:schemeClr val="accent2"/>
              </a:buClr>
              <a:buSzPts val="1800"/>
              <a:buFont typeface="Roboto Mono Medium"/>
              <a:buNone/>
            </a:pPr>
            <a:r>
              <a:t/>
            </a:r>
            <a:endParaRPr b="0" i="0" sz="1400" u="none" cap="none" strike="noStrike">
              <a:solidFill>
                <a:srgbClr val="2C2C2C"/>
              </a:solidFill>
              <a:latin typeface="Roboto Mono Medium"/>
              <a:ea typeface="Roboto Mono Medium"/>
              <a:cs typeface="Roboto Mono Medium"/>
              <a:sym typeface="Roboto Mono Medium"/>
            </a:endParaRPr>
          </a:p>
        </p:txBody>
      </p:sp>
      <p:pic>
        <p:nvPicPr>
          <p:cNvPr id="237" name="Google Shape;237;p30"/>
          <p:cNvPicPr preferRelativeResize="0"/>
          <p:nvPr/>
        </p:nvPicPr>
        <p:blipFill rotWithShape="1">
          <a:blip r:embed="rId3">
            <a:alphaModFix/>
          </a:blip>
          <a:srcRect b="0" l="0" r="0" t="0"/>
          <a:stretch/>
        </p:blipFill>
        <p:spPr>
          <a:xfrm>
            <a:off x="6108881" y="3285295"/>
            <a:ext cx="2313230" cy="1016052"/>
          </a:xfrm>
          <a:prstGeom prst="rect">
            <a:avLst/>
          </a:prstGeom>
          <a:noFill/>
          <a:ln>
            <a:noFill/>
          </a:ln>
        </p:spPr>
      </p:pic>
      <p:pic>
        <p:nvPicPr>
          <p:cNvPr id="238" name="Google Shape;238;p30"/>
          <p:cNvPicPr preferRelativeResize="0"/>
          <p:nvPr/>
        </p:nvPicPr>
        <p:blipFill rotWithShape="1">
          <a:blip r:embed="rId4">
            <a:alphaModFix/>
          </a:blip>
          <a:srcRect b="0" l="0" r="0" t="0"/>
          <a:stretch/>
        </p:blipFill>
        <p:spPr>
          <a:xfrm>
            <a:off x="6080005" y="1948447"/>
            <a:ext cx="2342106" cy="971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1"/>
          <p:cNvSpPr txBox="1"/>
          <p:nvPr>
            <p:ph type="title"/>
          </p:nvPr>
        </p:nvSpPr>
        <p:spPr>
          <a:xfrm>
            <a:off x="837320" y="560869"/>
            <a:ext cx="5831700" cy="8124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800"/>
              <a:buNone/>
            </a:pPr>
            <a:r>
              <a:rPr lang="en"/>
              <a:t>Basic Operations with NumPy Arrays</a:t>
            </a:r>
            <a:endParaRPr/>
          </a:p>
        </p:txBody>
      </p:sp>
      <p:sp>
        <p:nvSpPr>
          <p:cNvPr id="244" name="Google Shape;244;p31"/>
          <p:cNvSpPr txBox="1"/>
          <p:nvPr/>
        </p:nvSpPr>
        <p:spPr>
          <a:xfrm>
            <a:off x="518563" y="1168290"/>
            <a:ext cx="4232100" cy="325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Roboto Mono Medium"/>
                <a:ea typeface="Roboto Mono Medium"/>
                <a:cs typeface="Roboto Mono Medium"/>
                <a:sym typeface="Roboto Mono Medium"/>
              </a:rPr>
              <a:t>NumPy arrays support a wide range of mathematical and element-wise operations.</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Roboto Mono Medium"/>
              <a:ea typeface="Roboto Mono Medium"/>
              <a:cs typeface="Roboto Mono Medium"/>
              <a:sym typeface="Roboto Mono Medium"/>
            </a:endParaRPr>
          </a:p>
          <a:p>
            <a:pPr indent="0" lvl="0" marL="0" marR="0" rtl="0" algn="l">
              <a:lnSpc>
                <a:spcPct val="100000"/>
              </a:lnSpc>
              <a:spcBef>
                <a:spcPts val="0"/>
              </a:spcBef>
              <a:spcAft>
                <a:spcPts val="0"/>
              </a:spcAft>
              <a:buNone/>
            </a:pPr>
            <a:r>
              <a:rPr b="0" i="0" lang="en" sz="1400" u="none" cap="none" strike="noStrike">
                <a:solidFill>
                  <a:schemeClr val="dk1"/>
                </a:solidFill>
                <a:latin typeface="Roboto Mono Medium"/>
                <a:ea typeface="Roboto Mono Medium"/>
                <a:cs typeface="Roboto Mono Medium"/>
                <a:sym typeface="Roboto Mono Medium"/>
              </a:rPr>
              <a:t>You can perform operations such as addition, subtraction, multiplication, and more on arrays.</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Roboto Mono Medium"/>
              <a:ea typeface="Roboto Mono Medium"/>
              <a:cs typeface="Roboto Mono Medium"/>
              <a:sym typeface="Roboto Mono Medium"/>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Roboto Mono Medium"/>
              <a:ea typeface="Roboto Mono Medium"/>
              <a:cs typeface="Roboto Mono Medium"/>
              <a:sym typeface="Roboto Mono Medium"/>
            </a:endParaRPr>
          </a:p>
          <a:p>
            <a:pPr indent="0" lvl="0" marL="0" marR="0" rtl="0" algn="l">
              <a:lnSpc>
                <a:spcPct val="100000"/>
              </a:lnSpc>
              <a:spcBef>
                <a:spcPts val="0"/>
              </a:spcBef>
              <a:spcAft>
                <a:spcPts val="0"/>
              </a:spcAft>
              <a:buNone/>
            </a:pPr>
            <a:r>
              <a:rPr b="0" i="0" lang="en" sz="1400" u="none" cap="none" strike="noStrike">
                <a:solidFill>
                  <a:schemeClr val="dk1"/>
                </a:solidFill>
                <a:latin typeface="Roboto Mono Medium"/>
                <a:ea typeface="Roboto Mono Medium"/>
                <a:cs typeface="Roboto Mono Medium"/>
                <a:sym typeface="Roboto Mono Medium"/>
              </a:rPr>
              <a:t>NumPy simplifies complex numerical computations.</a:t>
            </a:r>
            <a:endParaRPr b="0" i="0" sz="1400" u="none" cap="none" strike="noStrike">
              <a:solidFill>
                <a:schemeClr val="dk1"/>
              </a:solidFill>
              <a:latin typeface="Roboto Mono Medium"/>
              <a:ea typeface="Roboto Mono Medium"/>
              <a:cs typeface="Roboto Mono Medium"/>
              <a:sym typeface="Roboto Mono Medium"/>
            </a:endParaRPr>
          </a:p>
        </p:txBody>
      </p:sp>
      <p:pic>
        <p:nvPicPr>
          <p:cNvPr id="245" name="Google Shape;245;p31"/>
          <p:cNvPicPr preferRelativeResize="0"/>
          <p:nvPr/>
        </p:nvPicPr>
        <p:blipFill rotWithShape="1">
          <a:blip r:embed="rId3">
            <a:alphaModFix/>
          </a:blip>
          <a:srcRect b="0" l="0" r="0" t="0"/>
          <a:stretch/>
        </p:blipFill>
        <p:spPr>
          <a:xfrm>
            <a:off x="4828570" y="1392126"/>
            <a:ext cx="3533119" cy="273703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80000"/>
              </a:lnSpc>
              <a:spcBef>
                <a:spcPts val="0"/>
              </a:spcBef>
              <a:spcAft>
                <a:spcPts val="0"/>
              </a:spcAft>
              <a:buClr>
                <a:schemeClr val="dk1"/>
              </a:buClr>
              <a:buSzPct val="100000"/>
              <a:buFont typeface="Arial"/>
              <a:buNone/>
            </a:pPr>
            <a:r>
              <a:rPr lang="en"/>
              <a:t>Basic Operations with NumPy Arrays</a:t>
            </a:r>
            <a:endParaRPr/>
          </a:p>
          <a:p>
            <a:pPr indent="0" lvl="0" marL="0" rtl="0" algn="l">
              <a:spcBef>
                <a:spcPts val="0"/>
              </a:spcBef>
              <a:spcAft>
                <a:spcPts val="0"/>
              </a:spcAft>
              <a:buNone/>
            </a:pPr>
            <a:r>
              <a:t/>
            </a:r>
            <a:endParaRPr/>
          </a:p>
        </p:txBody>
      </p:sp>
      <p:sp>
        <p:nvSpPr>
          <p:cNvPr id="251" name="Google Shape;251;p32"/>
          <p:cNvSpPr txBox="1"/>
          <p:nvPr/>
        </p:nvSpPr>
        <p:spPr>
          <a:xfrm>
            <a:off x="27950" y="2384175"/>
            <a:ext cx="6311700" cy="899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250">
                <a:solidFill>
                  <a:schemeClr val="dk1"/>
                </a:solidFill>
                <a:highlight>
                  <a:srgbClr val="F7F7F7"/>
                </a:highlight>
                <a:latin typeface="Courier New"/>
                <a:ea typeface="Courier New"/>
                <a:cs typeface="Courier New"/>
                <a:sym typeface="Courier New"/>
              </a:rPr>
              <a:t>four_by_four_matrix = np.matrix(np.ones((</a:t>
            </a:r>
            <a:r>
              <a:rPr lang="en" sz="1250">
                <a:solidFill>
                  <a:srgbClr val="116644"/>
                </a:solidFill>
                <a:highlight>
                  <a:srgbClr val="F7F7F7"/>
                </a:highlight>
                <a:latin typeface="Courier New"/>
                <a:ea typeface="Courier New"/>
                <a:cs typeface="Courier New"/>
                <a:sym typeface="Courier New"/>
              </a:rPr>
              <a:t>4</a:t>
            </a:r>
            <a:r>
              <a:rPr lang="en" sz="1250">
                <a:solidFill>
                  <a:schemeClr val="dk1"/>
                </a:solidFill>
                <a:highlight>
                  <a:srgbClr val="F7F7F7"/>
                </a:highlight>
                <a:latin typeface="Courier New"/>
                <a:ea typeface="Courier New"/>
                <a:cs typeface="Courier New"/>
                <a:sym typeface="Courier New"/>
              </a:rPr>
              <a:t>,</a:t>
            </a:r>
            <a:r>
              <a:rPr lang="en" sz="1250">
                <a:solidFill>
                  <a:srgbClr val="116644"/>
                </a:solidFill>
                <a:highlight>
                  <a:srgbClr val="F7F7F7"/>
                </a:highlight>
                <a:latin typeface="Courier New"/>
                <a:ea typeface="Courier New"/>
                <a:cs typeface="Courier New"/>
                <a:sym typeface="Courier New"/>
              </a:rPr>
              <a:t>4</a:t>
            </a:r>
            <a:r>
              <a:rPr lang="en" sz="1250">
                <a:solidFill>
                  <a:schemeClr val="dk1"/>
                </a:solidFill>
                <a:highlight>
                  <a:srgbClr val="F7F7F7"/>
                </a:highlight>
                <a:latin typeface="Courier New"/>
                <a:ea typeface="Courier New"/>
                <a:cs typeface="Courier New"/>
                <a:sym typeface="Courier New"/>
              </a:rPr>
              <a:t>), dtype=</a:t>
            </a:r>
            <a:r>
              <a:rPr lang="en" sz="1250">
                <a:solidFill>
                  <a:srgbClr val="257693"/>
                </a:solidFill>
                <a:highlight>
                  <a:srgbClr val="F7F7F7"/>
                </a:highlight>
                <a:latin typeface="Courier New"/>
                <a:ea typeface="Courier New"/>
                <a:cs typeface="Courier New"/>
                <a:sym typeface="Courier New"/>
              </a:rPr>
              <a:t>float</a:t>
            </a:r>
            <a:r>
              <a:rPr lang="en" sz="1250">
                <a:solidFill>
                  <a:schemeClr val="dk1"/>
                </a:solidFill>
                <a:highlight>
                  <a:srgbClr val="F7F7F7"/>
                </a:highlight>
                <a:latin typeface="Courier New"/>
                <a:ea typeface="Courier New"/>
                <a:cs typeface="Courier New"/>
                <a:sym typeface="Courier New"/>
              </a:rPr>
              <a:t>))</a:t>
            </a:r>
            <a:endParaRPr sz="12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chemeClr val="dk1"/>
                </a:solidFill>
                <a:highlight>
                  <a:srgbClr val="F7F7F7"/>
                </a:highlight>
                <a:latin typeface="Courier New"/>
                <a:ea typeface="Courier New"/>
                <a:cs typeface="Courier New"/>
                <a:sym typeface="Courier New"/>
              </a:rPr>
              <a:t>four_by_four_matrix</a:t>
            </a:r>
            <a:endParaRPr sz="12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chemeClr val="dk1"/>
              </a:solidFill>
              <a:highlight>
                <a:srgbClr val="F7F7F7"/>
              </a:highlight>
              <a:latin typeface="Courier New"/>
              <a:ea typeface="Courier New"/>
              <a:cs typeface="Courier New"/>
              <a:sym typeface="Courier New"/>
            </a:endParaRPr>
          </a:p>
        </p:txBody>
      </p:sp>
      <p:sp>
        <p:nvSpPr>
          <p:cNvPr id="252" name="Google Shape;252;p32"/>
          <p:cNvSpPr txBox="1"/>
          <p:nvPr/>
        </p:nvSpPr>
        <p:spPr>
          <a:xfrm>
            <a:off x="76200" y="1524000"/>
            <a:ext cx="3000000" cy="346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t/>
            </a:r>
            <a:endParaRPr sz="1050">
              <a:solidFill>
                <a:schemeClr val="dk1"/>
              </a:solidFill>
              <a:highlight>
                <a:srgbClr val="F7F7F7"/>
              </a:highlight>
              <a:latin typeface="Courier New"/>
              <a:ea typeface="Courier New"/>
              <a:cs typeface="Courier New"/>
              <a:sym typeface="Courier New"/>
            </a:endParaRPr>
          </a:p>
        </p:txBody>
      </p:sp>
      <p:sp>
        <p:nvSpPr>
          <p:cNvPr id="253" name="Google Shape;253;p32"/>
          <p:cNvSpPr txBox="1"/>
          <p:nvPr/>
        </p:nvSpPr>
        <p:spPr>
          <a:xfrm>
            <a:off x="152400" y="3810000"/>
            <a:ext cx="4266600" cy="638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250">
                <a:solidFill>
                  <a:schemeClr val="dk1"/>
                </a:solidFill>
                <a:highlight>
                  <a:srgbClr val="F7F7F7"/>
                </a:highlight>
                <a:latin typeface="Courier New"/>
                <a:ea typeface="Courier New"/>
                <a:cs typeface="Courier New"/>
                <a:sym typeface="Courier New"/>
              </a:rPr>
              <a:t>np.asarray(four_by_four_matrix)[</a:t>
            </a:r>
            <a:r>
              <a:rPr lang="en" sz="1250">
                <a:solidFill>
                  <a:srgbClr val="116644"/>
                </a:solidFill>
                <a:highlight>
                  <a:srgbClr val="F7F7F7"/>
                </a:highlight>
                <a:latin typeface="Courier New"/>
                <a:ea typeface="Courier New"/>
                <a:cs typeface="Courier New"/>
                <a:sym typeface="Courier New"/>
              </a:rPr>
              <a:t>2</a:t>
            </a:r>
            <a:r>
              <a:rPr lang="en" sz="1250">
                <a:solidFill>
                  <a:schemeClr val="dk1"/>
                </a:solidFill>
                <a:highlight>
                  <a:srgbClr val="F7F7F7"/>
                </a:highlight>
                <a:latin typeface="Courier New"/>
                <a:ea typeface="Courier New"/>
                <a:cs typeface="Courier New"/>
                <a:sym typeface="Courier New"/>
              </a:rPr>
              <a:t>] = </a:t>
            </a:r>
            <a:r>
              <a:rPr lang="en" sz="1250">
                <a:solidFill>
                  <a:srgbClr val="116644"/>
                </a:solidFill>
                <a:highlight>
                  <a:srgbClr val="F7F7F7"/>
                </a:highlight>
                <a:latin typeface="Courier New"/>
                <a:ea typeface="Courier New"/>
                <a:cs typeface="Courier New"/>
                <a:sym typeface="Courier New"/>
              </a:rPr>
              <a:t>2</a:t>
            </a:r>
            <a:endParaRPr sz="1250">
              <a:solidFill>
                <a:srgbClr val="116644"/>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chemeClr val="dk1"/>
                </a:solidFill>
                <a:highlight>
                  <a:srgbClr val="F7F7F7"/>
                </a:highlight>
                <a:latin typeface="Courier New"/>
                <a:ea typeface="Courier New"/>
                <a:cs typeface="Courier New"/>
                <a:sym typeface="Courier New"/>
              </a:rPr>
              <a:t>four_by_four_matrix</a:t>
            </a:r>
            <a:endParaRPr sz="1250">
              <a:solidFill>
                <a:schemeClr val="dk1"/>
              </a:solidFill>
              <a:highlight>
                <a:srgbClr val="F7F7F7"/>
              </a:highlight>
              <a:latin typeface="Courier New"/>
              <a:ea typeface="Courier New"/>
              <a:cs typeface="Courier New"/>
              <a:sym typeface="Courier New"/>
            </a:endParaRPr>
          </a:p>
        </p:txBody>
      </p:sp>
      <p:sp>
        <p:nvSpPr>
          <p:cNvPr id="254" name="Google Shape;254;p32"/>
          <p:cNvSpPr txBox="1"/>
          <p:nvPr/>
        </p:nvSpPr>
        <p:spPr>
          <a:xfrm>
            <a:off x="76200" y="1447800"/>
            <a:ext cx="6206100" cy="638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250">
                <a:solidFill>
                  <a:schemeClr val="dk1"/>
                </a:solidFill>
                <a:highlight>
                  <a:srgbClr val="F7F7F7"/>
                </a:highlight>
                <a:latin typeface="Courier New"/>
                <a:ea typeface="Courier New"/>
                <a:cs typeface="Courier New"/>
                <a:sym typeface="Courier New"/>
              </a:rPr>
              <a:t>numpy_zeroes = np.zeros((3,3),dtype=int,order='C')</a:t>
            </a:r>
            <a:endParaRPr sz="12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chemeClr val="dk1"/>
                </a:solidFill>
                <a:highlight>
                  <a:srgbClr val="F7F7F7"/>
                </a:highlight>
                <a:latin typeface="Courier New"/>
                <a:ea typeface="Courier New"/>
                <a:cs typeface="Courier New"/>
                <a:sym typeface="Courier New"/>
              </a:rPr>
              <a:t>numpy_zeroes</a:t>
            </a:r>
            <a:endParaRPr sz="1250">
              <a:solidFill>
                <a:schemeClr val="dk1"/>
              </a:solidFill>
              <a:highlight>
                <a:srgbClr val="F7F7F7"/>
              </a:highlight>
              <a:latin typeface="Courier New"/>
              <a:ea typeface="Courier New"/>
              <a:cs typeface="Courier New"/>
              <a:sym typeface="Courier New"/>
            </a:endParaRPr>
          </a:p>
        </p:txBody>
      </p:sp>
      <p:pic>
        <p:nvPicPr>
          <p:cNvPr id="255" name="Google Shape;255;p32"/>
          <p:cNvPicPr preferRelativeResize="0"/>
          <p:nvPr/>
        </p:nvPicPr>
        <p:blipFill>
          <a:blip r:embed="rId3">
            <a:alphaModFix/>
          </a:blip>
          <a:stretch>
            <a:fillRect/>
          </a:stretch>
        </p:blipFill>
        <p:spPr>
          <a:xfrm>
            <a:off x="5909675" y="1447800"/>
            <a:ext cx="3122800" cy="2598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33"/>
          <p:cNvPicPr preferRelativeResize="0"/>
          <p:nvPr/>
        </p:nvPicPr>
        <p:blipFill rotWithShape="1">
          <a:blip r:embed="rId3">
            <a:alphaModFix/>
          </a:blip>
          <a:srcRect b="0" l="0" r="0" t="0"/>
          <a:stretch/>
        </p:blipFill>
        <p:spPr>
          <a:xfrm>
            <a:off x="6287700" y="3186978"/>
            <a:ext cx="621600" cy="676200"/>
          </a:xfrm>
          <a:prstGeom prst="rect">
            <a:avLst/>
          </a:prstGeom>
          <a:noFill/>
          <a:ln>
            <a:noFill/>
          </a:ln>
        </p:spPr>
      </p:pic>
      <p:pic>
        <p:nvPicPr>
          <p:cNvPr id="261" name="Google Shape;261;p33"/>
          <p:cNvPicPr preferRelativeResize="0"/>
          <p:nvPr/>
        </p:nvPicPr>
        <p:blipFill rotWithShape="1">
          <a:blip r:embed="rId4">
            <a:alphaModFix/>
          </a:blip>
          <a:srcRect b="0" l="0" r="0" t="0"/>
          <a:stretch/>
        </p:blipFill>
        <p:spPr>
          <a:xfrm>
            <a:off x="2140205" y="1100031"/>
            <a:ext cx="4769094" cy="302644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4"/>
          <p:cNvSpPr txBox="1"/>
          <p:nvPr>
            <p:ph type="title"/>
          </p:nvPr>
        </p:nvSpPr>
        <p:spPr>
          <a:xfrm>
            <a:off x="2426100" y="1386676"/>
            <a:ext cx="4291800" cy="2476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600"/>
              <a:buNone/>
            </a:pPr>
            <a:r>
              <a:rPr lang="en" sz="1400"/>
              <a:t>Official documentation</a:t>
            </a:r>
            <a:br>
              <a:rPr lang="en" sz="1400"/>
            </a:br>
            <a:r>
              <a:rPr lang="en" sz="1400" u="sng">
                <a:solidFill>
                  <a:schemeClr val="hlink"/>
                </a:solidFill>
                <a:hlinkClick r:id="rId3"/>
              </a:rPr>
              <a:t>http://docs.scipy.org/doc/</a:t>
            </a:r>
            <a:br>
              <a:rPr lang="en" sz="1400"/>
            </a:br>
            <a:br>
              <a:rPr lang="en" sz="1400"/>
            </a:br>
            <a:r>
              <a:rPr lang="en" sz="1400"/>
              <a:t>The NumPy book</a:t>
            </a:r>
            <a:br>
              <a:rPr lang="en" sz="1400"/>
            </a:br>
            <a:r>
              <a:rPr lang="en" sz="1400" u="sng">
                <a:solidFill>
                  <a:schemeClr val="hlink"/>
                </a:solidFill>
                <a:hlinkClick r:id="rId4"/>
              </a:rPr>
              <a:t>http://www.tramy.us/numpybook.pdf</a:t>
            </a:r>
            <a:br>
              <a:rPr lang="en" sz="1400"/>
            </a:br>
            <a:br>
              <a:rPr lang="en" sz="1400"/>
            </a:br>
            <a:r>
              <a:rPr lang="en" sz="1400"/>
              <a:t>Example list</a:t>
            </a:r>
            <a:br>
              <a:rPr lang="en" sz="1400"/>
            </a:br>
            <a:r>
              <a:rPr lang="en" sz="1400" u="sng">
                <a:solidFill>
                  <a:schemeClr val="hlink"/>
                </a:solidFill>
                <a:hlinkClick r:id="rId5"/>
              </a:rPr>
              <a:t>http://www.scipy.org/Numpy_Example_List_With_Doc</a:t>
            </a:r>
            <a:br>
              <a:rPr lang="en" sz="1400"/>
            </a:br>
            <a:br>
              <a:rPr lang="en" sz="1400"/>
            </a:br>
            <a:endParaRPr sz="1400"/>
          </a:p>
        </p:txBody>
      </p:sp>
      <p:sp>
        <p:nvSpPr>
          <p:cNvPr id="267" name="Google Shape;267;p34"/>
          <p:cNvSpPr/>
          <p:nvPr/>
        </p:nvSpPr>
        <p:spPr>
          <a:xfrm>
            <a:off x="2325772" y="1017338"/>
            <a:ext cx="28041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800" u="none" cap="none" strike="noStrike">
                <a:solidFill>
                  <a:schemeClr val="accent2"/>
                </a:solidFill>
                <a:latin typeface="Roboto Mono"/>
                <a:ea typeface="Roboto Mono"/>
                <a:cs typeface="Roboto Mono"/>
                <a:sym typeface="Roboto Mono"/>
              </a:rPr>
              <a:t>NumPy documentation</a:t>
            </a:r>
            <a:endParaRPr b="1" i="0" sz="1800" u="none" cap="none" strike="noStrike">
              <a:solidFill>
                <a:schemeClr val="accent2"/>
              </a:solidFill>
              <a:latin typeface="Roboto Mono"/>
              <a:ea typeface="Roboto Mono"/>
              <a:cs typeface="Roboto Mono"/>
              <a:sym typeface="Roboto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5"/>
          <p:cNvSpPr txBox="1"/>
          <p:nvPr>
            <p:ph idx="2" type="title"/>
          </p:nvPr>
        </p:nvSpPr>
        <p:spPr>
          <a:xfrm>
            <a:off x="1640100" y="1347913"/>
            <a:ext cx="1587600" cy="100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t>03</a:t>
            </a:r>
            <a:endParaRPr/>
          </a:p>
        </p:txBody>
      </p:sp>
      <p:sp>
        <p:nvSpPr>
          <p:cNvPr id="273" name="Google Shape;273;p35"/>
          <p:cNvSpPr txBox="1"/>
          <p:nvPr>
            <p:ph type="title"/>
          </p:nvPr>
        </p:nvSpPr>
        <p:spPr>
          <a:xfrm>
            <a:off x="319097" y="2445354"/>
            <a:ext cx="4229700" cy="815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000"/>
              <a:buNone/>
            </a:pPr>
            <a:r>
              <a:rPr lang="en" sz="3600"/>
              <a:t>Panda</a:t>
            </a:r>
            <a:endParaRPr sz="3600"/>
          </a:p>
        </p:txBody>
      </p:sp>
      <p:sp>
        <p:nvSpPr>
          <p:cNvPr id="274" name="Google Shape;274;p35"/>
          <p:cNvSpPr txBox="1"/>
          <p:nvPr>
            <p:ph idx="1" type="subTitle"/>
          </p:nvPr>
        </p:nvSpPr>
        <p:spPr>
          <a:xfrm>
            <a:off x="884711" y="3106400"/>
            <a:ext cx="3268500" cy="11961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1600"/>
              <a:buNone/>
            </a:pPr>
            <a:r>
              <a:rPr lang="en"/>
              <a:t> a Python library that provides easy-to-use data structures and data analysis tools.</a:t>
            </a:r>
            <a:endParaRPr/>
          </a:p>
        </p:txBody>
      </p:sp>
      <p:pic>
        <p:nvPicPr>
          <p:cNvPr id="275" name="Google Shape;275;p35"/>
          <p:cNvPicPr preferRelativeResize="0"/>
          <p:nvPr/>
        </p:nvPicPr>
        <p:blipFill rotWithShape="1">
          <a:blip r:embed="rId3">
            <a:alphaModFix/>
          </a:blip>
          <a:srcRect b="0" l="0" r="0" t="0"/>
          <a:stretch/>
        </p:blipFill>
        <p:spPr>
          <a:xfrm>
            <a:off x="98901" y="3897179"/>
            <a:ext cx="2015925" cy="1011623"/>
          </a:xfrm>
          <a:prstGeom prst="rect">
            <a:avLst/>
          </a:prstGeom>
          <a:noFill/>
          <a:ln>
            <a:noFill/>
          </a:ln>
        </p:spPr>
      </p:pic>
      <p:pic>
        <p:nvPicPr>
          <p:cNvPr descr="pandas (software) - Wikipedia" id="276" name="Google Shape;276;p35"/>
          <p:cNvPicPr preferRelativeResize="0"/>
          <p:nvPr/>
        </p:nvPicPr>
        <p:blipFill rotWithShape="1">
          <a:blip r:embed="rId4">
            <a:alphaModFix/>
          </a:blip>
          <a:srcRect b="0" l="0" r="0" t="0"/>
          <a:stretch/>
        </p:blipFill>
        <p:spPr>
          <a:xfrm>
            <a:off x="5083813" y="476746"/>
            <a:ext cx="3166050" cy="1279613"/>
          </a:xfrm>
          <a:prstGeom prst="rect">
            <a:avLst/>
          </a:prstGeom>
          <a:noFill/>
          <a:ln>
            <a:noFill/>
          </a:ln>
        </p:spPr>
      </p:pic>
      <p:pic>
        <p:nvPicPr>
          <p:cNvPr id="277" name="Google Shape;277;p35"/>
          <p:cNvPicPr preferRelativeResize="0"/>
          <p:nvPr/>
        </p:nvPicPr>
        <p:blipFill rotWithShape="1">
          <a:blip r:embed="rId5">
            <a:alphaModFix/>
          </a:blip>
          <a:srcRect b="0" l="0" r="0" t="0"/>
          <a:stretch/>
        </p:blipFill>
        <p:spPr>
          <a:xfrm>
            <a:off x="5083813" y="1421188"/>
            <a:ext cx="3370576" cy="2454726"/>
          </a:xfrm>
          <a:prstGeom prst="rect">
            <a:avLst/>
          </a:prstGeom>
          <a:noFill/>
          <a:ln>
            <a:noFill/>
          </a:ln>
        </p:spPr>
      </p:pic>
      <p:pic>
        <p:nvPicPr>
          <p:cNvPr id="278" name="Google Shape;278;p35"/>
          <p:cNvPicPr preferRelativeResize="0"/>
          <p:nvPr/>
        </p:nvPicPr>
        <p:blipFill rotWithShape="1">
          <a:blip r:embed="rId6">
            <a:alphaModFix amt="86000"/>
          </a:blip>
          <a:srcRect b="0" l="0" r="0" t="0"/>
          <a:stretch/>
        </p:blipFill>
        <p:spPr>
          <a:xfrm rot="1337043">
            <a:off x="1487827" y="941423"/>
            <a:ext cx="2069384" cy="159869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6"/>
          <p:cNvSpPr txBox="1"/>
          <p:nvPr>
            <p:ph type="title"/>
          </p:nvPr>
        </p:nvSpPr>
        <p:spPr>
          <a:xfrm>
            <a:off x="1704868" y="300049"/>
            <a:ext cx="5620800" cy="5727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2800"/>
              <a:buNone/>
            </a:pPr>
            <a:r>
              <a:rPr lang="en"/>
              <a:t>Series &amp; DataFrames</a:t>
            </a:r>
            <a:endParaRPr/>
          </a:p>
        </p:txBody>
      </p:sp>
      <p:sp>
        <p:nvSpPr>
          <p:cNvPr id="284" name="Google Shape;284;p36"/>
          <p:cNvSpPr txBox="1"/>
          <p:nvPr/>
        </p:nvSpPr>
        <p:spPr>
          <a:xfrm>
            <a:off x="1396409" y="872749"/>
            <a:ext cx="5621100" cy="235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2000" u="none" cap="none" strike="noStrike">
                <a:solidFill>
                  <a:srgbClr val="000000"/>
                </a:solidFill>
                <a:latin typeface="Arial"/>
                <a:ea typeface="Arial"/>
                <a:cs typeface="Arial"/>
                <a:sym typeface="Arial"/>
              </a:rPr>
              <a:t>The primary two components of pandas are the </a:t>
            </a:r>
            <a:r>
              <a:rPr b="0" i="0" lang="en" sz="2000" u="sng" cap="none" strike="noStrike">
                <a:solidFill>
                  <a:schemeClr val="accent2"/>
                </a:solidFill>
                <a:latin typeface="Arial"/>
                <a:ea typeface="Arial"/>
                <a:cs typeface="Arial"/>
                <a:sym typeface="Arial"/>
              </a:rPr>
              <a:t>Series</a:t>
            </a:r>
            <a:r>
              <a:rPr b="0" i="0" lang="en" sz="2000" u="none" cap="none" strike="noStrike">
                <a:solidFill>
                  <a:srgbClr val="000000"/>
                </a:solidFill>
                <a:latin typeface="Arial"/>
                <a:ea typeface="Arial"/>
                <a:cs typeface="Arial"/>
                <a:sym typeface="Arial"/>
              </a:rPr>
              <a:t> and </a:t>
            </a:r>
            <a:r>
              <a:rPr b="0" i="0" lang="en" sz="2000" u="sng" cap="none" strike="noStrike">
                <a:solidFill>
                  <a:schemeClr val="accent2"/>
                </a:solidFill>
                <a:latin typeface="Arial"/>
                <a:ea typeface="Arial"/>
                <a:cs typeface="Arial"/>
                <a:sym typeface="Arial"/>
              </a:rPr>
              <a:t>DataFrame</a:t>
            </a:r>
            <a:r>
              <a:rPr b="0" i="0" lang="en" sz="2000" u="none" cap="none" strike="noStrike">
                <a:solidFill>
                  <a:schemeClr val="accent2"/>
                </a:solidFill>
                <a:latin typeface="Arial"/>
                <a:ea typeface="Arial"/>
                <a:cs typeface="Arial"/>
                <a:sym typeface="Arial"/>
              </a:rPr>
              <a:t>.</a:t>
            </a:r>
            <a:endParaRPr/>
          </a:p>
          <a:p>
            <a:pPr indent="0" lvl="1" marL="0" marR="0" rtl="0" algn="l">
              <a:lnSpc>
                <a:spcPct val="100000"/>
              </a:lnSpc>
              <a:spcBef>
                <a:spcPts val="1200"/>
              </a:spcBef>
              <a:spcAft>
                <a:spcPts val="0"/>
              </a:spcAft>
              <a:buNone/>
            </a:pPr>
            <a:r>
              <a:rPr b="0" i="0" lang="en" sz="2000" u="none" cap="none" strike="noStrike">
                <a:solidFill>
                  <a:schemeClr val="accent2"/>
                </a:solidFill>
                <a:latin typeface="Arial"/>
                <a:ea typeface="Arial"/>
                <a:cs typeface="Arial"/>
                <a:sym typeface="Arial"/>
              </a:rPr>
              <a:t>Series</a:t>
            </a:r>
            <a:r>
              <a:rPr b="0" i="0" lang="en" sz="2000" u="none" cap="none" strike="noStrike">
                <a:solidFill>
                  <a:srgbClr val="000000"/>
                </a:solidFill>
                <a:latin typeface="Arial"/>
                <a:ea typeface="Arial"/>
                <a:cs typeface="Arial"/>
                <a:sym typeface="Arial"/>
              </a:rPr>
              <a:t> is essentially a </a:t>
            </a:r>
            <a:r>
              <a:rPr b="0" i="0" lang="en" sz="2000" u="none" cap="none" strike="noStrike">
                <a:solidFill>
                  <a:schemeClr val="accent2"/>
                </a:solidFill>
                <a:latin typeface="Arial"/>
                <a:ea typeface="Arial"/>
                <a:cs typeface="Arial"/>
                <a:sym typeface="Arial"/>
              </a:rPr>
              <a:t>column</a:t>
            </a:r>
            <a:r>
              <a:rPr b="0" i="0" lang="en" sz="2000" u="none" cap="none" strike="noStrike">
                <a:solidFill>
                  <a:srgbClr val="000000"/>
                </a:solidFill>
                <a:latin typeface="Arial"/>
                <a:ea typeface="Arial"/>
                <a:cs typeface="Arial"/>
                <a:sym typeface="Arial"/>
              </a:rPr>
              <a:t>, and </a:t>
            </a:r>
            <a:endParaRPr/>
          </a:p>
          <a:p>
            <a:pPr indent="0" lvl="1" marL="0" marR="0" rtl="0" algn="l">
              <a:lnSpc>
                <a:spcPct val="100000"/>
              </a:lnSpc>
              <a:spcBef>
                <a:spcPts val="1200"/>
              </a:spcBef>
              <a:spcAft>
                <a:spcPts val="0"/>
              </a:spcAft>
              <a:buNone/>
            </a:pPr>
            <a:r>
              <a:rPr b="0" i="0" lang="en" sz="2000" u="none" cap="none" strike="noStrike">
                <a:solidFill>
                  <a:schemeClr val="accent2"/>
                </a:solidFill>
                <a:latin typeface="Arial"/>
                <a:ea typeface="Arial"/>
                <a:cs typeface="Arial"/>
                <a:sym typeface="Arial"/>
              </a:rPr>
              <a:t>DataFrame</a:t>
            </a:r>
            <a:r>
              <a:rPr b="0" i="0" lang="en" sz="2000" u="none" cap="none" strike="noStrike">
                <a:solidFill>
                  <a:srgbClr val="000000"/>
                </a:solidFill>
                <a:latin typeface="Arial"/>
                <a:ea typeface="Arial"/>
                <a:cs typeface="Arial"/>
                <a:sym typeface="Arial"/>
              </a:rPr>
              <a:t> is a multi-dimensional table made up of a </a:t>
            </a:r>
            <a:r>
              <a:rPr b="0" i="0" lang="en" sz="2000" u="none" cap="none" strike="noStrike">
                <a:solidFill>
                  <a:schemeClr val="accent2"/>
                </a:solidFill>
                <a:latin typeface="Arial"/>
                <a:ea typeface="Arial"/>
                <a:cs typeface="Arial"/>
                <a:sym typeface="Arial"/>
              </a:rPr>
              <a:t>collection of Series</a:t>
            </a:r>
            <a:r>
              <a:rPr b="0" i="0" lang="en" sz="2000" u="none" cap="none" strike="noStrike">
                <a:solidFill>
                  <a:srgbClr val="000000"/>
                </a:solidFill>
                <a:latin typeface="Arial"/>
                <a:ea typeface="Arial"/>
                <a:cs typeface="Arial"/>
                <a:sym typeface="Arial"/>
              </a:rPr>
              <a:t>.</a:t>
            </a:r>
            <a:endParaRPr/>
          </a:p>
          <a:p>
            <a:pPr indent="0" lvl="1" marL="0" marR="0" rtl="0" algn="l">
              <a:lnSpc>
                <a:spcPct val="100000"/>
              </a:lnSpc>
              <a:spcBef>
                <a:spcPts val="1200"/>
              </a:spcBef>
              <a:spcAft>
                <a:spcPts val="0"/>
              </a:spcAft>
              <a:buNone/>
            </a:pPr>
            <a:r>
              <a:t/>
            </a:r>
            <a:endParaRPr b="0" i="0" sz="1600" u="none" cap="none" strike="noStrike">
              <a:solidFill>
                <a:srgbClr val="000000"/>
              </a:solidFill>
              <a:latin typeface="Arial"/>
              <a:ea typeface="Arial"/>
              <a:cs typeface="Arial"/>
              <a:sym typeface="Arial"/>
            </a:endParaRPr>
          </a:p>
        </p:txBody>
      </p:sp>
      <p:pic>
        <p:nvPicPr>
          <p:cNvPr descr="Series vs DataFrame" id="285" name="Google Shape;285;p36"/>
          <p:cNvPicPr preferRelativeResize="0"/>
          <p:nvPr/>
        </p:nvPicPr>
        <p:blipFill rotWithShape="1">
          <a:blip r:embed="rId3">
            <a:alphaModFix/>
          </a:blip>
          <a:srcRect b="0" l="0" r="0" t="0"/>
          <a:stretch/>
        </p:blipFill>
        <p:spPr>
          <a:xfrm>
            <a:off x="1649755" y="2798755"/>
            <a:ext cx="5291545" cy="1837040"/>
          </a:xfrm>
          <a:prstGeom prst="rect">
            <a:avLst/>
          </a:prstGeom>
          <a:noFill/>
          <a:ln>
            <a:noFill/>
          </a:ln>
        </p:spPr>
      </p:pic>
      <p:sp>
        <p:nvSpPr>
          <p:cNvPr id="286" name="Google Shape;286;p36"/>
          <p:cNvSpPr/>
          <p:nvPr/>
        </p:nvSpPr>
        <p:spPr>
          <a:xfrm rot="-594043">
            <a:off x="927871" y="2798116"/>
            <a:ext cx="937065" cy="552301"/>
          </a:xfrm>
          <a:custGeom>
            <a:rect b="b" l="l" r="r" t="t"/>
            <a:pathLst>
              <a:path extrusionOk="0" h="25961" w="44052">
                <a:moveTo>
                  <a:pt x="40035" y="0"/>
                </a:moveTo>
                <a:lnTo>
                  <a:pt x="0" y="15402"/>
                </a:lnTo>
                <a:cubicBezTo>
                  <a:pt x="0" y="15402"/>
                  <a:pt x="1513" y="15761"/>
                  <a:pt x="1873" y="16638"/>
                </a:cubicBezTo>
                <a:cubicBezTo>
                  <a:pt x="2237" y="17514"/>
                  <a:pt x="1524" y="18526"/>
                  <a:pt x="1524" y="18526"/>
                </a:cubicBezTo>
                <a:cubicBezTo>
                  <a:pt x="1524" y="18526"/>
                  <a:pt x="2999" y="18885"/>
                  <a:pt x="3380" y="19816"/>
                </a:cubicBezTo>
                <a:cubicBezTo>
                  <a:pt x="3767" y="20752"/>
                  <a:pt x="2885" y="22439"/>
                  <a:pt x="2885" y="22439"/>
                </a:cubicBezTo>
                <a:cubicBezTo>
                  <a:pt x="2885" y="22439"/>
                  <a:pt x="4447" y="23011"/>
                  <a:pt x="4703" y="23631"/>
                </a:cubicBezTo>
                <a:cubicBezTo>
                  <a:pt x="4958" y="24252"/>
                  <a:pt x="4327" y="25960"/>
                  <a:pt x="4327" y="25960"/>
                </a:cubicBezTo>
                <a:lnTo>
                  <a:pt x="44051" y="10684"/>
                </a:lnTo>
                <a:cubicBezTo>
                  <a:pt x="41510" y="9791"/>
                  <a:pt x="42609" y="7168"/>
                  <a:pt x="42609" y="7168"/>
                </a:cubicBezTo>
                <a:cubicBezTo>
                  <a:pt x="42609" y="7168"/>
                  <a:pt x="41521" y="6466"/>
                  <a:pt x="41047" y="5753"/>
                </a:cubicBezTo>
                <a:cubicBezTo>
                  <a:pt x="40574" y="5040"/>
                  <a:pt x="41434" y="3418"/>
                  <a:pt x="41434" y="3418"/>
                </a:cubicBezTo>
                <a:cubicBezTo>
                  <a:pt x="41434" y="3418"/>
                  <a:pt x="39806" y="2993"/>
                  <a:pt x="39491" y="2221"/>
                </a:cubicBezTo>
                <a:cubicBezTo>
                  <a:pt x="39175" y="1442"/>
                  <a:pt x="40035" y="0"/>
                  <a:pt x="40035" y="0"/>
                </a:cubicBezTo>
                <a:close/>
              </a:path>
            </a:pathLst>
          </a:custGeom>
          <a:solidFill>
            <a:schemeClr val="dk1">
              <a:alpha val="2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36"/>
          <p:cNvSpPr/>
          <p:nvPr/>
        </p:nvSpPr>
        <p:spPr>
          <a:xfrm rot="-594043">
            <a:off x="6726107" y="2484062"/>
            <a:ext cx="937065" cy="552301"/>
          </a:xfrm>
          <a:custGeom>
            <a:rect b="b" l="l" r="r" t="t"/>
            <a:pathLst>
              <a:path extrusionOk="0" h="25961" w="44052">
                <a:moveTo>
                  <a:pt x="40035" y="0"/>
                </a:moveTo>
                <a:lnTo>
                  <a:pt x="0" y="15402"/>
                </a:lnTo>
                <a:cubicBezTo>
                  <a:pt x="0" y="15402"/>
                  <a:pt x="1513" y="15761"/>
                  <a:pt x="1873" y="16638"/>
                </a:cubicBezTo>
                <a:cubicBezTo>
                  <a:pt x="2237" y="17514"/>
                  <a:pt x="1524" y="18526"/>
                  <a:pt x="1524" y="18526"/>
                </a:cubicBezTo>
                <a:cubicBezTo>
                  <a:pt x="1524" y="18526"/>
                  <a:pt x="2999" y="18885"/>
                  <a:pt x="3380" y="19816"/>
                </a:cubicBezTo>
                <a:cubicBezTo>
                  <a:pt x="3767" y="20752"/>
                  <a:pt x="2885" y="22439"/>
                  <a:pt x="2885" y="22439"/>
                </a:cubicBezTo>
                <a:cubicBezTo>
                  <a:pt x="2885" y="22439"/>
                  <a:pt x="4447" y="23011"/>
                  <a:pt x="4703" y="23631"/>
                </a:cubicBezTo>
                <a:cubicBezTo>
                  <a:pt x="4958" y="24252"/>
                  <a:pt x="4327" y="25960"/>
                  <a:pt x="4327" y="25960"/>
                </a:cubicBezTo>
                <a:lnTo>
                  <a:pt x="44051" y="10684"/>
                </a:lnTo>
                <a:cubicBezTo>
                  <a:pt x="41510" y="9791"/>
                  <a:pt x="42609" y="7168"/>
                  <a:pt x="42609" y="7168"/>
                </a:cubicBezTo>
                <a:cubicBezTo>
                  <a:pt x="42609" y="7168"/>
                  <a:pt x="41521" y="6466"/>
                  <a:pt x="41047" y="5753"/>
                </a:cubicBezTo>
                <a:cubicBezTo>
                  <a:pt x="40574" y="5040"/>
                  <a:pt x="41434" y="3418"/>
                  <a:pt x="41434" y="3418"/>
                </a:cubicBezTo>
                <a:cubicBezTo>
                  <a:pt x="41434" y="3418"/>
                  <a:pt x="39806" y="2993"/>
                  <a:pt x="39491" y="2221"/>
                </a:cubicBezTo>
                <a:cubicBezTo>
                  <a:pt x="39175" y="1442"/>
                  <a:pt x="40035" y="0"/>
                  <a:pt x="40035" y="0"/>
                </a:cubicBezTo>
                <a:close/>
              </a:path>
            </a:pathLst>
          </a:custGeom>
          <a:solidFill>
            <a:schemeClr val="dk1">
              <a:alpha val="2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36"/>
          <p:cNvSpPr/>
          <p:nvPr/>
        </p:nvSpPr>
        <p:spPr>
          <a:xfrm rot="-594043">
            <a:off x="927872" y="4236534"/>
            <a:ext cx="937065" cy="552301"/>
          </a:xfrm>
          <a:custGeom>
            <a:rect b="b" l="l" r="r" t="t"/>
            <a:pathLst>
              <a:path extrusionOk="0" h="25961" w="44052">
                <a:moveTo>
                  <a:pt x="40035" y="0"/>
                </a:moveTo>
                <a:lnTo>
                  <a:pt x="0" y="15402"/>
                </a:lnTo>
                <a:cubicBezTo>
                  <a:pt x="0" y="15402"/>
                  <a:pt x="1513" y="15761"/>
                  <a:pt x="1873" y="16638"/>
                </a:cubicBezTo>
                <a:cubicBezTo>
                  <a:pt x="2237" y="17514"/>
                  <a:pt x="1524" y="18526"/>
                  <a:pt x="1524" y="18526"/>
                </a:cubicBezTo>
                <a:cubicBezTo>
                  <a:pt x="1524" y="18526"/>
                  <a:pt x="2999" y="18885"/>
                  <a:pt x="3380" y="19816"/>
                </a:cubicBezTo>
                <a:cubicBezTo>
                  <a:pt x="3767" y="20752"/>
                  <a:pt x="2885" y="22439"/>
                  <a:pt x="2885" y="22439"/>
                </a:cubicBezTo>
                <a:cubicBezTo>
                  <a:pt x="2885" y="22439"/>
                  <a:pt x="4447" y="23011"/>
                  <a:pt x="4703" y="23631"/>
                </a:cubicBezTo>
                <a:cubicBezTo>
                  <a:pt x="4958" y="24252"/>
                  <a:pt x="4327" y="25960"/>
                  <a:pt x="4327" y="25960"/>
                </a:cubicBezTo>
                <a:lnTo>
                  <a:pt x="44051" y="10684"/>
                </a:lnTo>
                <a:cubicBezTo>
                  <a:pt x="41510" y="9791"/>
                  <a:pt x="42609" y="7168"/>
                  <a:pt x="42609" y="7168"/>
                </a:cubicBezTo>
                <a:cubicBezTo>
                  <a:pt x="42609" y="7168"/>
                  <a:pt x="41521" y="6466"/>
                  <a:pt x="41047" y="5753"/>
                </a:cubicBezTo>
                <a:cubicBezTo>
                  <a:pt x="40574" y="5040"/>
                  <a:pt x="41434" y="3418"/>
                  <a:pt x="41434" y="3418"/>
                </a:cubicBezTo>
                <a:cubicBezTo>
                  <a:pt x="41434" y="3418"/>
                  <a:pt x="39806" y="2993"/>
                  <a:pt x="39491" y="2221"/>
                </a:cubicBezTo>
                <a:cubicBezTo>
                  <a:pt x="39175" y="1442"/>
                  <a:pt x="40035" y="0"/>
                  <a:pt x="40035" y="0"/>
                </a:cubicBezTo>
                <a:close/>
              </a:path>
            </a:pathLst>
          </a:custGeom>
          <a:solidFill>
            <a:schemeClr val="dk1">
              <a:alpha val="2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36"/>
          <p:cNvSpPr/>
          <p:nvPr/>
        </p:nvSpPr>
        <p:spPr>
          <a:xfrm rot="-594043">
            <a:off x="6878506" y="4236535"/>
            <a:ext cx="937065" cy="552301"/>
          </a:xfrm>
          <a:custGeom>
            <a:rect b="b" l="l" r="r" t="t"/>
            <a:pathLst>
              <a:path extrusionOk="0" h="25961" w="44052">
                <a:moveTo>
                  <a:pt x="40035" y="0"/>
                </a:moveTo>
                <a:lnTo>
                  <a:pt x="0" y="15402"/>
                </a:lnTo>
                <a:cubicBezTo>
                  <a:pt x="0" y="15402"/>
                  <a:pt x="1513" y="15761"/>
                  <a:pt x="1873" y="16638"/>
                </a:cubicBezTo>
                <a:cubicBezTo>
                  <a:pt x="2237" y="17514"/>
                  <a:pt x="1524" y="18526"/>
                  <a:pt x="1524" y="18526"/>
                </a:cubicBezTo>
                <a:cubicBezTo>
                  <a:pt x="1524" y="18526"/>
                  <a:pt x="2999" y="18885"/>
                  <a:pt x="3380" y="19816"/>
                </a:cubicBezTo>
                <a:cubicBezTo>
                  <a:pt x="3767" y="20752"/>
                  <a:pt x="2885" y="22439"/>
                  <a:pt x="2885" y="22439"/>
                </a:cubicBezTo>
                <a:cubicBezTo>
                  <a:pt x="2885" y="22439"/>
                  <a:pt x="4447" y="23011"/>
                  <a:pt x="4703" y="23631"/>
                </a:cubicBezTo>
                <a:cubicBezTo>
                  <a:pt x="4958" y="24252"/>
                  <a:pt x="4327" y="25960"/>
                  <a:pt x="4327" y="25960"/>
                </a:cubicBezTo>
                <a:lnTo>
                  <a:pt x="44051" y="10684"/>
                </a:lnTo>
                <a:cubicBezTo>
                  <a:pt x="41510" y="9791"/>
                  <a:pt x="42609" y="7168"/>
                  <a:pt x="42609" y="7168"/>
                </a:cubicBezTo>
                <a:cubicBezTo>
                  <a:pt x="42609" y="7168"/>
                  <a:pt x="41521" y="6466"/>
                  <a:pt x="41047" y="5753"/>
                </a:cubicBezTo>
                <a:cubicBezTo>
                  <a:pt x="40574" y="5040"/>
                  <a:pt x="41434" y="3418"/>
                  <a:pt x="41434" y="3418"/>
                </a:cubicBezTo>
                <a:cubicBezTo>
                  <a:pt x="41434" y="3418"/>
                  <a:pt x="39806" y="2993"/>
                  <a:pt x="39491" y="2221"/>
                </a:cubicBezTo>
                <a:cubicBezTo>
                  <a:pt x="39175" y="1442"/>
                  <a:pt x="40035" y="0"/>
                  <a:pt x="40035" y="0"/>
                </a:cubicBezTo>
                <a:close/>
              </a:path>
            </a:pathLst>
          </a:custGeom>
          <a:solidFill>
            <a:schemeClr val="dk1">
              <a:alpha val="2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7"/>
          <p:cNvSpPr txBox="1"/>
          <p:nvPr>
            <p:ph idx="4294967295" type="title"/>
          </p:nvPr>
        </p:nvSpPr>
        <p:spPr>
          <a:xfrm>
            <a:off x="1257300" y="342776"/>
            <a:ext cx="7886700" cy="99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accent2"/>
              </a:buClr>
              <a:buSzPts val="2800"/>
              <a:buFont typeface="Concert One"/>
              <a:buNone/>
            </a:pPr>
            <a:r>
              <a:rPr b="1" lang="en"/>
              <a:t>Creating a DataFrame from scratch</a:t>
            </a:r>
            <a:endParaRPr/>
          </a:p>
        </p:txBody>
      </p:sp>
      <p:sp>
        <p:nvSpPr>
          <p:cNvPr id="295" name="Google Shape;295;p37"/>
          <p:cNvSpPr txBox="1"/>
          <p:nvPr>
            <p:ph idx="4294967295" type="body"/>
          </p:nvPr>
        </p:nvSpPr>
        <p:spPr>
          <a:xfrm>
            <a:off x="810670" y="909113"/>
            <a:ext cx="7886700" cy="3652800"/>
          </a:xfrm>
          <a:prstGeom prst="rect">
            <a:avLst/>
          </a:prstGeom>
          <a:noFill/>
          <a:ln>
            <a:noFill/>
          </a:ln>
        </p:spPr>
        <p:txBody>
          <a:bodyPr anchorCtr="0" anchor="t" bIns="91425" lIns="91425" spcFirstLastPara="1" rIns="91425" wrap="square" tIns="91425">
            <a:noAutofit/>
          </a:bodyPr>
          <a:lstStyle/>
          <a:p>
            <a:pPr indent="-342900" lvl="0" marL="457200" rtl="0" algn="l">
              <a:lnSpc>
                <a:spcPct val="110000"/>
              </a:lnSpc>
              <a:spcBef>
                <a:spcPts val="0"/>
              </a:spcBef>
              <a:spcAft>
                <a:spcPts val="0"/>
              </a:spcAft>
              <a:buSzPts val="1800"/>
              <a:buChar char="●"/>
            </a:pPr>
            <a:r>
              <a:rPr lang="en" sz="1500">
                <a:solidFill>
                  <a:schemeClr val="dk2"/>
                </a:solidFill>
              </a:rPr>
              <a:t>There are many ways to create a DataFrame from scratch, but a great option is to just use a simple dict. But first you must import pandas.</a:t>
            </a:r>
            <a:endParaRPr/>
          </a:p>
          <a:p>
            <a:pPr indent="-228600" lvl="0" marL="457200" rtl="0" algn="l">
              <a:lnSpc>
                <a:spcPct val="110000"/>
              </a:lnSpc>
              <a:spcBef>
                <a:spcPts val="0"/>
              </a:spcBef>
              <a:spcAft>
                <a:spcPts val="0"/>
              </a:spcAft>
              <a:buSzPts val="1800"/>
              <a:buNone/>
            </a:pPr>
            <a:r>
              <a:t/>
            </a:r>
            <a:endParaRPr sz="1500">
              <a:solidFill>
                <a:schemeClr val="dk2"/>
              </a:solidFill>
            </a:endParaRPr>
          </a:p>
          <a:p>
            <a:pPr indent="-342900" lvl="0" marL="457200" rtl="0" algn="l">
              <a:lnSpc>
                <a:spcPct val="110000"/>
              </a:lnSpc>
              <a:spcBef>
                <a:spcPts val="0"/>
              </a:spcBef>
              <a:spcAft>
                <a:spcPts val="0"/>
              </a:spcAft>
              <a:buSzPts val="1800"/>
              <a:buChar char="●"/>
            </a:pPr>
            <a:r>
              <a:rPr lang="en" sz="1500">
                <a:solidFill>
                  <a:schemeClr val="dk2"/>
                </a:solidFill>
              </a:rPr>
              <a:t>Let's say we have a fruit stand that sells apples and oranges. We want to have a column for each fruit and a row for each customer purchase. To organize this as a dictionary for pandas we could do something like:</a:t>
            </a:r>
            <a:endParaRPr/>
          </a:p>
          <a:p>
            <a:pPr indent="-228600" lvl="0" marL="457200" rtl="0" algn="l">
              <a:lnSpc>
                <a:spcPct val="110000"/>
              </a:lnSpc>
              <a:spcBef>
                <a:spcPts val="0"/>
              </a:spcBef>
              <a:spcAft>
                <a:spcPts val="0"/>
              </a:spcAft>
              <a:buSzPts val="1800"/>
              <a:buNone/>
            </a:pPr>
            <a:r>
              <a:t/>
            </a:r>
            <a:endParaRPr sz="1500">
              <a:solidFill>
                <a:schemeClr val="dk2"/>
              </a:solidFill>
            </a:endParaRPr>
          </a:p>
          <a:p>
            <a:pPr indent="-228600" lvl="0" marL="457200" rtl="0" algn="l">
              <a:lnSpc>
                <a:spcPct val="110000"/>
              </a:lnSpc>
              <a:spcBef>
                <a:spcPts val="0"/>
              </a:spcBef>
              <a:spcAft>
                <a:spcPts val="0"/>
              </a:spcAft>
              <a:buSzPts val="1800"/>
              <a:buNone/>
            </a:pPr>
            <a:r>
              <a:t/>
            </a:r>
            <a:endParaRPr sz="1500">
              <a:solidFill>
                <a:schemeClr val="dk2"/>
              </a:solidFill>
            </a:endParaRPr>
          </a:p>
          <a:p>
            <a:pPr indent="-342900" lvl="0" marL="457200" rtl="0" algn="l">
              <a:lnSpc>
                <a:spcPct val="110000"/>
              </a:lnSpc>
              <a:spcBef>
                <a:spcPts val="0"/>
              </a:spcBef>
              <a:spcAft>
                <a:spcPts val="0"/>
              </a:spcAft>
              <a:buSzPts val="1800"/>
              <a:buChar char="●"/>
            </a:pPr>
            <a:r>
              <a:rPr lang="en" sz="1500">
                <a:solidFill>
                  <a:schemeClr val="dk2"/>
                </a:solidFill>
              </a:rPr>
              <a:t>And then pass it to the pandas DataFrame:</a:t>
            </a:r>
            <a:endParaRPr sz="1500">
              <a:solidFill>
                <a:schemeClr val="dk2"/>
              </a:solidFill>
            </a:endParaRPr>
          </a:p>
          <a:p>
            <a:pPr indent="-228600" lvl="0" marL="457200" rtl="0" algn="l">
              <a:lnSpc>
                <a:spcPct val="110000"/>
              </a:lnSpc>
              <a:spcBef>
                <a:spcPts val="0"/>
              </a:spcBef>
              <a:spcAft>
                <a:spcPts val="0"/>
              </a:spcAft>
              <a:buSzPts val="1800"/>
              <a:buNone/>
            </a:pPr>
            <a:r>
              <a:t/>
            </a:r>
            <a:endParaRPr sz="1350">
              <a:solidFill>
                <a:schemeClr val="dk2"/>
              </a:solidFill>
            </a:endParaRPr>
          </a:p>
        </p:txBody>
      </p:sp>
      <p:sp>
        <p:nvSpPr>
          <p:cNvPr id="296" name="Google Shape;296;p37"/>
          <p:cNvSpPr/>
          <p:nvPr/>
        </p:nvSpPr>
        <p:spPr>
          <a:xfrm>
            <a:off x="1381612" y="3848536"/>
            <a:ext cx="4309800" cy="253800"/>
          </a:xfrm>
          <a:prstGeom prst="rect">
            <a:avLst/>
          </a:prstGeom>
          <a:solidFill>
            <a:srgbClr val="FDE5D4"/>
          </a:soli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050" u="none" cap="none" strike="noStrike">
                <a:solidFill>
                  <a:srgbClr val="000000"/>
                </a:solidFill>
                <a:latin typeface="Courier New"/>
                <a:ea typeface="Courier New"/>
                <a:cs typeface="Courier New"/>
                <a:sym typeface="Courier New"/>
              </a:rPr>
              <a:t>df</a:t>
            </a:r>
            <a:r>
              <a:rPr b="1" i="0" lang="en" sz="1050" u="none" cap="none" strike="noStrike">
                <a:solidFill>
                  <a:srgbClr val="4D4D4C"/>
                </a:solidFill>
                <a:latin typeface="Courier New"/>
                <a:ea typeface="Courier New"/>
                <a:cs typeface="Courier New"/>
                <a:sym typeface="Courier New"/>
              </a:rPr>
              <a:t> </a:t>
            </a:r>
            <a:r>
              <a:rPr b="1" i="0" lang="en" sz="1050" u="none" cap="none" strike="noStrike">
                <a:solidFill>
                  <a:srgbClr val="3E999F"/>
                </a:solidFill>
                <a:latin typeface="Courier New"/>
                <a:ea typeface="Courier New"/>
                <a:cs typeface="Courier New"/>
                <a:sym typeface="Courier New"/>
              </a:rPr>
              <a:t>=</a:t>
            </a:r>
            <a:r>
              <a:rPr b="1" i="0" lang="en" sz="1050" u="none" cap="none" strike="noStrike">
                <a:solidFill>
                  <a:srgbClr val="4D4D4C"/>
                </a:solidFill>
                <a:latin typeface="Courier New"/>
                <a:ea typeface="Courier New"/>
                <a:cs typeface="Courier New"/>
                <a:sym typeface="Courier New"/>
              </a:rPr>
              <a:t> </a:t>
            </a:r>
            <a:r>
              <a:rPr b="1" i="0" lang="en" sz="1050" u="none" cap="none" strike="noStrike">
                <a:solidFill>
                  <a:srgbClr val="000000"/>
                </a:solidFill>
                <a:latin typeface="Courier New"/>
                <a:ea typeface="Courier New"/>
                <a:cs typeface="Courier New"/>
                <a:sym typeface="Courier New"/>
              </a:rPr>
              <a:t>pd.</a:t>
            </a:r>
            <a:r>
              <a:rPr b="1" i="0" lang="en" sz="1050" u="none" cap="none" strike="noStrike">
                <a:solidFill>
                  <a:srgbClr val="4271AE"/>
                </a:solidFill>
                <a:latin typeface="Courier New"/>
                <a:ea typeface="Courier New"/>
                <a:cs typeface="Courier New"/>
                <a:sym typeface="Courier New"/>
              </a:rPr>
              <a:t>DataFrame</a:t>
            </a:r>
            <a:r>
              <a:rPr b="1" i="0" lang="en" sz="1050" u="none" cap="none" strike="noStrike">
                <a:solidFill>
                  <a:srgbClr val="000000"/>
                </a:solidFill>
                <a:latin typeface="Courier New"/>
                <a:ea typeface="Courier New"/>
                <a:cs typeface="Courier New"/>
                <a:sym typeface="Courier New"/>
              </a:rPr>
              <a:t>(data)</a:t>
            </a:r>
            <a:endParaRPr/>
          </a:p>
        </p:txBody>
      </p:sp>
      <p:sp>
        <p:nvSpPr>
          <p:cNvPr id="297" name="Google Shape;297;p37"/>
          <p:cNvSpPr/>
          <p:nvPr/>
        </p:nvSpPr>
        <p:spPr>
          <a:xfrm>
            <a:off x="3129003" y="1650560"/>
            <a:ext cx="1707600" cy="253800"/>
          </a:xfrm>
          <a:prstGeom prst="rect">
            <a:avLst/>
          </a:prstGeom>
          <a:solidFill>
            <a:srgbClr val="FDE5D4"/>
          </a:soli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050" u="none" cap="none" strike="noStrike">
                <a:solidFill>
                  <a:srgbClr val="AF00DB"/>
                </a:solidFill>
                <a:latin typeface="Courier New"/>
                <a:ea typeface="Courier New"/>
                <a:cs typeface="Courier New"/>
                <a:sym typeface="Courier New"/>
              </a:rPr>
              <a:t>import</a:t>
            </a:r>
            <a:r>
              <a:rPr b="1" i="0" lang="en" sz="1050" u="none" cap="none" strike="noStrike">
                <a:solidFill>
                  <a:srgbClr val="000000"/>
                </a:solidFill>
                <a:latin typeface="Courier New"/>
                <a:ea typeface="Courier New"/>
                <a:cs typeface="Courier New"/>
                <a:sym typeface="Courier New"/>
              </a:rPr>
              <a:t> pandas </a:t>
            </a:r>
            <a:r>
              <a:rPr b="1" i="0" lang="en" sz="1050" u="none" cap="none" strike="noStrike">
                <a:solidFill>
                  <a:srgbClr val="AF00DB"/>
                </a:solidFill>
                <a:latin typeface="Courier New"/>
                <a:ea typeface="Courier New"/>
                <a:cs typeface="Courier New"/>
                <a:sym typeface="Courier New"/>
              </a:rPr>
              <a:t>as</a:t>
            </a:r>
            <a:r>
              <a:rPr b="1" i="0" lang="en" sz="1050" u="none" cap="none" strike="noStrike">
                <a:solidFill>
                  <a:srgbClr val="000000"/>
                </a:solidFill>
                <a:latin typeface="Courier New"/>
                <a:ea typeface="Courier New"/>
                <a:cs typeface="Courier New"/>
                <a:sym typeface="Courier New"/>
              </a:rPr>
              <a:t> pd</a:t>
            </a:r>
            <a:endParaRPr b="1" i="0" sz="1050" u="none" cap="none" strike="noStrike">
              <a:solidFill>
                <a:srgbClr val="000000"/>
              </a:solidFill>
              <a:latin typeface="Courier New"/>
              <a:ea typeface="Courier New"/>
              <a:cs typeface="Courier New"/>
              <a:sym typeface="Courier New"/>
            </a:endParaRPr>
          </a:p>
        </p:txBody>
      </p:sp>
      <p:sp>
        <p:nvSpPr>
          <p:cNvPr id="298" name="Google Shape;298;p37"/>
          <p:cNvSpPr/>
          <p:nvPr/>
        </p:nvSpPr>
        <p:spPr>
          <a:xfrm>
            <a:off x="1381612" y="2799683"/>
            <a:ext cx="6430800" cy="253800"/>
          </a:xfrm>
          <a:prstGeom prst="rect">
            <a:avLst/>
          </a:prstGeom>
          <a:solidFill>
            <a:srgbClr val="FDE5D4"/>
          </a:soli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050" u="none" cap="none" strike="noStrike">
                <a:solidFill>
                  <a:srgbClr val="000000"/>
                </a:solidFill>
                <a:latin typeface="Courier New"/>
                <a:ea typeface="Courier New"/>
                <a:cs typeface="Courier New"/>
                <a:sym typeface="Courier New"/>
              </a:rPr>
              <a:t>data = { </a:t>
            </a:r>
            <a:r>
              <a:rPr b="1" i="0" lang="en" sz="1050" u="none" cap="none" strike="noStrike">
                <a:solidFill>
                  <a:srgbClr val="A31515"/>
                </a:solidFill>
                <a:latin typeface="Courier New"/>
                <a:ea typeface="Courier New"/>
                <a:cs typeface="Courier New"/>
                <a:sym typeface="Courier New"/>
              </a:rPr>
              <a:t>'apples'</a:t>
            </a:r>
            <a:r>
              <a:rPr b="1" i="0" lang="en" sz="1050" u="none" cap="none" strike="noStrike">
                <a:solidFill>
                  <a:srgbClr val="000000"/>
                </a:solidFill>
                <a:latin typeface="Courier New"/>
                <a:ea typeface="Courier New"/>
                <a:cs typeface="Courier New"/>
                <a:sym typeface="Courier New"/>
              </a:rPr>
              <a:t>:[</a:t>
            </a:r>
            <a:r>
              <a:rPr b="1" i="0" lang="en" sz="1050" u="none" cap="none" strike="noStrike">
                <a:solidFill>
                  <a:srgbClr val="09885A"/>
                </a:solidFill>
                <a:latin typeface="Courier New"/>
                <a:ea typeface="Courier New"/>
                <a:cs typeface="Courier New"/>
                <a:sym typeface="Courier New"/>
              </a:rPr>
              <a:t>3</a:t>
            </a:r>
            <a:r>
              <a:rPr b="1" i="0" lang="en" sz="1050" u="none" cap="none" strike="noStrike">
                <a:solidFill>
                  <a:srgbClr val="000000"/>
                </a:solidFill>
                <a:latin typeface="Courier New"/>
                <a:ea typeface="Courier New"/>
                <a:cs typeface="Courier New"/>
                <a:sym typeface="Courier New"/>
              </a:rPr>
              <a:t>, </a:t>
            </a:r>
            <a:r>
              <a:rPr b="1" i="0" lang="en" sz="1050" u="none" cap="none" strike="noStrike">
                <a:solidFill>
                  <a:srgbClr val="09885A"/>
                </a:solidFill>
                <a:latin typeface="Courier New"/>
                <a:ea typeface="Courier New"/>
                <a:cs typeface="Courier New"/>
                <a:sym typeface="Courier New"/>
              </a:rPr>
              <a:t>2</a:t>
            </a:r>
            <a:r>
              <a:rPr b="1" i="0" lang="en" sz="1050" u="none" cap="none" strike="noStrike">
                <a:solidFill>
                  <a:srgbClr val="000000"/>
                </a:solidFill>
                <a:latin typeface="Courier New"/>
                <a:ea typeface="Courier New"/>
                <a:cs typeface="Courier New"/>
                <a:sym typeface="Courier New"/>
              </a:rPr>
              <a:t>, </a:t>
            </a:r>
            <a:r>
              <a:rPr b="1" i="0" lang="en" sz="1050" u="none" cap="none" strike="noStrike">
                <a:solidFill>
                  <a:srgbClr val="09885A"/>
                </a:solidFill>
                <a:latin typeface="Courier New"/>
                <a:ea typeface="Courier New"/>
                <a:cs typeface="Courier New"/>
                <a:sym typeface="Courier New"/>
              </a:rPr>
              <a:t>0</a:t>
            </a:r>
            <a:r>
              <a:rPr b="1" i="0" lang="en" sz="1050" u="none" cap="none" strike="noStrike">
                <a:solidFill>
                  <a:srgbClr val="000000"/>
                </a:solidFill>
                <a:latin typeface="Courier New"/>
                <a:ea typeface="Courier New"/>
                <a:cs typeface="Courier New"/>
                <a:sym typeface="Courier New"/>
              </a:rPr>
              <a:t>, </a:t>
            </a:r>
            <a:r>
              <a:rPr b="1" i="0" lang="en" sz="1050" u="none" cap="none" strike="noStrike">
                <a:solidFill>
                  <a:srgbClr val="09885A"/>
                </a:solidFill>
                <a:latin typeface="Courier New"/>
                <a:ea typeface="Courier New"/>
                <a:cs typeface="Courier New"/>
                <a:sym typeface="Courier New"/>
              </a:rPr>
              <a:t>1</a:t>
            </a:r>
            <a:r>
              <a:rPr b="1" i="0" lang="en" sz="1050" u="none" cap="none" strike="noStrike">
                <a:solidFill>
                  <a:srgbClr val="000000"/>
                </a:solidFill>
                <a:latin typeface="Courier New"/>
                <a:ea typeface="Courier New"/>
                <a:cs typeface="Courier New"/>
                <a:sym typeface="Courier New"/>
              </a:rPr>
              <a:t>] , </a:t>
            </a:r>
            <a:r>
              <a:rPr b="1" i="0" lang="en" sz="1050" u="none" cap="none" strike="noStrike">
                <a:solidFill>
                  <a:srgbClr val="A31515"/>
                </a:solidFill>
                <a:latin typeface="Courier New"/>
                <a:ea typeface="Courier New"/>
                <a:cs typeface="Courier New"/>
                <a:sym typeface="Courier New"/>
              </a:rPr>
              <a:t>'oranges'</a:t>
            </a:r>
            <a:r>
              <a:rPr b="1" i="0" lang="en" sz="1050" u="none" cap="none" strike="noStrike">
                <a:solidFill>
                  <a:srgbClr val="000000"/>
                </a:solidFill>
                <a:latin typeface="Courier New"/>
                <a:ea typeface="Courier New"/>
                <a:cs typeface="Courier New"/>
                <a:sym typeface="Courier New"/>
              </a:rPr>
              <a:t>:[</a:t>
            </a:r>
            <a:r>
              <a:rPr b="1" i="0" lang="en" sz="1050" u="none" cap="none" strike="noStrike">
                <a:solidFill>
                  <a:srgbClr val="09885A"/>
                </a:solidFill>
                <a:latin typeface="Courier New"/>
                <a:ea typeface="Courier New"/>
                <a:cs typeface="Courier New"/>
                <a:sym typeface="Courier New"/>
              </a:rPr>
              <a:t>0</a:t>
            </a:r>
            <a:r>
              <a:rPr b="1" i="0" lang="en" sz="1050" u="none" cap="none" strike="noStrike">
                <a:solidFill>
                  <a:srgbClr val="000000"/>
                </a:solidFill>
                <a:latin typeface="Courier New"/>
                <a:ea typeface="Courier New"/>
                <a:cs typeface="Courier New"/>
                <a:sym typeface="Courier New"/>
              </a:rPr>
              <a:t>, </a:t>
            </a:r>
            <a:r>
              <a:rPr b="1" i="0" lang="en" sz="1050" u="none" cap="none" strike="noStrike">
                <a:solidFill>
                  <a:srgbClr val="09885A"/>
                </a:solidFill>
                <a:latin typeface="Courier New"/>
                <a:ea typeface="Courier New"/>
                <a:cs typeface="Courier New"/>
                <a:sym typeface="Courier New"/>
              </a:rPr>
              <a:t>3</a:t>
            </a:r>
            <a:r>
              <a:rPr b="1" i="0" lang="en" sz="1050" u="none" cap="none" strike="noStrike">
                <a:solidFill>
                  <a:srgbClr val="000000"/>
                </a:solidFill>
                <a:latin typeface="Courier New"/>
                <a:ea typeface="Courier New"/>
                <a:cs typeface="Courier New"/>
                <a:sym typeface="Courier New"/>
              </a:rPr>
              <a:t>, </a:t>
            </a:r>
            <a:r>
              <a:rPr b="1" i="0" lang="en" sz="1050" u="none" cap="none" strike="noStrike">
                <a:solidFill>
                  <a:srgbClr val="09885A"/>
                </a:solidFill>
                <a:latin typeface="Courier New"/>
                <a:ea typeface="Courier New"/>
                <a:cs typeface="Courier New"/>
                <a:sym typeface="Courier New"/>
              </a:rPr>
              <a:t>7</a:t>
            </a:r>
            <a:r>
              <a:rPr b="1" i="0" lang="en" sz="1050" u="none" cap="none" strike="noStrike">
                <a:solidFill>
                  <a:srgbClr val="000000"/>
                </a:solidFill>
                <a:latin typeface="Courier New"/>
                <a:ea typeface="Courier New"/>
                <a:cs typeface="Courier New"/>
                <a:sym typeface="Courier New"/>
              </a:rPr>
              <a:t>, </a:t>
            </a:r>
            <a:r>
              <a:rPr b="1" i="0" lang="en" sz="1050" u="none" cap="none" strike="noStrike">
                <a:solidFill>
                  <a:srgbClr val="09885A"/>
                </a:solidFill>
                <a:latin typeface="Courier New"/>
                <a:ea typeface="Courier New"/>
                <a:cs typeface="Courier New"/>
                <a:sym typeface="Courier New"/>
              </a:rPr>
              <a:t>2</a:t>
            </a:r>
            <a:r>
              <a:rPr b="1" i="0" lang="en" sz="1050" u="none" cap="none" strike="noStrike">
                <a:solidFill>
                  <a:srgbClr val="000000"/>
                </a:solidFill>
                <a:latin typeface="Courier New"/>
                <a:ea typeface="Courier New"/>
                <a:cs typeface="Courier New"/>
                <a:sym typeface="Courier New"/>
              </a:rPr>
              <a:t>] }</a:t>
            </a:r>
            <a:endParaRPr/>
          </a:p>
        </p:txBody>
      </p:sp>
      <p:pic>
        <p:nvPicPr>
          <p:cNvPr id="299" name="Google Shape;299;p37"/>
          <p:cNvPicPr preferRelativeResize="0"/>
          <p:nvPr/>
        </p:nvPicPr>
        <p:blipFill rotWithShape="1">
          <a:blip r:embed="rId3">
            <a:alphaModFix/>
          </a:blip>
          <a:srcRect b="0" l="0" r="0" t="0"/>
          <a:stretch/>
        </p:blipFill>
        <p:spPr>
          <a:xfrm>
            <a:off x="6965232" y="3282199"/>
            <a:ext cx="1501989" cy="1413637"/>
          </a:xfrm>
          <a:prstGeom prst="rect">
            <a:avLst/>
          </a:prstGeom>
          <a:noFill/>
          <a:ln>
            <a:noFill/>
          </a:ln>
        </p:spPr>
      </p:pic>
      <p:pic>
        <p:nvPicPr>
          <p:cNvPr id="300" name="Google Shape;300;p37"/>
          <p:cNvPicPr preferRelativeResize="0"/>
          <p:nvPr/>
        </p:nvPicPr>
        <p:blipFill rotWithShape="1">
          <a:blip r:embed="rId4">
            <a:alphaModFix amt="80000"/>
          </a:blip>
          <a:srcRect b="0" l="0" r="0" t="0"/>
          <a:stretch/>
        </p:blipFill>
        <p:spPr>
          <a:xfrm flipH="1" rot="10800000">
            <a:off x="5729028" y="3724019"/>
            <a:ext cx="1327082" cy="51003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8"/>
          <p:cNvSpPr txBox="1"/>
          <p:nvPr>
            <p:ph idx="4294967295" type="title"/>
          </p:nvPr>
        </p:nvSpPr>
        <p:spPr>
          <a:xfrm>
            <a:off x="0" y="274650"/>
            <a:ext cx="4906500" cy="666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400"/>
              <a:t>Reading data from a CSV file</a:t>
            </a:r>
            <a:endParaRPr sz="2400"/>
          </a:p>
        </p:txBody>
      </p:sp>
      <p:sp>
        <p:nvSpPr>
          <p:cNvPr id="306" name="Google Shape;306;p38"/>
          <p:cNvSpPr/>
          <p:nvPr/>
        </p:nvSpPr>
        <p:spPr>
          <a:xfrm flipH="1" rot="10800000">
            <a:off x="3608214" y="1031456"/>
            <a:ext cx="2442000" cy="677700"/>
          </a:xfrm>
          <a:prstGeom prst="bentUpArrow">
            <a:avLst>
              <a:gd fmla="val 25000" name="adj1"/>
              <a:gd fmla="val 28175" name="adj2"/>
              <a:gd fmla="val 25000" name="adj3"/>
            </a:avLst>
          </a:prstGeom>
          <a:gradFill>
            <a:gsLst>
              <a:gs pos="0">
                <a:srgbClr val="FF7E18"/>
              </a:gs>
              <a:gs pos="100000">
                <a:srgbClr val="FFA870"/>
              </a:gs>
            </a:gsLst>
            <a:lin ang="16200038" scaled="0"/>
          </a:gra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pic>
        <p:nvPicPr>
          <p:cNvPr id="307" name="Google Shape;307;p38"/>
          <p:cNvPicPr preferRelativeResize="0"/>
          <p:nvPr/>
        </p:nvPicPr>
        <p:blipFill rotWithShape="1">
          <a:blip r:embed="rId3">
            <a:alphaModFix/>
          </a:blip>
          <a:srcRect b="0" l="0" r="0" t="0"/>
          <a:stretch/>
        </p:blipFill>
        <p:spPr>
          <a:xfrm>
            <a:off x="685807" y="941388"/>
            <a:ext cx="2922407" cy="2314502"/>
          </a:xfrm>
          <a:prstGeom prst="rect">
            <a:avLst/>
          </a:prstGeom>
          <a:noFill/>
          <a:ln>
            <a:noFill/>
          </a:ln>
        </p:spPr>
      </p:pic>
      <p:pic>
        <p:nvPicPr>
          <p:cNvPr id="308" name="Google Shape;308;p38"/>
          <p:cNvPicPr preferRelativeResize="0"/>
          <p:nvPr/>
        </p:nvPicPr>
        <p:blipFill rotWithShape="1">
          <a:blip r:embed="rId4">
            <a:alphaModFix/>
          </a:blip>
          <a:srcRect b="0" l="0" r="0" t="0"/>
          <a:stretch/>
        </p:blipFill>
        <p:spPr>
          <a:xfrm>
            <a:off x="5268607" y="1709156"/>
            <a:ext cx="3048157" cy="175269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9"/>
          <p:cNvSpPr txBox="1"/>
          <p:nvPr>
            <p:ph idx="4294967295" type="title"/>
          </p:nvPr>
        </p:nvSpPr>
        <p:spPr>
          <a:xfrm>
            <a:off x="1320016" y="533900"/>
            <a:ext cx="5578500" cy="57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accent2"/>
              </a:buClr>
              <a:buSzPts val="2800"/>
              <a:buFont typeface="Concert One"/>
              <a:buNone/>
            </a:pPr>
            <a:r>
              <a:rPr b="1" lang="en"/>
              <a:t>Viewing your data</a:t>
            </a:r>
            <a:endParaRPr/>
          </a:p>
        </p:txBody>
      </p:sp>
      <p:sp>
        <p:nvSpPr>
          <p:cNvPr id="314" name="Google Shape;314;p39"/>
          <p:cNvSpPr txBox="1"/>
          <p:nvPr>
            <p:ph idx="4294967295" type="body"/>
          </p:nvPr>
        </p:nvSpPr>
        <p:spPr>
          <a:xfrm>
            <a:off x="833988" y="1366169"/>
            <a:ext cx="74781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chemeClr val="accent2"/>
              </a:buClr>
              <a:buSzPts val="1800"/>
              <a:buFont typeface="Roboto Mono Medium"/>
              <a:buChar char="●"/>
            </a:pPr>
            <a:r>
              <a:rPr lang="en" sz="1400">
                <a:solidFill>
                  <a:schemeClr val="dk1"/>
                </a:solidFill>
              </a:rPr>
              <a:t>The first thing to do when opening a new dataset is print out a few rows to keep as a visual reference. We accomplish this with </a:t>
            </a:r>
            <a:r>
              <a:rPr b="1" lang="en" sz="1400">
                <a:solidFill>
                  <a:schemeClr val="dk1"/>
                </a:solidFill>
                <a:latin typeface="Courier New"/>
                <a:ea typeface="Courier New"/>
                <a:cs typeface="Courier New"/>
                <a:sym typeface="Courier New"/>
              </a:rPr>
              <a:t>.</a:t>
            </a:r>
            <a:r>
              <a:rPr b="1" lang="en" sz="1400">
                <a:latin typeface="Courier New"/>
                <a:ea typeface="Courier New"/>
                <a:cs typeface="Courier New"/>
                <a:sym typeface="Courier New"/>
              </a:rPr>
              <a:t>head()</a:t>
            </a:r>
            <a:r>
              <a:rPr lang="en" sz="1400"/>
              <a:t>:</a:t>
            </a:r>
            <a:endParaRPr/>
          </a:p>
          <a:p>
            <a:pPr indent="-228600" lvl="0" marL="457200" rtl="0" algn="l">
              <a:lnSpc>
                <a:spcPct val="100000"/>
              </a:lnSpc>
              <a:spcBef>
                <a:spcPts val="0"/>
              </a:spcBef>
              <a:spcAft>
                <a:spcPts val="0"/>
              </a:spcAft>
              <a:buClr>
                <a:schemeClr val="accent2"/>
              </a:buClr>
              <a:buSzPts val="1800"/>
              <a:buFont typeface="Roboto Mono Medium"/>
              <a:buNone/>
            </a:pPr>
            <a:r>
              <a:t/>
            </a:r>
            <a:endParaRPr sz="1400">
              <a:solidFill>
                <a:schemeClr val="dk1"/>
              </a:solidFill>
            </a:endParaRPr>
          </a:p>
          <a:p>
            <a:pPr indent="-342900" lvl="0" marL="457200" rtl="0" algn="l">
              <a:lnSpc>
                <a:spcPct val="100000"/>
              </a:lnSpc>
              <a:spcBef>
                <a:spcPts val="0"/>
              </a:spcBef>
              <a:spcAft>
                <a:spcPts val="0"/>
              </a:spcAft>
              <a:buClr>
                <a:schemeClr val="accent2"/>
              </a:buClr>
              <a:buSzPts val="1800"/>
              <a:buFont typeface="Roboto Mono Medium"/>
              <a:buChar char="●"/>
            </a:pPr>
            <a:r>
              <a:rPr lang="en" sz="1400">
                <a:solidFill>
                  <a:schemeClr val="dk1"/>
                </a:solidFill>
              </a:rPr>
              <a:t>.head() outputs the first five rows of your DataFrame by default, but we could also pass a number as well: </a:t>
            </a:r>
            <a:r>
              <a:rPr b="1" lang="en" sz="1400">
                <a:latin typeface="Courier New"/>
                <a:ea typeface="Courier New"/>
                <a:cs typeface="Courier New"/>
                <a:sym typeface="Courier New"/>
              </a:rPr>
              <a:t>df.head(10)</a:t>
            </a:r>
            <a:r>
              <a:rPr lang="en" sz="1400">
                <a:solidFill>
                  <a:schemeClr val="dk1"/>
                </a:solidFill>
              </a:rPr>
              <a:t> would output the top ten rows, for example.</a:t>
            </a:r>
            <a:endParaRPr/>
          </a:p>
          <a:p>
            <a:pPr indent="-228600" lvl="0" marL="457200" rtl="0" algn="l">
              <a:lnSpc>
                <a:spcPct val="100000"/>
              </a:lnSpc>
              <a:spcBef>
                <a:spcPts val="0"/>
              </a:spcBef>
              <a:spcAft>
                <a:spcPts val="0"/>
              </a:spcAft>
              <a:buClr>
                <a:schemeClr val="accent2"/>
              </a:buClr>
              <a:buSzPts val="1800"/>
              <a:buFont typeface="Roboto Mono Medium"/>
              <a:buNone/>
            </a:pPr>
            <a:r>
              <a:t/>
            </a:r>
            <a:endParaRPr sz="1400">
              <a:solidFill>
                <a:schemeClr val="dk1"/>
              </a:solidFill>
            </a:endParaRPr>
          </a:p>
          <a:p>
            <a:pPr indent="-228600" lvl="0" marL="457200" rtl="0" algn="l">
              <a:lnSpc>
                <a:spcPct val="100000"/>
              </a:lnSpc>
              <a:spcBef>
                <a:spcPts val="0"/>
              </a:spcBef>
              <a:spcAft>
                <a:spcPts val="0"/>
              </a:spcAft>
              <a:buClr>
                <a:schemeClr val="accent2"/>
              </a:buClr>
              <a:buSzPts val="1800"/>
              <a:buFont typeface="Roboto Mono Medium"/>
              <a:buNone/>
            </a:pPr>
            <a:r>
              <a:t/>
            </a:r>
            <a:endParaRPr sz="1400">
              <a:solidFill>
                <a:schemeClr val="dk1"/>
              </a:solidFill>
            </a:endParaRPr>
          </a:p>
          <a:p>
            <a:pPr indent="-342900" lvl="0" marL="457200" rtl="0" algn="l">
              <a:lnSpc>
                <a:spcPct val="100000"/>
              </a:lnSpc>
              <a:spcBef>
                <a:spcPts val="0"/>
              </a:spcBef>
              <a:spcAft>
                <a:spcPts val="0"/>
              </a:spcAft>
              <a:buClr>
                <a:schemeClr val="accent2"/>
              </a:buClr>
              <a:buSzPts val="1800"/>
              <a:buFont typeface="Roboto Mono Medium"/>
              <a:buChar char="●"/>
            </a:pPr>
            <a:r>
              <a:rPr lang="en" sz="1400">
                <a:solidFill>
                  <a:schemeClr val="dk1"/>
                </a:solidFill>
              </a:rPr>
              <a:t>To see the last five rows use </a:t>
            </a:r>
            <a:r>
              <a:rPr b="1" lang="en" sz="1400">
                <a:latin typeface="Courier New"/>
                <a:ea typeface="Courier New"/>
                <a:cs typeface="Courier New"/>
                <a:sym typeface="Courier New"/>
              </a:rPr>
              <a:t>.tail()</a:t>
            </a:r>
            <a:r>
              <a:rPr lang="en" sz="1400"/>
              <a:t> </a:t>
            </a:r>
            <a:r>
              <a:rPr lang="en" sz="1400">
                <a:solidFill>
                  <a:schemeClr val="dk1"/>
                </a:solidFill>
              </a:rPr>
              <a:t>that also accepts a number, and in this case we printing the bottom two rows.:</a:t>
            </a:r>
            <a:endParaRPr/>
          </a:p>
          <a:p>
            <a:pPr indent="-228600" lvl="0" marL="457200" rtl="0" algn="l">
              <a:lnSpc>
                <a:spcPct val="100000"/>
              </a:lnSpc>
              <a:spcBef>
                <a:spcPts val="0"/>
              </a:spcBef>
              <a:spcAft>
                <a:spcPts val="0"/>
              </a:spcAft>
              <a:buClr>
                <a:schemeClr val="accent2"/>
              </a:buClr>
              <a:buSzPts val="1800"/>
              <a:buFont typeface="Roboto Mono Medium"/>
              <a:buNone/>
            </a:pPr>
            <a:r>
              <a:t/>
            </a:r>
            <a:endParaRPr sz="1400">
              <a:solidFill>
                <a:schemeClr val="dk1"/>
              </a:solidFill>
            </a:endParaRPr>
          </a:p>
        </p:txBody>
      </p:sp>
      <p:sp>
        <p:nvSpPr>
          <p:cNvPr id="315" name="Google Shape;315;p39"/>
          <p:cNvSpPr/>
          <p:nvPr/>
        </p:nvSpPr>
        <p:spPr>
          <a:xfrm>
            <a:off x="3667028" y="1909743"/>
            <a:ext cx="906000" cy="253800"/>
          </a:xfrm>
          <a:prstGeom prst="rect">
            <a:avLst/>
          </a:prstGeom>
          <a:solidFill>
            <a:srgbClr val="FDE5D4"/>
          </a:soli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050" u="none" cap="none" strike="noStrike">
                <a:solidFill>
                  <a:srgbClr val="4D4D4C"/>
                </a:solidFill>
                <a:latin typeface="Courier New"/>
                <a:ea typeface="Courier New"/>
                <a:cs typeface="Courier New"/>
                <a:sym typeface="Courier New"/>
              </a:rPr>
              <a:t>df.</a:t>
            </a:r>
            <a:r>
              <a:rPr b="1" i="0" lang="en" sz="1050" u="none" cap="none" strike="noStrike">
                <a:solidFill>
                  <a:srgbClr val="4271AE"/>
                </a:solidFill>
                <a:latin typeface="Courier New"/>
                <a:ea typeface="Courier New"/>
                <a:cs typeface="Courier New"/>
                <a:sym typeface="Courier New"/>
              </a:rPr>
              <a:t>head</a:t>
            </a:r>
            <a:r>
              <a:rPr b="1" i="0" lang="en" sz="1050" u="none" cap="none" strike="noStrike">
                <a:solidFill>
                  <a:srgbClr val="4D4D4C"/>
                </a:solidFill>
                <a:latin typeface="Courier New"/>
                <a:ea typeface="Courier New"/>
                <a:cs typeface="Courier New"/>
                <a:sym typeface="Courier New"/>
              </a:rPr>
              <a:t>()</a:t>
            </a:r>
            <a:endParaRPr b="1" i="0" sz="1050" u="none" cap="none" strike="noStrike">
              <a:solidFill>
                <a:srgbClr val="000000"/>
              </a:solidFill>
              <a:latin typeface="Courier New"/>
              <a:ea typeface="Courier New"/>
              <a:cs typeface="Courier New"/>
              <a:sym typeface="Courier New"/>
            </a:endParaRPr>
          </a:p>
        </p:txBody>
      </p:sp>
      <p:sp>
        <p:nvSpPr>
          <p:cNvPr id="316" name="Google Shape;316;p39"/>
          <p:cNvSpPr/>
          <p:nvPr/>
        </p:nvSpPr>
        <p:spPr>
          <a:xfrm>
            <a:off x="3527298" y="3855689"/>
            <a:ext cx="986100" cy="253800"/>
          </a:xfrm>
          <a:prstGeom prst="rect">
            <a:avLst/>
          </a:prstGeom>
          <a:solidFill>
            <a:srgbClr val="FDE5D4"/>
          </a:soli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050" u="none" cap="none" strike="noStrike">
                <a:solidFill>
                  <a:srgbClr val="4D4D4C"/>
                </a:solidFill>
                <a:latin typeface="Courier New"/>
                <a:ea typeface="Courier New"/>
                <a:cs typeface="Courier New"/>
                <a:sym typeface="Courier New"/>
              </a:rPr>
              <a:t>df.</a:t>
            </a:r>
            <a:r>
              <a:rPr b="1" i="0" lang="en" sz="1050" u="none" cap="none" strike="noStrike">
                <a:solidFill>
                  <a:srgbClr val="4271AE"/>
                </a:solidFill>
                <a:latin typeface="Courier New"/>
                <a:ea typeface="Courier New"/>
                <a:cs typeface="Courier New"/>
                <a:sym typeface="Courier New"/>
              </a:rPr>
              <a:t>tail</a:t>
            </a:r>
            <a:r>
              <a:rPr b="1" i="0" lang="en" sz="1050" u="none" cap="none" strike="noStrike">
                <a:solidFill>
                  <a:srgbClr val="4D4D4C"/>
                </a:solidFill>
                <a:latin typeface="Courier New"/>
                <a:ea typeface="Courier New"/>
                <a:cs typeface="Courier New"/>
                <a:sym typeface="Courier New"/>
              </a:rPr>
              <a:t>(</a:t>
            </a:r>
            <a:r>
              <a:rPr b="1" i="0" lang="en" sz="1050" u="none" cap="none" strike="noStrike">
                <a:solidFill>
                  <a:srgbClr val="F5871F"/>
                </a:solidFill>
                <a:latin typeface="Courier New"/>
                <a:ea typeface="Courier New"/>
                <a:cs typeface="Courier New"/>
                <a:sym typeface="Courier New"/>
              </a:rPr>
              <a:t>2</a:t>
            </a:r>
            <a:r>
              <a:rPr b="1" i="0" lang="en" sz="1050" u="none" cap="none" strike="noStrike">
                <a:solidFill>
                  <a:srgbClr val="4D4D4C"/>
                </a:solidFill>
                <a:latin typeface="Courier New"/>
                <a:ea typeface="Courier New"/>
                <a:cs typeface="Courier New"/>
                <a:sym typeface="Courier New"/>
              </a:rPr>
              <a:t>)</a:t>
            </a:r>
            <a:endParaRPr b="1" i="0" sz="105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2"/>
          <p:cNvPicPr preferRelativeResize="0"/>
          <p:nvPr/>
        </p:nvPicPr>
        <p:blipFill rotWithShape="1">
          <a:blip r:embed="rId3">
            <a:alphaModFix amt="86000"/>
          </a:blip>
          <a:srcRect b="0" l="0" r="0" t="0"/>
          <a:stretch/>
        </p:blipFill>
        <p:spPr>
          <a:xfrm rot="1337043">
            <a:off x="4231027" y="484223"/>
            <a:ext cx="2069384" cy="1598692"/>
          </a:xfrm>
          <a:prstGeom prst="rect">
            <a:avLst/>
          </a:prstGeom>
          <a:noFill/>
          <a:ln>
            <a:noFill/>
          </a:ln>
        </p:spPr>
      </p:pic>
      <p:sp>
        <p:nvSpPr>
          <p:cNvPr id="117" name="Google Shape;117;p22"/>
          <p:cNvSpPr txBox="1"/>
          <p:nvPr/>
        </p:nvSpPr>
        <p:spPr>
          <a:xfrm>
            <a:off x="4166855" y="594076"/>
            <a:ext cx="2197800" cy="137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800">
                <a:solidFill>
                  <a:srgbClr val="595959"/>
                </a:solidFill>
                <a:latin typeface="Concert One"/>
                <a:ea typeface="Concert One"/>
                <a:cs typeface="Concert One"/>
                <a:sym typeface="Concert One"/>
              </a:rPr>
              <a:t>01</a:t>
            </a:r>
            <a:endParaRPr sz="4800">
              <a:solidFill>
                <a:srgbClr val="595959"/>
              </a:solidFill>
              <a:latin typeface="Concert One"/>
              <a:ea typeface="Concert One"/>
              <a:cs typeface="Concert One"/>
              <a:sym typeface="Concert One"/>
            </a:endParaRPr>
          </a:p>
        </p:txBody>
      </p:sp>
      <p:pic>
        <p:nvPicPr>
          <p:cNvPr id="118" name="Google Shape;118;p22"/>
          <p:cNvPicPr preferRelativeResize="0"/>
          <p:nvPr/>
        </p:nvPicPr>
        <p:blipFill rotWithShape="1">
          <a:blip r:embed="rId4">
            <a:alphaModFix/>
          </a:blip>
          <a:srcRect b="21025" l="0" r="8892" t="16970"/>
          <a:stretch/>
        </p:blipFill>
        <p:spPr>
          <a:xfrm rot="10800000">
            <a:off x="90750" y="348831"/>
            <a:ext cx="2819635" cy="1115130"/>
          </a:xfrm>
          <a:prstGeom prst="rect">
            <a:avLst/>
          </a:prstGeom>
          <a:noFill/>
          <a:ln>
            <a:noFill/>
          </a:ln>
        </p:spPr>
      </p:pic>
      <p:sp>
        <p:nvSpPr>
          <p:cNvPr id="119" name="Google Shape;119;p22"/>
          <p:cNvSpPr txBox="1"/>
          <p:nvPr/>
        </p:nvSpPr>
        <p:spPr>
          <a:xfrm>
            <a:off x="1387379" y="2230192"/>
            <a:ext cx="7756500" cy="112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rgbClr val="C76D03"/>
                </a:solidFill>
                <a:latin typeface="Concert One"/>
                <a:ea typeface="Concert One"/>
                <a:cs typeface="Concert One"/>
                <a:sym typeface="Concert One"/>
              </a:rPr>
              <a:t>Functions and Modules</a:t>
            </a:r>
            <a:endParaRPr b="1" sz="2800">
              <a:solidFill>
                <a:srgbClr val="C76D03"/>
              </a:solidFill>
              <a:latin typeface="Concert One"/>
              <a:ea typeface="Concert One"/>
              <a:cs typeface="Concert One"/>
              <a:sym typeface="Concert One"/>
            </a:endParaRPr>
          </a:p>
        </p:txBody>
      </p:sp>
      <p:pic>
        <p:nvPicPr>
          <p:cNvPr id="120" name="Google Shape;120;p22"/>
          <p:cNvPicPr preferRelativeResize="0"/>
          <p:nvPr/>
        </p:nvPicPr>
        <p:blipFill rotWithShape="1">
          <a:blip r:embed="rId5">
            <a:alphaModFix/>
          </a:blip>
          <a:srcRect b="18300" l="0" r="8892" t="16734"/>
          <a:stretch/>
        </p:blipFill>
        <p:spPr>
          <a:xfrm rot="10800000">
            <a:off x="90750" y="1053954"/>
            <a:ext cx="2819635" cy="1164352"/>
          </a:xfrm>
          <a:prstGeom prst="rect">
            <a:avLst/>
          </a:prstGeom>
          <a:noFill/>
          <a:ln>
            <a:noFill/>
          </a:ln>
        </p:spPr>
      </p:pic>
      <p:sp>
        <p:nvSpPr>
          <p:cNvPr id="121" name="Google Shape;121;p22"/>
          <p:cNvSpPr/>
          <p:nvPr/>
        </p:nvSpPr>
        <p:spPr>
          <a:xfrm>
            <a:off x="2182085" y="3033856"/>
            <a:ext cx="6414900" cy="720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rgbClr val="374151"/>
                </a:solidFill>
                <a:latin typeface="Arial"/>
                <a:ea typeface="Arial"/>
                <a:cs typeface="Arial"/>
                <a:sym typeface="Arial"/>
              </a:rPr>
              <a:t>Building reusable code blocks,</a:t>
            </a:r>
            <a:r>
              <a:rPr b="0" i="0" lang="en" sz="1400" u="none" cap="none" strike="noStrike">
                <a:solidFill>
                  <a:srgbClr val="000000"/>
                </a:solidFill>
                <a:latin typeface="Arial"/>
                <a:ea typeface="Arial"/>
                <a:cs typeface="Arial"/>
                <a:sym typeface="Arial"/>
              </a:rPr>
              <a:t> delve into built-in Python functions and importing external modules</a:t>
            </a:r>
            <a:r>
              <a:rPr b="0" i="0" lang="en" sz="1400" u="none" cap="none" strike="noStrike">
                <a:solidFill>
                  <a:srgbClr val="37415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pic>
        <p:nvPicPr>
          <p:cNvPr id="122" name="Google Shape;122;p22"/>
          <p:cNvPicPr preferRelativeResize="0"/>
          <p:nvPr/>
        </p:nvPicPr>
        <p:blipFill rotWithShape="1">
          <a:blip r:embed="rId6">
            <a:alphaModFix/>
          </a:blip>
          <a:srcRect b="32813" l="17913" r="16803" t="0"/>
          <a:stretch/>
        </p:blipFill>
        <p:spPr>
          <a:xfrm>
            <a:off x="3580751" y="3710247"/>
            <a:ext cx="3369936" cy="143325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0"/>
          <p:cNvSpPr txBox="1"/>
          <p:nvPr>
            <p:ph idx="2" type="title"/>
          </p:nvPr>
        </p:nvSpPr>
        <p:spPr>
          <a:xfrm>
            <a:off x="1295503" y="1445149"/>
            <a:ext cx="2333100" cy="48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Importing dataset</a:t>
            </a:r>
            <a:endParaRPr/>
          </a:p>
        </p:txBody>
      </p:sp>
      <p:sp>
        <p:nvSpPr>
          <p:cNvPr id="322" name="Google Shape;322;p40"/>
          <p:cNvSpPr txBox="1"/>
          <p:nvPr>
            <p:ph idx="3" type="subTitle"/>
          </p:nvPr>
        </p:nvSpPr>
        <p:spPr>
          <a:xfrm>
            <a:off x="4572001" y="1265825"/>
            <a:ext cx="3444600" cy="833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en">
                <a:solidFill>
                  <a:schemeClr val="dk1"/>
                </a:solidFill>
              </a:rPr>
              <a:t>Format e.g csv, json, xlsx</a:t>
            </a:r>
            <a:endParaRPr>
              <a:solidFill>
                <a:schemeClr val="dk1"/>
              </a:solidFill>
            </a:endParaRPr>
          </a:p>
          <a:p>
            <a:pPr indent="-330200" lvl="0" marL="457200" rtl="0" algn="l">
              <a:spcBef>
                <a:spcPts val="0"/>
              </a:spcBef>
              <a:spcAft>
                <a:spcPts val="0"/>
              </a:spcAft>
              <a:buClr>
                <a:schemeClr val="dk1"/>
              </a:buClr>
              <a:buSzPts val="1600"/>
              <a:buChar char="●"/>
            </a:pPr>
            <a:r>
              <a:rPr lang="en">
                <a:solidFill>
                  <a:schemeClr val="dk1"/>
                </a:solidFill>
              </a:rPr>
              <a:t>File path of dataset(from system, or from online web http)</a:t>
            </a:r>
            <a:endParaRPr>
              <a:solidFill>
                <a:schemeClr val="dk1"/>
              </a:solidFill>
            </a:endParaRPr>
          </a:p>
        </p:txBody>
      </p:sp>
      <p:sp>
        <p:nvSpPr>
          <p:cNvPr id="323" name="Google Shape;323;p40"/>
          <p:cNvSpPr txBox="1"/>
          <p:nvPr>
            <p:ph idx="6" type="title"/>
          </p:nvPr>
        </p:nvSpPr>
        <p:spPr>
          <a:xfrm>
            <a:off x="2569750" y="711175"/>
            <a:ext cx="400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Recap on Last class</a:t>
            </a:r>
            <a:endParaRPr b="1">
              <a:latin typeface="Times New Roman"/>
              <a:ea typeface="Times New Roman"/>
              <a:cs typeface="Times New Roman"/>
              <a:sym typeface="Times New Roman"/>
            </a:endParaRPr>
          </a:p>
        </p:txBody>
      </p:sp>
      <p:sp>
        <p:nvSpPr>
          <p:cNvPr id="324" name="Google Shape;324;p40"/>
          <p:cNvSpPr/>
          <p:nvPr/>
        </p:nvSpPr>
        <p:spPr>
          <a:xfrm>
            <a:off x="3945450" y="1438475"/>
            <a:ext cx="630600" cy="488400"/>
          </a:xfrm>
          <a:prstGeom prst="rightArrow">
            <a:avLst>
              <a:gd fmla="val 50000" name="adj1"/>
              <a:gd fmla="val 52272"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5" name="Google Shape;325;p40"/>
          <p:cNvSpPr txBox="1"/>
          <p:nvPr/>
        </p:nvSpPr>
        <p:spPr>
          <a:xfrm>
            <a:off x="1143000" y="2819400"/>
            <a:ext cx="3000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1"/>
                </a:solidFill>
              </a:rPr>
              <a:t>Basic insight of dataset</a:t>
            </a:r>
            <a:endParaRPr sz="2000">
              <a:solidFill>
                <a:schemeClr val="dk1"/>
              </a:solidFill>
            </a:endParaRPr>
          </a:p>
        </p:txBody>
      </p:sp>
      <p:sp>
        <p:nvSpPr>
          <p:cNvPr id="326" name="Google Shape;326;p40"/>
          <p:cNvSpPr/>
          <p:nvPr/>
        </p:nvSpPr>
        <p:spPr>
          <a:xfrm>
            <a:off x="4174050" y="2810075"/>
            <a:ext cx="630600" cy="488400"/>
          </a:xfrm>
          <a:prstGeom prst="rightArrow">
            <a:avLst>
              <a:gd fmla="val 50000" name="adj1"/>
              <a:gd fmla="val 52272"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7" name="Google Shape;327;p40"/>
          <p:cNvSpPr txBox="1"/>
          <p:nvPr/>
        </p:nvSpPr>
        <p:spPr>
          <a:xfrm>
            <a:off x="5029200" y="2590800"/>
            <a:ext cx="3000000" cy="1323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rPr>
              <a:t>Types </a:t>
            </a:r>
            <a:endParaRPr b="1" sz="1800">
              <a:solidFill>
                <a:schemeClr val="dk1"/>
              </a:solidFill>
            </a:endParaRPr>
          </a:p>
          <a:p>
            <a:pPr indent="0" lvl="0" marL="0" rtl="0" algn="l">
              <a:spcBef>
                <a:spcPts val="0"/>
              </a:spcBef>
              <a:spcAft>
                <a:spcPts val="0"/>
              </a:spcAft>
              <a:buNone/>
            </a:pPr>
            <a:r>
              <a:rPr lang="en">
                <a:solidFill>
                  <a:schemeClr val="dk1"/>
                </a:solidFill>
              </a:rPr>
              <a:t>Object</a:t>
            </a:r>
            <a:endParaRPr>
              <a:solidFill>
                <a:schemeClr val="dk1"/>
              </a:solidFill>
            </a:endParaRPr>
          </a:p>
          <a:p>
            <a:pPr indent="0" lvl="0" marL="0" rtl="0" algn="l">
              <a:spcBef>
                <a:spcPts val="0"/>
              </a:spcBef>
              <a:spcAft>
                <a:spcPts val="0"/>
              </a:spcAft>
              <a:buNone/>
            </a:pPr>
            <a:r>
              <a:rPr lang="en">
                <a:solidFill>
                  <a:schemeClr val="dk1"/>
                </a:solidFill>
              </a:rPr>
              <a:t>Int </a:t>
            </a:r>
            <a:endParaRPr>
              <a:solidFill>
                <a:schemeClr val="dk1"/>
              </a:solidFill>
            </a:endParaRPr>
          </a:p>
          <a:p>
            <a:pPr indent="0" lvl="0" marL="0" rtl="0" algn="l">
              <a:spcBef>
                <a:spcPts val="0"/>
              </a:spcBef>
              <a:spcAft>
                <a:spcPts val="0"/>
              </a:spcAft>
              <a:buNone/>
            </a:pPr>
            <a:r>
              <a:rPr lang="en">
                <a:solidFill>
                  <a:schemeClr val="dk1"/>
                </a:solidFill>
              </a:rPr>
              <a:t>Float </a:t>
            </a:r>
            <a:endParaRPr>
              <a:solidFill>
                <a:schemeClr val="dk1"/>
              </a:solidFill>
            </a:endParaRPr>
          </a:p>
          <a:p>
            <a:pPr indent="0" lvl="0" marL="0" rtl="0" algn="l">
              <a:spcBef>
                <a:spcPts val="0"/>
              </a:spcBef>
              <a:spcAft>
                <a:spcPts val="0"/>
              </a:spcAft>
              <a:buNone/>
            </a:pPr>
            <a:r>
              <a:rPr lang="en">
                <a:solidFill>
                  <a:schemeClr val="dk1"/>
                </a:solidFill>
              </a:rPr>
              <a:t>datetime</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1"/>
          <p:cNvSpPr txBox="1"/>
          <p:nvPr>
            <p:ph type="title"/>
          </p:nvPr>
        </p:nvSpPr>
        <p:spPr>
          <a:xfrm>
            <a:off x="4347450" y="1028325"/>
            <a:ext cx="3642000" cy="35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Checking data information</a:t>
            </a:r>
            <a:endParaRPr/>
          </a:p>
        </p:txBody>
      </p:sp>
      <p:sp>
        <p:nvSpPr>
          <p:cNvPr id="333" name="Google Shape;333;p41"/>
          <p:cNvSpPr txBox="1"/>
          <p:nvPr>
            <p:ph idx="1" type="subTitle"/>
          </p:nvPr>
        </p:nvSpPr>
        <p:spPr>
          <a:xfrm>
            <a:off x="4909425" y="1221224"/>
            <a:ext cx="2333100" cy="35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50">
                <a:solidFill>
                  <a:srgbClr val="4D4D4C"/>
                </a:solidFill>
                <a:latin typeface="Courier New"/>
                <a:ea typeface="Courier New"/>
                <a:cs typeface="Courier New"/>
                <a:sym typeface="Courier New"/>
              </a:rPr>
              <a:t>df.</a:t>
            </a:r>
            <a:r>
              <a:rPr b="1" lang="en" sz="1850">
                <a:solidFill>
                  <a:srgbClr val="4271AE"/>
                </a:solidFill>
                <a:latin typeface="Courier New"/>
                <a:ea typeface="Courier New"/>
                <a:cs typeface="Courier New"/>
                <a:sym typeface="Courier New"/>
              </a:rPr>
              <a:t>info</a:t>
            </a:r>
            <a:r>
              <a:rPr b="1" lang="en" sz="1850">
                <a:solidFill>
                  <a:srgbClr val="4D4D4C"/>
                </a:solidFill>
                <a:latin typeface="Courier New"/>
                <a:ea typeface="Courier New"/>
                <a:cs typeface="Courier New"/>
                <a:sym typeface="Courier New"/>
              </a:rPr>
              <a:t>()</a:t>
            </a:r>
            <a:endParaRPr sz="2200"/>
          </a:p>
        </p:txBody>
      </p:sp>
      <p:sp>
        <p:nvSpPr>
          <p:cNvPr id="334" name="Google Shape;334;p41"/>
          <p:cNvSpPr txBox="1"/>
          <p:nvPr>
            <p:ph idx="2" type="title"/>
          </p:nvPr>
        </p:nvSpPr>
        <p:spPr>
          <a:xfrm>
            <a:off x="1295503" y="911749"/>
            <a:ext cx="2333100" cy="48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Describing dataset</a:t>
            </a:r>
            <a:endParaRPr/>
          </a:p>
        </p:txBody>
      </p:sp>
      <p:sp>
        <p:nvSpPr>
          <p:cNvPr id="335" name="Google Shape;335;p41"/>
          <p:cNvSpPr txBox="1"/>
          <p:nvPr>
            <p:ph idx="3" type="subTitle"/>
          </p:nvPr>
        </p:nvSpPr>
        <p:spPr>
          <a:xfrm>
            <a:off x="1295500" y="1348900"/>
            <a:ext cx="2333100" cy="35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 sz="1850">
                <a:solidFill>
                  <a:srgbClr val="4D4D4C"/>
                </a:solidFill>
                <a:latin typeface="Courier New"/>
                <a:ea typeface="Courier New"/>
                <a:cs typeface="Courier New"/>
                <a:sym typeface="Courier New"/>
              </a:rPr>
              <a:t>df.</a:t>
            </a:r>
            <a:r>
              <a:rPr b="1" lang="en" sz="1850">
                <a:solidFill>
                  <a:srgbClr val="4271AE"/>
                </a:solidFill>
                <a:latin typeface="Courier New"/>
                <a:ea typeface="Courier New"/>
                <a:cs typeface="Courier New"/>
                <a:sym typeface="Courier New"/>
              </a:rPr>
              <a:t>describe</a:t>
            </a:r>
            <a:r>
              <a:rPr b="1" lang="en" sz="1850">
                <a:solidFill>
                  <a:srgbClr val="4D4D4C"/>
                </a:solidFill>
                <a:latin typeface="Courier New"/>
                <a:ea typeface="Courier New"/>
                <a:cs typeface="Courier New"/>
                <a:sym typeface="Courier New"/>
              </a:rPr>
              <a:t>()</a:t>
            </a:r>
            <a:endParaRPr b="1" sz="1850">
              <a:solidFill>
                <a:schemeClr val="dk1"/>
              </a:solidFill>
              <a:latin typeface="Courier New"/>
              <a:ea typeface="Courier New"/>
              <a:cs typeface="Courier New"/>
              <a:sym typeface="Courier New"/>
            </a:endParaRPr>
          </a:p>
          <a:p>
            <a:pPr indent="0" lvl="0" marL="0" rtl="0" algn="ctr">
              <a:spcBef>
                <a:spcPts val="0"/>
              </a:spcBef>
              <a:spcAft>
                <a:spcPts val="0"/>
              </a:spcAft>
              <a:buNone/>
            </a:pPr>
            <a:r>
              <a:t/>
            </a:r>
            <a:endParaRPr sz="2200"/>
          </a:p>
        </p:txBody>
      </p:sp>
      <p:sp>
        <p:nvSpPr>
          <p:cNvPr id="336" name="Google Shape;336;p41"/>
          <p:cNvSpPr txBox="1"/>
          <p:nvPr>
            <p:ph idx="6" type="title"/>
          </p:nvPr>
        </p:nvSpPr>
        <p:spPr>
          <a:xfrm>
            <a:off x="2713050" y="424425"/>
            <a:ext cx="400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Understanding  dataset </a:t>
            </a:r>
            <a:endParaRPr/>
          </a:p>
        </p:txBody>
      </p:sp>
      <p:sp>
        <p:nvSpPr>
          <p:cNvPr id="337" name="Google Shape;337;p41"/>
          <p:cNvSpPr txBox="1"/>
          <p:nvPr/>
        </p:nvSpPr>
        <p:spPr>
          <a:xfrm>
            <a:off x="1447800" y="2116400"/>
            <a:ext cx="6812400" cy="1416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solidFill>
                  <a:srgbClr val="188038"/>
                </a:solidFill>
                <a:latin typeface="Roboto Mono"/>
                <a:ea typeface="Roboto Mono"/>
                <a:cs typeface="Roboto Mono"/>
                <a:sym typeface="Roboto Mono"/>
              </a:rPr>
              <a:t>ProfileReport</a:t>
            </a:r>
            <a:r>
              <a:rPr lang="en" sz="1600">
                <a:solidFill>
                  <a:schemeClr val="dk1"/>
                </a:solidFill>
              </a:rPr>
              <a:t> is a function (or class, depending on the library) that automatically generates a comprehensive and interactive HTML report summarizing the characteristics of a dataset. It's primarily used in data analysis and exploratory data analysis (EDA) to quickly gain insights into the data's structure, distributions, and relationships between variables.</a:t>
            </a:r>
            <a:endParaRPr sz="1900"/>
          </a:p>
        </p:txBody>
      </p:sp>
      <p:sp>
        <p:nvSpPr>
          <p:cNvPr id="338" name="Google Shape;338;p41"/>
          <p:cNvSpPr txBox="1"/>
          <p:nvPr/>
        </p:nvSpPr>
        <p:spPr>
          <a:xfrm>
            <a:off x="1295400" y="3505200"/>
            <a:ext cx="5517300" cy="1733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008000"/>
                </a:solidFill>
                <a:highlight>
                  <a:srgbClr val="F7F7F7"/>
                </a:highlight>
                <a:latin typeface="Courier New"/>
                <a:ea typeface="Courier New"/>
                <a:cs typeface="Courier New"/>
                <a:sym typeface="Courier New"/>
              </a:rPr>
              <a:t>#the data virtualization</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highlight>
                  <a:srgbClr val="F7F7F7"/>
                </a:highlight>
                <a:latin typeface="Courier New"/>
                <a:ea typeface="Courier New"/>
                <a:cs typeface="Courier New"/>
                <a:sym typeface="Courier New"/>
              </a:rPr>
              <a:t>!</a:t>
            </a:r>
            <a:r>
              <a:rPr lang="en" sz="1050">
                <a:solidFill>
                  <a:schemeClr val="dk1"/>
                </a:solidFill>
                <a:highlight>
                  <a:srgbClr val="F7F7F7"/>
                </a:highlight>
                <a:latin typeface="Courier New"/>
                <a:ea typeface="Courier New"/>
                <a:cs typeface="Courier New"/>
                <a:sym typeface="Courier New"/>
              </a:rPr>
              <a:t>pip install pandas-profiling==</a:t>
            </a:r>
            <a:r>
              <a:rPr lang="en" sz="1050">
                <a:solidFill>
                  <a:srgbClr val="098658"/>
                </a:solidFill>
                <a:highlight>
                  <a:srgbClr val="F7F7F7"/>
                </a:highlight>
                <a:latin typeface="Courier New"/>
                <a:ea typeface="Courier New"/>
                <a:cs typeface="Courier New"/>
                <a:sym typeface="Courier New"/>
              </a:rPr>
              <a:t>2.7.1</a:t>
            </a:r>
            <a:endParaRPr sz="1050">
              <a:solidFill>
                <a:srgbClr val="098658"/>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F00DB"/>
                </a:solidFill>
                <a:highlight>
                  <a:srgbClr val="F7F7F7"/>
                </a:highlight>
                <a:latin typeface="Courier New"/>
                <a:ea typeface="Courier New"/>
                <a:cs typeface="Courier New"/>
                <a:sym typeface="Courier New"/>
              </a:rPr>
              <a:t>from</a:t>
            </a:r>
            <a:r>
              <a:rPr lang="en" sz="1050">
                <a:solidFill>
                  <a:schemeClr val="dk1"/>
                </a:solidFill>
                <a:highlight>
                  <a:srgbClr val="F7F7F7"/>
                </a:highlight>
                <a:latin typeface="Courier New"/>
                <a:ea typeface="Courier New"/>
                <a:cs typeface="Courier New"/>
                <a:sym typeface="Courier New"/>
              </a:rPr>
              <a:t> pandas_profiling </a:t>
            </a:r>
            <a:r>
              <a:rPr lang="en" sz="1050">
                <a:solidFill>
                  <a:srgbClr val="AF00DB"/>
                </a:solidFill>
                <a:highlight>
                  <a:srgbClr val="F7F7F7"/>
                </a:highlight>
                <a:latin typeface="Courier New"/>
                <a:ea typeface="Courier New"/>
                <a:cs typeface="Courier New"/>
                <a:sym typeface="Courier New"/>
              </a:rPr>
              <a:t>import</a:t>
            </a:r>
            <a:r>
              <a:rPr lang="en" sz="1050">
                <a:solidFill>
                  <a:schemeClr val="dk1"/>
                </a:solidFill>
                <a:highlight>
                  <a:srgbClr val="F7F7F7"/>
                </a:highlight>
                <a:latin typeface="Courier New"/>
                <a:ea typeface="Courier New"/>
                <a:cs typeface="Courier New"/>
                <a:sym typeface="Courier New"/>
              </a:rPr>
              <a:t> ProfileReport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ProfileReport(nameofdataset, minimal = </a:t>
            </a:r>
            <a:r>
              <a:rPr lang="en" sz="1050">
                <a:solidFill>
                  <a:srgbClr val="0000FF"/>
                </a:solidFill>
                <a:highlight>
                  <a:srgbClr val="F7F7F7"/>
                </a:highlight>
                <a:latin typeface="Courier New"/>
                <a:ea typeface="Courier New"/>
                <a:cs typeface="Courier New"/>
                <a:sym typeface="Courier New"/>
              </a:rPr>
              <a:t>True</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98658"/>
              </a:solidFill>
              <a:highlight>
                <a:srgbClr val="F7F7F7"/>
              </a:highlight>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2"/>
          <p:cNvSpPr txBox="1"/>
          <p:nvPr>
            <p:ph type="title"/>
          </p:nvPr>
        </p:nvSpPr>
        <p:spPr>
          <a:xfrm>
            <a:off x="1308550" y="597425"/>
            <a:ext cx="70491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020">
                <a:latin typeface="Times New Roman"/>
                <a:ea typeface="Times New Roman"/>
                <a:cs typeface="Times New Roman"/>
                <a:sym typeface="Times New Roman"/>
              </a:rPr>
              <a:t>Data Wrangling </a:t>
            </a:r>
            <a:endParaRPr b="1" sz="3020">
              <a:latin typeface="Times New Roman"/>
              <a:ea typeface="Times New Roman"/>
              <a:cs typeface="Times New Roman"/>
              <a:sym typeface="Times New Roman"/>
            </a:endParaRPr>
          </a:p>
        </p:txBody>
      </p:sp>
      <p:sp>
        <p:nvSpPr>
          <p:cNvPr id="344" name="Google Shape;344;p42"/>
          <p:cNvSpPr txBox="1"/>
          <p:nvPr>
            <p:ph idx="4294967295" type="body"/>
          </p:nvPr>
        </p:nvSpPr>
        <p:spPr>
          <a:xfrm>
            <a:off x="1308559" y="1180325"/>
            <a:ext cx="4245900" cy="32829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2200">
                <a:solidFill>
                  <a:schemeClr val="dk1"/>
                </a:solidFill>
                <a:latin typeface="Times New Roman"/>
                <a:ea typeface="Times New Roman"/>
                <a:cs typeface="Times New Roman"/>
                <a:sym typeface="Times New Roman"/>
              </a:rPr>
              <a:t>The process of converting or mapping data from the initial “row” form into another format in order to prepare the data for further analysis. Also called data preprocessing or data cleaning.</a:t>
            </a:r>
            <a:endParaRPr sz="2200">
              <a:solidFill>
                <a:schemeClr val="dk1"/>
              </a:solidFill>
              <a:latin typeface="Times New Roman"/>
              <a:ea typeface="Times New Roman"/>
              <a:cs typeface="Times New Roman"/>
              <a:sym typeface="Times New Roman"/>
            </a:endParaRPr>
          </a:p>
        </p:txBody>
      </p:sp>
      <p:pic>
        <p:nvPicPr>
          <p:cNvPr id="345" name="Google Shape;345;p42"/>
          <p:cNvPicPr preferRelativeResize="0"/>
          <p:nvPr/>
        </p:nvPicPr>
        <p:blipFill>
          <a:blip r:embed="rId3">
            <a:alphaModFix/>
          </a:blip>
          <a:stretch>
            <a:fillRect/>
          </a:stretch>
        </p:blipFill>
        <p:spPr>
          <a:xfrm>
            <a:off x="6026937" y="1826685"/>
            <a:ext cx="2236565" cy="275199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3"/>
          <p:cNvSpPr txBox="1"/>
          <p:nvPr>
            <p:ph type="title"/>
          </p:nvPr>
        </p:nvSpPr>
        <p:spPr>
          <a:xfrm>
            <a:off x="1494825" y="673625"/>
            <a:ext cx="73374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b="1" lang="en" sz="3020">
                <a:latin typeface="Times New Roman"/>
                <a:ea typeface="Times New Roman"/>
                <a:cs typeface="Times New Roman"/>
                <a:sym typeface="Times New Roman"/>
              </a:rPr>
              <a:t>Data Wrangling </a:t>
            </a:r>
            <a:endParaRPr b="1" sz="3020">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351" name="Google Shape;351;p43"/>
          <p:cNvSpPr txBox="1"/>
          <p:nvPr>
            <p:ph idx="4294967295" type="body"/>
          </p:nvPr>
        </p:nvSpPr>
        <p:spPr>
          <a:xfrm>
            <a:off x="1494825" y="1381075"/>
            <a:ext cx="73374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Identifying and handling missing values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Data formatting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Data normalization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Data Binning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Turning categorical to numeric variables</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p44"/>
          <p:cNvPicPr preferRelativeResize="0"/>
          <p:nvPr/>
        </p:nvPicPr>
        <p:blipFill>
          <a:blip r:embed="rId3">
            <a:alphaModFix/>
          </a:blip>
          <a:stretch>
            <a:fillRect/>
          </a:stretch>
        </p:blipFill>
        <p:spPr>
          <a:xfrm>
            <a:off x="152400" y="685800"/>
            <a:ext cx="8384399" cy="4395626"/>
          </a:xfrm>
          <a:prstGeom prst="rect">
            <a:avLst/>
          </a:prstGeom>
          <a:noFill/>
          <a:ln>
            <a:noFill/>
          </a:ln>
        </p:spPr>
      </p:pic>
      <p:sp>
        <p:nvSpPr>
          <p:cNvPr id="357" name="Google Shape;357;p44"/>
          <p:cNvSpPr txBox="1"/>
          <p:nvPr/>
        </p:nvSpPr>
        <p:spPr>
          <a:xfrm>
            <a:off x="304800" y="152400"/>
            <a:ext cx="7540800" cy="5664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3100">
                <a:solidFill>
                  <a:schemeClr val="dk1"/>
                </a:solidFill>
                <a:latin typeface="Times New Roman"/>
                <a:ea typeface="Times New Roman"/>
                <a:cs typeface="Times New Roman"/>
                <a:sym typeface="Times New Roman"/>
              </a:rPr>
              <a:t>Matplotlib &amp; Seaborn</a:t>
            </a:r>
            <a:endParaRPr b="1" sz="31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5"/>
          <p:cNvSpPr txBox="1"/>
          <p:nvPr>
            <p:ph idx="6" type="title"/>
          </p:nvPr>
        </p:nvSpPr>
        <p:spPr>
          <a:xfrm>
            <a:off x="2569750" y="330175"/>
            <a:ext cx="400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100">
                <a:latin typeface="Times New Roman"/>
                <a:ea typeface="Times New Roman"/>
                <a:cs typeface="Times New Roman"/>
                <a:sym typeface="Times New Roman"/>
              </a:rPr>
              <a:t>Matplotlib &amp; Seaborn</a:t>
            </a:r>
            <a:endParaRPr b="1" sz="3100">
              <a:latin typeface="Times New Roman"/>
              <a:ea typeface="Times New Roman"/>
              <a:cs typeface="Times New Roman"/>
              <a:sym typeface="Times New Roman"/>
            </a:endParaRPr>
          </a:p>
        </p:txBody>
      </p:sp>
      <p:sp>
        <p:nvSpPr>
          <p:cNvPr id="363" name="Google Shape;363;p45"/>
          <p:cNvSpPr txBox="1"/>
          <p:nvPr/>
        </p:nvSpPr>
        <p:spPr>
          <a:xfrm>
            <a:off x="1524000" y="1219200"/>
            <a:ext cx="6804900" cy="2846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b="1" lang="en" sz="1800">
                <a:solidFill>
                  <a:schemeClr val="dk1"/>
                </a:solidFill>
                <a:latin typeface="Times New Roman"/>
                <a:ea typeface="Times New Roman"/>
                <a:cs typeface="Times New Roman"/>
                <a:sym typeface="Times New Roman"/>
              </a:rPr>
              <a:t>Matplotlib:</a:t>
            </a:r>
            <a:r>
              <a:rPr lang="en" sz="1800">
                <a:solidFill>
                  <a:schemeClr val="dk1"/>
                </a:solidFill>
                <a:latin typeface="Times New Roman"/>
                <a:ea typeface="Times New Roman"/>
                <a:cs typeface="Times New Roman"/>
                <a:sym typeface="Times New Roman"/>
              </a:rPr>
              <a:t> A foundational Python library for creating static, interactive, and animated visualizations in Python. It offers extensive control over plot elements, enabling users to generate a wide variety of charts and figures.</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1200"/>
              </a:spcAft>
              <a:buNone/>
            </a:pPr>
            <a:r>
              <a:rPr b="1" lang="en" sz="1800">
                <a:solidFill>
                  <a:schemeClr val="dk1"/>
                </a:solidFill>
                <a:latin typeface="Times New Roman"/>
                <a:ea typeface="Times New Roman"/>
                <a:cs typeface="Times New Roman"/>
                <a:sym typeface="Times New Roman"/>
              </a:rPr>
              <a:t>Seaborn:</a:t>
            </a:r>
            <a:r>
              <a:rPr lang="en" sz="1800">
                <a:solidFill>
                  <a:schemeClr val="dk1"/>
                </a:solidFill>
                <a:latin typeface="Times New Roman"/>
                <a:ea typeface="Times New Roman"/>
                <a:cs typeface="Times New Roman"/>
                <a:sym typeface="Times New Roman"/>
              </a:rPr>
              <a:t> Built on top of Matplotlib, Seaborn provides a high-level interface for drawing attractive and informative statistical graphics.</a:t>
            </a:r>
            <a:r>
              <a:rPr baseline="30000" lang="en" sz="1800">
                <a:solidFill>
                  <a:schemeClr val="dk1"/>
                </a:solidFill>
                <a:latin typeface="Times New Roman"/>
                <a:ea typeface="Times New Roman"/>
                <a:cs typeface="Times New Roman"/>
                <a:sym typeface="Times New Roman"/>
              </a:rPr>
              <a:t> </a:t>
            </a:r>
            <a:r>
              <a:rPr lang="en" sz="1800">
                <a:solidFill>
                  <a:schemeClr val="dk1"/>
                </a:solidFill>
                <a:latin typeface="Times New Roman"/>
                <a:ea typeface="Times New Roman"/>
                <a:cs typeface="Times New Roman"/>
                <a:sym typeface="Times New Roman"/>
              </a:rPr>
              <a:t>It simplifies the creation of complex visualizations,</a:t>
            </a:r>
            <a:r>
              <a:rPr baseline="30000" lang="en" sz="1800">
                <a:solidFill>
                  <a:schemeClr val="dk1"/>
                </a:solidFill>
                <a:latin typeface="Times New Roman"/>
                <a:ea typeface="Times New Roman"/>
                <a:cs typeface="Times New Roman"/>
                <a:sym typeface="Times New Roman"/>
              </a:rPr>
              <a:t>  </a:t>
            </a:r>
            <a:r>
              <a:rPr lang="en" sz="1800">
                <a:solidFill>
                  <a:schemeClr val="dk1"/>
                </a:solidFill>
                <a:latin typeface="Times New Roman"/>
                <a:ea typeface="Times New Roman"/>
                <a:cs typeface="Times New Roman"/>
                <a:sym typeface="Times New Roman"/>
              </a:rPr>
              <a:t>particularly for exploring relationships between variables in datasets.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6"/>
          <p:cNvSpPr txBox="1"/>
          <p:nvPr>
            <p:ph idx="6" type="title"/>
          </p:nvPr>
        </p:nvSpPr>
        <p:spPr>
          <a:xfrm>
            <a:off x="1709725" y="711175"/>
            <a:ext cx="6303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Some simple functions in Matplotlib </a:t>
            </a:r>
            <a:endParaRPr b="1">
              <a:latin typeface="Times New Roman"/>
              <a:ea typeface="Times New Roman"/>
              <a:cs typeface="Times New Roman"/>
              <a:sym typeface="Times New Roman"/>
            </a:endParaRPr>
          </a:p>
        </p:txBody>
      </p:sp>
      <p:sp>
        <p:nvSpPr>
          <p:cNvPr id="369" name="Google Shape;369;p46"/>
          <p:cNvSpPr txBox="1"/>
          <p:nvPr/>
        </p:nvSpPr>
        <p:spPr>
          <a:xfrm>
            <a:off x="1447800" y="1447800"/>
            <a:ext cx="6565800" cy="306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188038"/>
                </a:solidFill>
                <a:latin typeface="Roboto Mono"/>
                <a:ea typeface="Roboto Mono"/>
                <a:cs typeface="Roboto Mono"/>
                <a:sym typeface="Roboto Mono"/>
              </a:rPr>
              <a:t>plt.plot()</a:t>
            </a:r>
            <a:r>
              <a:rPr lang="en" sz="1700">
                <a:solidFill>
                  <a:schemeClr val="dk1"/>
                </a:solidFill>
              </a:rPr>
              <a:t>: Creates a line plot.</a:t>
            </a:r>
            <a:endParaRPr sz="1700">
              <a:solidFill>
                <a:schemeClr val="dk1"/>
              </a:solidFill>
            </a:endParaRPr>
          </a:p>
          <a:p>
            <a:pPr indent="0" lvl="0" marL="0" rtl="0" algn="l">
              <a:spcBef>
                <a:spcPts val="0"/>
              </a:spcBef>
              <a:spcAft>
                <a:spcPts val="0"/>
              </a:spcAft>
              <a:buNone/>
            </a:pPr>
            <a:r>
              <a:rPr lang="en" sz="1700">
                <a:solidFill>
                  <a:srgbClr val="188038"/>
                </a:solidFill>
                <a:latin typeface="Roboto Mono"/>
                <a:ea typeface="Roboto Mono"/>
                <a:cs typeface="Roboto Mono"/>
                <a:sym typeface="Roboto Mono"/>
              </a:rPr>
              <a:t>plt.scatter()</a:t>
            </a:r>
            <a:r>
              <a:rPr lang="en" sz="1700">
                <a:solidFill>
                  <a:schemeClr val="dk1"/>
                </a:solidFill>
              </a:rPr>
              <a:t>: Creates a scatter plot.</a:t>
            </a:r>
            <a:endParaRPr sz="1700">
              <a:solidFill>
                <a:schemeClr val="dk1"/>
              </a:solidFill>
            </a:endParaRPr>
          </a:p>
          <a:p>
            <a:pPr indent="0" lvl="0" marL="0" rtl="0" algn="l">
              <a:spcBef>
                <a:spcPts val="0"/>
              </a:spcBef>
              <a:spcAft>
                <a:spcPts val="0"/>
              </a:spcAft>
              <a:buNone/>
            </a:pPr>
            <a:r>
              <a:rPr lang="en" sz="1700">
                <a:solidFill>
                  <a:srgbClr val="188038"/>
                </a:solidFill>
                <a:latin typeface="Roboto Mono"/>
                <a:ea typeface="Roboto Mono"/>
                <a:cs typeface="Roboto Mono"/>
                <a:sym typeface="Roboto Mono"/>
              </a:rPr>
              <a:t>plt.bar()</a:t>
            </a:r>
            <a:r>
              <a:rPr lang="en" sz="1700">
                <a:solidFill>
                  <a:schemeClr val="dk1"/>
                </a:solidFill>
              </a:rPr>
              <a:t>: Creates a bar chart.</a:t>
            </a:r>
            <a:endParaRPr sz="1700">
              <a:solidFill>
                <a:schemeClr val="dk1"/>
              </a:solidFill>
            </a:endParaRPr>
          </a:p>
          <a:p>
            <a:pPr indent="0" lvl="0" marL="0" rtl="0" algn="l">
              <a:spcBef>
                <a:spcPts val="0"/>
              </a:spcBef>
              <a:spcAft>
                <a:spcPts val="0"/>
              </a:spcAft>
              <a:buNone/>
            </a:pPr>
            <a:r>
              <a:rPr lang="en" sz="1700">
                <a:solidFill>
                  <a:srgbClr val="188038"/>
                </a:solidFill>
                <a:latin typeface="Roboto Mono"/>
                <a:ea typeface="Roboto Mono"/>
                <a:cs typeface="Roboto Mono"/>
                <a:sym typeface="Roboto Mono"/>
              </a:rPr>
              <a:t>plt.hist()</a:t>
            </a:r>
            <a:r>
              <a:rPr lang="en" sz="1700">
                <a:solidFill>
                  <a:schemeClr val="dk1"/>
                </a:solidFill>
              </a:rPr>
              <a:t>: Creates a histogram.</a:t>
            </a:r>
            <a:endParaRPr sz="1700">
              <a:solidFill>
                <a:schemeClr val="dk1"/>
              </a:solidFill>
            </a:endParaRPr>
          </a:p>
          <a:p>
            <a:pPr indent="0" lvl="0" marL="0" rtl="0" algn="l">
              <a:spcBef>
                <a:spcPts val="0"/>
              </a:spcBef>
              <a:spcAft>
                <a:spcPts val="0"/>
              </a:spcAft>
              <a:buNone/>
            </a:pPr>
            <a:r>
              <a:rPr lang="en" sz="1700">
                <a:solidFill>
                  <a:srgbClr val="188038"/>
                </a:solidFill>
                <a:latin typeface="Roboto Mono"/>
                <a:ea typeface="Roboto Mono"/>
                <a:cs typeface="Roboto Mono"/>
                <a:sym typeface="Roboto Mono"/>
              </a:rPr>
              <a:t>plt.pie()</a:t>
            </a:r>
            <a:r>
              <a:rPr lang="en" sz="1700">
                <a:solidFill>
                  <a:schemeClr val="dk1"/>
                </a:solidFill>
              </a:rPr>
              <a:t>: Creates a pie chart.</a:t>
            </a:r>
            <a:endParaRPr sz="1700">
              <a:solidFill>
                <a:schemeClr val="dk1"/>
              </a:solidFill>
            </a:endParaRPr>
          </a:p>
          <a:p>
            <a:pPr indent="0" lvl="0" marL="0" rtl="0" algn="l">
              <a:spcBef>
                <a:spcPts val="0"/>
              </a:spcBef>
              <a:spcAft>
                <a:spcPts val="0"/>
              </a:spcAft>
              <a:buNone/>
            </a:pPr>
            <a:r>
              <a:rPr lang="en" sz="1700">
                <a:solidFill>
                  <a:srgbClr val="188038"/>
                </a:solidFill>
                <a:latin typeface="Roboto Mono"/>
                <a:ea typeface="Roboto Mono"/>
                <a:cs typeface="Roboto Mono"/>
                <a:sym typeface="Roboto Mono"/>
              </a:rPr>
              <a:t>plt.imshow()</a:t>
            </a:r>
            <a:r>
              <a:rPr lang="en" sz="1700">
                <a:solidFill>
                  <a:schemeClr val="dk1"/>
                </a:solidFill>
              </a:rPr>
              <a:t>: Displays an image.</a:t>
            </a:r>
            <a:endParaRPr sz="1700">
              <a:solidFill>
                <a:schemeClr val="dk1"/>
              </a:solidFill>
            </a:endParaRPr>
          </a:p>
          <a:p>
            <a:pPr indent="0" lvl="0" marL="0" rtl="0" algn="l">
              <a:spcBef>
                <a:spcPts val="0"/>
              </a:spcBef>
              <a:spcAft>
                <a:spcPts val="0"/>
              </a:spcAft>
              <a:buNone/>
            </a:pPr>
            <a:r>
              <a:rPr lang="en" sz="1700">
                <a:solidFill>
                  <a:srgbClr val="188038"/>
                </a:solidFill>
                <a:latin typeface="Roboto Mono"/>
                <a:ea typeface="Roboto Mono"/>
                <a:cs typeface="Roboto Mono"/>
                <a:sym typeface="Roboto Mono"/>
              </a:rPr>
              <a:t>plt.title()</a:t>
            </a:r>
            <a:r>
              <a:rPr lang="en" sz="1700">
                <a:solidFill>
                  <a:schemeClr val="dk1"/>
                </a:solidFill>
              </a:rPr>
              <a:t>: Sets the plot title.</a:t>
            </a:r>
            <a:endParaRPr sz="1700">
              <a:solidFill>
                <a:schemeClr val="dk1"/>
              </a:solidFill>
            </a:endParaRPr>
          </a:p>
          <a:p>
            <a:pPr indent="0" lvl="0" marL="0" rtl="0" algn="l">
              <a:spcBef>
                <a:spcPts val="0"/>
              </a:spcBef>
              <a:spcAft>
                <a:spcPts val="0"/>
              </a:spcAft>
              <a:buNone/>
            </a:pPr>
            <a:r>
              <a:rPr lang="en" sz="1700">
                <a:solidFill>
                  <a:srgbClr val="188038"/>
                </a:solidFill>
                <a:latin typeface="Roboto Mono"/>
                <a:ea typeface="Roboto Mono"/>
                <a:cs typeface="Roboto Mono"/>
                <a:sym typeface="Roboto Mono"/>
              </a:rPr>
              <a:t>plt.xlabel()</a:t>
            </a:r>
            <a:r>
              <a:rPr lang="en" sz="1700">
                <a:solidFill>
                  <a:schemeClr val="dk1"/>
                </a:solidFill>
              </a:rPr>
              <a:t>: Sets the x-axis label.</a:t>
            </a:r>
            <a:endParaRPr sz="1700">
              <a:solidFill>
                <a:schemeClr val="dk1"/>
              </a:solidFill>
            </a:endParaRPr>
          </a:p>
          <a:p>
            <a:pPr indent="0" lvl="0" marL="0" rtl="0" algn="l">
              <a:spcBef>
                <a:spcPts val="0"/>
              </a:spcBef>
              <a:spcAft>
                <a:spcPts val="0"/>
              </a:spcAft>
              <a:buNone/>
            </a:pPr>
            <a:r>
              <a:rPr lang="en" sz="1700">
                <a:solidFill>
                  <a:srgbClr val="188038"/>
                </a:solidFill>
                <a:latin typeface="Roboto Mono"/>
                <a:ea typeface="Roboto Mono"/>
                <a:cs typeface="Roboto Mono"/>
                <a:sym typeface="Roboto Mono"/>
              </a:rPr>
              <a:t>plt.ylabel()</a:t>
            </a:r>
            <a:r>
              <a:rPr lang="en" sz="1700">
                <a:solidFill>
                  <a:schemeClr val="dk1"/>
                </a:solidFill>
              </a:rPr>
              <a:t>: Sets the y-axis label.</a:t>
            </a:r>
            <a:endParaRPr sz="1700">
              <a:solidFill>
                <a:schemeClr val="dk1"/>
              </a:solidFill>
            </a:endParaRPr>
          </a:p>
          <a:p>
            <a:pPr indent="0" lvl="0" marL="0" rtl="0" algn="l">
              <a:spcBef>
                <a:spcPts val="0"/>
              </a:spcBef>
              <a:spcAft>
                <a:spcPts val="0"/>
              </a:spcAft>
              <a:buNone/>
            </a:pPr>
            <a:r>
              <a:rPr lang="en" sz="1700">
                <a:solidFill>
                  <a:srgbClr val="188038"/>
                </a:solidFill>
                <a:latin typeface="Roboto Mono"/>
                <a:ea typeface="Roboto Mono"/>
                <a:cs typeface="Roboto Mono"/>
                <a:sym typeface="Roboto Mono"/>
              </a:rPr>
              <a:t>plt.show()</a:t>
            </a:r>
            <a:r>
              <a:rPr lang="en" sz="1700">
                <a:solidFill>
                  <a:schemeClr val="dk1"/>
                </a:solidFill>
              </a:rPr>
              <a:t>: Displays the plot.</a:t>
            </a:r>
            <a:endParaRPr sz="1700">
              <a:solidFill>
                <a:schemeClr val="dk1"/>
              </a:solidFill>
            </a:endParaRPr>
          </a:p>
          <a:p>
            <a:pPr indent="0" lvl="0" marL="0" rtl="0" algn="l">
              <a:spcBef>
                <a:spcPts val="0"/>
              </a:spcBef>
              <a:spcAft>
                <a:spcPts val="0"/>
              </a:spcAft>
              <a:buNone/>
            </a:pPr>
            <a:r>
              <a:rPr lang="en" sz="1700">
                <a:solidFill>
                  <a:srgbClr val="188038"/>
                </a:solidFill>
                <a:latin typeface="Roboto Mono"/>
                <a:ea typeface="Roboto Mono"/>
                <a:cs typeface="Roboto Mono"/>
                <a:sym typeface="Roboto Mono"/>
              </a:rPr>
              <a:t>plt.savefig()</a:t>
            </a:r>
            <a:r>
              <a:rPr lang="en" sz="1700">
                <a:solidFill>
                  <a:schemeClr val="dk1"/>
                </a:solidFill>
              </a:rPr>
              <a:t>: Saves the plot to a file.</a:t>
            </a:r>
            <a:endParaRPr sz="17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7"/>
          <p:cNvSpPr txBox="1"/>
          <p:nvPr>
            <p:ph idx="6" type="title"/>
          </p:nvPr>
        </p:nvSpPr>
        <p:spPr>
          <a:xfrm>
            <a:off x="1423175" y="406375"/>
            <a:ext cx="6533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Some simple functions in Seaborn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375" name="Google Shape;375;p47"/>
          <p:cNvSpPr txBox="1"/>
          <p:nvPr/>
        </p:nvSpPr>
        <p:spPr>
          <a:xfrm>
            <a:off x="1346975" y="1207675"/>
            <a:ext cx="71493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188038"/>
                </a:solidFill>
                <a:latin typeface="Times New Roman"/>
                <a:ea typeface="Times New Roman"/>
                <a:cs typeface="Times New Roman"/>
                <a:sym typeface="Times New Roman"/>
              </a:rPr>
              <a:t>sns.scatterplot()</a:t>
            </a:r>
            <a:r>
              <a:rPr lang="en" sz="1800">
                <a:solidFill>
                  <a:schemeClr val="dk1"/>
                </a:solidFill>
                <a:latin typeface="Times New Roman"/>
                <a:ea typeface="Times New Roman"/>
                <a:cs typeface="Times New Roman"/>
                <a:sym typeface="Times New Roman"/>
              </a:rPr>
              <a:t>: Creates a scatter plot, often with hue or size variations.</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188038"/>
                </a:solidFill>
                <a:latin typeface="Times New Roman"/>
                <a:ea typeface="Times New Roman"/>
                <a:cs typeface="Times New Roman"/>
                <a:sym typeface="Times New Roman"/>
              </a:rPr>
              <a:t>sns.lineplot()</a:t>
            </a:r>
            <a:r>
              <a:rPr lang="en" sz="1800">
                <a:solidFill>
                  <a:schemeClr val="dk1"/>
                </a:solidFill>
                <a:latin typeface="Times New Roman"/>
                <a:ea typeface="Times New Roman"/>
                <a:cs typeface="Times New Roman"/>
                <a:sym typeface="Times New Roman"/>
              </a:rPr>
              <a:t>: Creates a line plot, often with confidence intervals.</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188038"/>
                </a:solidFill>
                <a:latin typeface="Times New Roman"/>
                <a:ea typeface="Times New Roman"/>
                <a:cs typeface="Times New Roman"/>
                <a:sym typeface="Times New Roman"/>
              </a:rPr>
              <a:t>sns.barplot()</a:t>
            </a:r>
            <a:r>
              <a:rPr lang="en" sz="1800">
                <a:solidFill>
                  <a:schemeClr val="dk1"/>
                </a:solidFill>
                <a:latin typeface="Times New Roman"/>
                <a:ea typeface="Times New Roman"/>
                <a:cs typeface="Times New Roman"/>
                <a:sym typeface="Times New Roman"/>
              </a:rPr>
              <a:t>: Creates a bar plot, often for categorical data.</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188038"/>
                </a:solidFill>
                <a:latin typeface="Times New Roman"/>
                <a:ea typeface="Times New Roman"/>
                <a:cs typeface="Times New Roman"/>
                <a:sym typeface="Times New Roman"/>
              </a:rPr>
              <a:t>sns.histplot()</a:t>
            </a:r>
            <a:r>
              <a:rPr lang="en" sz="1800">
                <a:solidFill>
                  <a:schemeClr val="dk1"/>
                </a:solidFill>
                <a:latin typeface="Times New Roman"/>
                <a:ea typeface="Times New Roman"/>
                <a:cs typeface="Times New Roman"/>
                <a:sym typeface="Times New Roman"/>
              </a:rPr>
              <a:t>: Creates a histogram or a kernel density estimate (KDE) plot.</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188038"/>
                </a:solidFill>
                <a:latin typeface="Times New Roman"/>
                <a:ea typeface="Times New Roman"/>
                <a:cs typeface="Times New Roman"/>
                <a:sym typeface="Times New Roman"/>
              </a:rPr>
              <a:t>sns.boxplot()</a:t>
            </a:r>
            <a:r>
              <a:rPr lang="en" sz="1800">
                <a:solidFill>
                  <a:schemeClr val="dk1"/>
                </a:solidFill>
                <a:latin typeface="Times New Roman"/>
                <a:ea typeface="Times New Roman"/>
                <a:cs typeface="Times New Roman"/>
                <a:sym typeface="Times New Roman"/>
              </a:rPr>
              <a:t>: Creates a box plot.</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188038"/>
                </a:solidFill>
                <a:latin typeface="Times New Roman"/>
                <a:ea typeface="Times New Roman"/>
                <a:cs typeface="Times New Roman"/>
                <a:sym typeface="Times New Roman"/>
              </a:rPr>
              <a:t>sns.violinplot()</a:t>
            </a:r>
            <a:r>
              <a:rPr lang="en" sz="1800">
                <a:solidFill>
                  <a:schemeClr val="dk1"/>
                </a:solidFill>
                <a:latin typeface="Times New Roman"/>
                <a:ea typeface="Times New Roman"/>
                <a:cs typeface="Times New Roman"/>
                <a:sym typeface="Times New Roman"/>
              </a:rPr>
              <a:t>: Creates a violin plot.</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188038"/>
                </a:solidFill>
                <a:latin typeface="Times New Roman"/>
                <a:ea typeface="Times New Roman"/>
                <a:cs typeface="Times New Roman"/>
                <a:sym typeface="Times New Roman"/>
              </a:rPr>
              <a:t>sns.heatmap()</a:t>
            </a:r>
            <a:r>
              <a:rPr lang="en" sz="1800">
                <a:solidFill>
                  <a:schemeClr val="dk1"/>
                </a:solidFill>
                <a:latin typeface="Times New Roman"/>
                <a:ea typeface="Times New Roman"/>
                <a:cs typeface="Times New Roman"/>
                <a:sym typeface="Times New Roman"/>
              </a:rPr>
              <a:t>: Creates a heatmap for visualizing correlation or matrix data.</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188038"/>
                </a:solidFill>
                <a:latin typeface="Times New Roman"/>
                <a:ea typeface="Times New Roman"/>
                <a:cs typeface="Times New Roman"/>
                <a:sym typeface="Times New Roman"/>
              </a:rPr>
              <a:t>sns.pairplot()</a:t>
            </a:r>
            <a:r>
              <a:rPr lang="en" sz="1800">
                <a:solidFill>
                  <a:schemeClr val="dk1"/>
                </a:solidFill>
                <a:latin typeface="Times New Roman"/>
                <a:ea typeface="Times New Roman"/>
                <a:cs typeface="Times New Roman"/>
                <a:sym typeface="Times New Roman"/>
              </a:rPr>
              <a:t>: Creates a matrix of scatter plots for pairwise relationships.</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188038"/>
                </a:solidFill>
                <a:latin typeface="Times New Roman"/>
                <a:ea typeface="Times New Roman"/>
                <a:cs typeface="Times New Roman"/>
                <a:sym typeface="Times New Roman"/>
              </a:rPr>
              <a:t>sns.countplot()</a:t>
            </a:r>
            <a:r>
              <a:rPr lang="en" sz="1800">
                <a:solidFill>
                  <a:schemeClr val="dk1"/>
                </a:solidFill>
                <a:latin typeface="Times New Roman"/>
                <a:ea typeface="Times New Roman"/>
                <a:cs typeface="Times New Roman"/>
                <a:sym typeface="Times New Roman"/>
              </a:rPr>
              <a:t>: Creates a count plot for categorical data.</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188038"/>
                </a:solidFill>
                <a:latin typeface="Times New Roman"/>
                <a:ea typeface="Times New Roman"/>
                <a:cs typeface="Times New Roman"/>
                <a:sym typeface="Times New Roman"/>
              </a:rPr>
              <a:t>sns.displot()</a:t>
            </a:r>
            <a:r>
              <a:rPr lang="en" sz="1800">
                <a:solidFill>
                  <a:schemeClr val="dk1"/>
                </a:solidFill>
                <a:latin typeface="Times New Roman"/>
                <a:ea typeface="Times New Roman"/>
                <a:cs typeface="Times New Roman"/>
                <a:sym typeface="Times New Roman"/>
              </a:rPr>
              <a:t>: A figure-level interface for drawing distribution plots.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8"/>
          <p:cNvSpPr txBox="1"/>
          <p:nvPr>
            <p:ph idx="6" type="title"/>
          </p:nvPr>
        </p:nvSpPr>
        <p:spPr>
          <a:xfrm>
            <a:off x="1251250" y="711175"/>
            <a:ext cx="6390000" cy="111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Click on these links for more on: Numpy, Pandas, &amp; Matplotlib</a:t>
            </a:r>
            <a:endParaRPr/>
          </a:p>
        </p:txBody>
      </p:sp>
      <p:sp>
        <p:nvSpPr>
          <p:cNvPr id="381" name="Google Shape;381;p48"/>
          <p:cNvSpPr txBox="1"/>
          <p:nvPr/>
        </p:nvSpPr>
        <p:spPr>
          <a:xfrm>
            <a:off x="1295400" y="1981200"/>
            <a:ext cx="6660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https://medium.com/@fateemamohdadam2/unleashing-the-power-of-data-visualization-for-uncovering-new-insights-74d4116e5a9e</a:t>
            </a:r>
            <a:endParaRPr/>
          </a:p>
        </p:txBody>
      </p:sp>
      <p:sp>
        <p:nvSpPr>
          <p:cNvPr id="382" name="Google Shape;382;p48"/>
          <p:cNvSpPr txBox="1"/>
          <p:nvPr/>
        </p:nvSpPr>
        <p:spPr>
          <a:xfrm>
            <a:off x="1295400" y="2895600"/>
            <a:ext cx="6852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https://medium.com/@fateemamohdadam2/pandas-as-a-data-structure-and-data-manipulation-tool-f948f9ab7024</a:t>
            </a:r>
            <a:endParaRPr/>
          </a:p>
        </p:txBody>
      </p:sp>
      <p:sp>
        <p:nvSpPr>
          <p:cNvPr id="383" name="Google Shape;383;p48"/>
          <p:cNvSpPr txBox="1"/>
          <p:nvPr/>
        </p:nvSpPr>
        <p:spPr>
          <a:xfrm>
            <a:off x="1371600" y="3581400"/>
            <a:ext cx="6928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https://medium.com/@fateemamohdadam2/numpy-as-the-most-important-foundational-package-for-numerical-computing-in-python-aae237cabace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p49"/>
          <p:cNvPicPr preferRelativeResize="0"/>
          <p:nvPr/>
        </p:nvPicPr>
        <p:blipFill>
          <a:blip r:embed="rId3">
            <a:alphaModFix/>
          </a:blip>
          <a:stretch>
            <a:fillRect/>
          </a:stretch>
        </p:blipFill>
        <p:spPr>
          <a:xfrm>
            <a:off x="3505200" y="1295400"/>
            <a:ext cx="2143125" cy="2143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2685546" y="5430292"/>
            <a:ext cx="2140200" cy="488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a:t>—Someone Famous</a:t>
            </a:r>
            <a:endParaRPr/>
          </a:p>
        </p:txBody>
      </p:sp>
      <p:sp>
        <p:nvSpPr>
          <p:cNvPr id="128" name="Google Shape;128;p23"/>
          <p:cNvSpPr txBox="1"/>
          <p:nvPr/>
        </p:nvSpPr>
        <p:spPr>
          <a:xfrm>
            <a:off x="1293111" y="1174962"/>
            <a:ext cx="5319600" cy="71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They allow you to organize your code, make it more readable,</a:t>
            </a:r>
            <a:endParaRPr/>
          </a:p>
          <a:p>
            <a:pPr indent="0" lvl="0" marL="0" marR="0" rtl="0" algn="l">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 and avoid repetition.</a:t>
            </a:r>
            <a:endParaRPr b="0" i="0" sz="1200" u="none" cap="none" strike="noStrike">
              <a:solidFill>
                <a:srgbClr val="000000"/>
              </a:solidFill>
              <a:latin typeface="Arial"/>
              <a:ea typeface="Arial"/>
              <a:cs typeface="Arial"/>
              <a:sym typeface="Arial"/>
            </a:endParaRPr>
          </a:p>
        </p:txBody>
      </p:sp>
      <p:sp>
        <p:nvSpPr>
          <p:cNvPr id="129" name="Google Shape;129;p23"/>
          <p:cNvSpPr txBox="1"/>
          <p:nvPr/>
        </p:nvSpPr>
        <p:spPr>
          <a:xfrm>
            <a:off x="1293111" y="713519"/>
            <a:ext cx="4206900" cy="738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Functions are blocks of reusable code that perform specific tasks.</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p:txBody>
      </p:sp>
      <p:pic>
        <p:nvPicPr>
          <p:cNvPr id="130" name="Google Shape;130;p23"/>
          <p:cNvPicPr preferRelativeResize="0"/>
          <p:nvPr/>
        </p:nvPicPr>
        <p:blipFill rotWithShape="1">
          <a:blip r:embed="rId3">
            <a:alphaModFix/>
          </a:blip>
          <a:srcRect b="32813" l="17913" r="16803" t="0"/>
          <a:stretch/>
        </p:blipFill>
        <p:spPr>
          <a:xfrm>
            <a:off x="1427671" y="1708146"/>
            <a:ext cx="2434378" cy="1135614"/>
          </a:xfrm>
          <a:prstGeom prst="rect">
            <a:avLst/>
          </a:prstGeom>
          <a:noFill/>
          <a:ln>
            <a:noFill/>
          </a:ln>
        </p:spPr>
      </p:pic>
      <p:sp>
        <p:nvSpPr>
          <p:cNvPr id="131" name="Google Shape;131;p23"/>
          <p:cNvSpPr/>
          <p:nvPr/>
        </p:nvSpPr>
        <p:spPr>
          <a:xfrm>
            <a:off x="1285600" y="2884125"/>
            <a:ext cx="45720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solidFill>
                  <a:srgbClr val="374151"/>
                </a:solidFill>
                <a:latin typeface="Arial"/>
                <a:ea typeface="Arial"/>
                <a:cs typeface="Arial"/>
                <a:sym typeface="Arial"/>
              </a:rPr>
              <a:t>To create a function in Python, use the </a:t>
            </a:r>
            <a:r>
              <a:rPr b="1" i="0" lang="en" sz="1400" u="none" cap="none" strike="noStrike">
                <a:solidFill>
                  <a:schemeClr val="dk1"/>
                </a:solidFill>
                <a:latin typeface="Arial"/>
                <a:ea typeface="Arial"/>
                <a:cs typeface="Arial"/>
                <a:sym typeface="Arial"/>
              </a:rPr>
              <a:t>def</a:t>
            </a:r>
            <a:r>
              <a:rPr b="0" i="0" lang="en" sz="1400" u="none" cap="none" strike="noStrike">
                <a:solidFill>
                  <a:srgbClr val="374151"/>
                </a:solidFill>
                <a:latin typeface="Arial"/>
                <a:ea typeface="Arial"/>
                <a:cs typeface="Arial"/>
                <a:sym typeface="Arial"/>
              </a:rPr>
              <a:t> keyword, followed by the function name and parentheses.</a:t>
            </a:r>
            <a:r>
              <a:rPr b="0" i="0" lang="en" sz="700" u="none" cap="none" strike="noStrike">
                <a:solidFill>
                  <a:schemeClr val="dk1"/>
                </a:solidFill>
                <a:latin typeface="Arial"/>
                <a:ea typeface="Arial"/>
                <a:cs typeface="Arial"/>
                <a:sym typeface="Arial"/>
              </a:rPr>
              <a:t> </a:t>
            </a:r>
            <a:endParaRPr b="0" i="0" sz="2000" u="none" cap="none" strike="noStrike">
              <a:solidFill>
                <a:schemeClr val="dk1"/>
              </a:solidFill>
              <a:latin typeface="Arial"/>
              <a:ea typeface="Arial"/>
              <a:cs typeface="Arial"/>
              <a:sym typeface="Arial"/>
            </a:endParaRPr>
          </a:p>
        </p:txBody>
      </p:sp>
      <p:pic>
        <p:nvPicPr>
          <p:cNvPr id="132" name="Google Shape;132;p23"/>
          <p:cNvPicPr preferRelativeResize="0"/>
          <p:nvPr/>
        </p:nvPicPr>
        <p:blipFill rotWithShape="1">
          <a:blip r:embed="rId4">
            <a:alphaModFix/>
          </a:blip>
          <a:srcRect b="8416" l="0" r="0" t="0"/>
          <a:stretch/>
        </p:blipFill>
        <p:spPr>
          <a:xfrm>
            <a:off x="1353456" y="3407345"/>
            <a:ext cx="2582805" cy="1333762"/>
          </a:xfrm>
          <a:prstGeom prst="rect">
            <a:avLst/>
          </a:prstGeom>
          <a:noFill/>
          <a:ln>
            <a:noFill/>
          </a:ln>
        </p:spPr>
      </p:pic>
      <p:pic>
        <p:nvPicPr>
          <p:cNvPr id="133" name="Google Shape;133;p23"/>
          <p:cNvPicPr preferRelativeResize="0"/>
          <p:nvPr/>
        </p:nvPicPr>
        <p:blipFill rotWithShape="1">
          <a:blip r:embed="rId5">
            <a:alphaModFix/>
          </a:blip>
          <a:srcRect b="0" l="0" r="0" t="0"/>
          <a:stretch/>
        </p:blipFill>
        <p:spPr>
          <a:xfrm>
            <a:off x="5500052" y="1150071"/>
            <a:ext cx="3130711" cy="2101958"/>
          </a:xfrm>
          <a:prstGeom prst="rect">
            <a:avLst/>
          </a:prstGeom>
          <a:noFill/>
          <a:ln>
            <a:noFill/>
          </a:ln>
        </p:spPr>
      </p:pic>
      <p:sp>
        <p:nvSpPr>
          <p:cNvPr id="134" name="Google Shape;134;p23"/>
          <p:cNvSpPr txBox="1"/>
          <p:nvPr/>
        </p:nvSpPr>
        <p:spPr>
          <a:xfrm>
            <a:off x="1969741" y="176618"/>
            <a:ext cx="3530400" cy="81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600"/>
              <a:buFont typeface="Anonymous Pro"/>
              <a:buNone/>
            </a:pPr>
            <a:r>
              <a:rPr b="0" i="0" lang="en" sz="3600" u="none" cap="none" strike="noStrike">
                <a:solidFill>
                  <a:schemeClr val="accent2"/>
                </a:solidFill>
                <a:latin typeface="Roboto Mono Medium"/>
                <a:ea typeface="Roboto Mono Medium"/>
                <a:cs typeface="Roboto Mono Medium"/>
                <a:sym typeface="Roboto Mono Medium"/>
              </a:rPr>
              <a:t>Functions</a:t>
            </a:r>
            <a:endParaRPr b="0" i="0" sz="2800" u="none" cap="none" strike="noStrike">
              <a:solidFill>
                <a:schemeClr val="accent2"/>
              </a:solidFill>
              <a:latin typeface="Roboto Mono Medium"/>
              <a:ea typeface="Roboto Mono Medium"/>
              <a:cs typeface="Roboto Mono Medium"/>
              <a:sym typeface="Roboto Mono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34"/>
                                        </p:tgtEl>
                                        <p:attrNameLst>
                                          <p:attrName>style.visibility</p:attrName>
                                        </p:attrNameLst>
                                      </p:cBhvr>
                                      <p:to>
                                        <p:strVal val="visible"/>
                                      </p:to>
                                    </p:set>
                                    <p:anim calcmode="lin" valueType="num">
                                      <p:cBhvr additive="base">
                                        <p:cTn dur="1000"/>
                                        <p:tgtEl>
                                          <p:spTgt spid="13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idx="8" type="title"/>
          </p:nvPr>
        </p:nvSpPr>
        <p:spPr>
          <a:xfrm>
            <a:off x="800975" y="364523"/>
            <a:ext cx="3115800" cy="5727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800"/>
              <a:buNone/>
            </a:pPr>
            <a:r>
              <a:rPr lang="en"/>
              <a:t>Built-in Functions</a:t>
            </a:r>
            <a:endParaRPr/>
          </a:p>
        </p:txBody>
      </p:sp>
      <p:grpSp>
        <p:nvGrpSpPr>
          <p:cNvPr id="140" name="Google Shape;140;p24"/>
          <p:cNvGrpSpPr/>
          <p:nvPr/>
        </p:nvGrpSpPr>
        <p:grpSpPr>
          <a:xfrm>
            <a:off x="7664561" y="910184"/>
            <a:ext cx="272906" cy="434118"/>
            <a:chOff x="1312450" y="4093350"/>
            <a:chExt cx="685350" cy="1090200"/>
          </a:xfrm>
        </p:grpSpPr>
        <p:sp>
          <p:nvSpPr>
            <p:cNvPr id="141" name="Google Shape;141;p24"/>
            <p:cNvSpPr/>
            <p:nvPr/>
          </p:nvSpPr>
          <p:spPr>
            <a:xfrm>
              <a:off x="1312450" y="4093350"/>
              <a:ext cx="685350" cy="1090200"/>
            </a:xfrm>
            <a:custGeom>
              <a:rect b="b" l="l" r="r" t="t"/>
              <a:pathLst>
                <a:path extrusionOk="0" h="43608" w="27414">
                  <a:moveTo>
                    <a:pt x="5201" y="10009"/>
                  </a:moveTo>
                  <a:lnTo>
                    <a:pt x="5201" y="10009"/>
                  </a:lnTo>
                  <a:cubicBezTo>
                    <a:pt x="5040" y="10996"/>
                    <a:pt x="5002" y="11987"/>
                    <a:pt x="5102" y="12937"/>
                  </a:cubicBezTo>
                  <a:cubicBezTo>
                    <a:pt x="5170" y="13571"/>
                    <a:pt x="5297" y="14196"/>
                    <a:pt x="5478" y="14807"/>
                  </a:cubicBezTo>
                  <a:cubicBezTo>
                    <a:pt x="4743" y="13294"/>
                    <a:pt x="4728" y="11634"/>
                    <a:pt x="5201" y="10009"/>
                  </a:cubicBezTo>
                  <a:close/>
                  <a:moveTo>
                    <a:pt x="15811" y="1265"/>
                  </a:moveTo>
                  <a:cubicBezTo>
                    <a:pt x="20541" y="1265"/>
                    <a:pt x="25145" y="5101"/>
                    <a:pt x="25884" y="9796"/>
                  </a:cubicBezTo>
                  <a:cubicBezTo>
                    <a:pt x="26649" y="14663"/>
                    <a:pt x="23581" y="19908"/>
                    <a:pt x="18734" y="21156"/>
                  </a:cubicBezTo>
                  <a:lnTo>
                    <a:pt x="18733" y="21156"/>
                  </a:lnTo>
                  <a:cubicBezTo>
                    <a:pt x="17919" y="21366"/>
                    <a:pt x="17082" y="21467"/>
                    <a:pt x="16245" y="21467"/>
                  </a:cubicBezTo>
                  <a:cubicBezTo>
                    <a:pt x="12150" y="21467"/>
                    <a:pt x="8059" y="19044"/>
                    <a:pt x="6641" y="15088"/>
                  </a:cubicBezTo>
                  <a:cubicBezTo>
                    <a:pt x="5469" y="11816"/>
                    <a:pt x="6172" y="7764"/>
                    <a:pt x="8270" y="4955"/>
                  </a:cubicBezTo>
                  <a:cubicBezTo>
                    <a:pt x="9623" y="3549"/>
                    <a:pt x="11222" y="2430"/>
                    <a:pt x="12774" y="1829"/>
                  </a:cubicBezTo>
                  <a:cubicBezTo>
                    <a:pt x="13408" y="1665"/>
                    <a:pt x="14061" y="1582"/>
                    <a:pt x="14715" y="1582"/>
                  </a:cubicBezTo>
                  <a:cubicBezTo>
                    <a:pt x="14773" y="1582"/>
                    <a:pt x="14831" y="1582"/>
                    <a:pt x="14889" y="1584"/>
                  </a:cubicBezTo>
                  <a:cubicBezTo>
                    <a:pt x="14890" y="1584"/>
                    <a:pt x="14891" y="1584"/>
                    <a:pt x="14891" y="1584"/>
                  </a:cubicBezTo>
                  <a:cubicBezTo>
                    <a:pt x="15042" y="1584"/>
                    <a:pt x="15084" y="1340"/>
                    <a:pt x="14936" y="1309"/>
                  </a:cubicBezTo>
                  <a:cubicBezTo>
                    <a:pt x="15228" y="1279"/>
                    <a:pt x="15519" y="1265"/>
                    <a:pt x="15811" y="1265"/>
                  </a:cubicBezTo>
                  <a:close/>
                  <a:moveTo>
                    <a:pt x="11744" y="28418"/>
                  </a:moveTo>
                  <a:lnTo>
                    <a:pt x="11744" y="28418"/>
                  </a:lnTo>
                  <a:cubicBezTo>
                    <a:pt x="12408" y="28787"/>
                    <a:pt x="13268" y="28878"/>
                    <a:pt x="14064" y="28978"/>
                  </a:cubicBezTo>
                  <a:cubicBezTo>
                    <a:pt x="13489" y="31053"/>
                    <a:pt x="12936" y="33136"/>
                    <a:pt x="12378" y="35217"/>
                  </a:cubicBezTo>
                  <a:lnTo>
                    <a:pt x="12377" y="35217"/>
                  </a:lnTo>
                  <a:lnTo>
                    <a:pt x="11752" y="37548"/>
                  </a:lnTo>
                  <a:cubicBezTo>
                    <a:pt x="11436" y="37515"/>
                    <a:pt x="11118" y="37500"/>
                    <a:pt x="10804" y="37432"/>
                  </a:cubicBezTo>
                  <a:cubicBezTo>
                    <a:pt x="10450" y="37354"/>
                    <a:pt x="10108" y="37230"/>
                    <a:pt x="9772" y="37098"/>
                  </a:cubicBezTo>
                  <a:cubicBezTo>
                    <a:pt x="9899" y="36422"/>
                    <a:pt x="10035" y="35749"/>
                    <a:pt x="10185" y="35077"/>
                  </a:cubicBezTo>
                  <a:cubicBezTo>
                    <a:pt x="10425" y="33999"/>
                    <a:pt x="10695" y="32928"/>
                    <a:pt x="10992" y="31864"/>
                  </a:cubicBezTo>
                  <a:cubicBezTo>
                    <a:pt x="11305" y="30745"/>
                    <a:pt x="11807" y="29661"/>
                    <a:pt x="11760" y="28491"/>
                  </a:cubicBezTo>
                  <a:cubicBezTo>
                    <a:pt x="11757" y="28467"/>
                    <a:pt x="11752" y="28442"/>
                    <a:pt x="11744" y="28418"/>
                  </a:cubicBezTo>
                  <a:close/>
                  <a:moveTo>
                    <a:pt x="9701" y="37483"/>
                  </a:moveTo>
                  <a:cubicBezTo>
                    <a:pt x="10246" y="37833"/>
                    <a:pt x="10942" y="38077"/>
                    <a:pt x="11595" y="38077"/>
                  </a:cubicBezTo>
                  <a:cubicBezTo>
                    <a:pt x="11600" y="38077"/>
                    <a:pt x="11605" y="38077"/>
                    <a:pt x="11609" y="38077"/>
                  </a:cubicBezTo>
                  <a:lnTo>
                    <a:pt x="11609" y="38077"/>
                  </a:lnTo>
                  <a:cubicBezTo>
                    <a:pt x="11580" y="38193"/>
                    <a:pt x="11549" y="38311"/>
                    <a:pt x="11517" y="38428"/>
                  </a:cubicBezTo>
                  <a:lnTo>
                    <a:pt x="11517" y="38427"/>
                  </a:lnTo>
                  <a:cubicBezTo>
                    <a:pt x="11470" y="38603"/>
                    <a:pt x="11418" y="38860"/>
                    <a:pt x="11359" y="39156"/>
                  </a:cubicBezTo>
                  <a:cubicBezTo>
                    <a:pt x="11204" y="39085"/>
                    <a:pt x="11033" y="39072"/>
                    <a:pt x="10858" y="39072"/>
                  </a:cubicBezTo>
                  <a:cubicBezTo>
                    <a:pt x="10752" y="39072"/>
                    <a:pt x="10645" y="39077"/>
                    <a:pt x="10540" y="39077"/>
                  </a:cubicBezTo>
                  <a:cubicBezTo>
                    <a:pt x="10481" y="39077"/>
                    <a:pt x="10423" y="39075"/>
                    <a:pt x="10366" y="39070"/>
                  </a:cubicBezTo>
                  <a:cubicBezTo>
                    <a:pt x="10056" y="39046"/>
                    <a:pt x="9752" y="38970"/>
                    <a:pt x="9446" y="38922"/>
                  </a:cubicBezTo>
                  <a:cubicBezTo>
                    <a:pt x="9465" y="38818"/>
                    <a:pt x="9482" y="38724"/>
                    <a:pt x="9492" y="38655"/>
                  </a:cubicBezTo>
                  <a:cubicBezTo>
                    <a:pt x="9556" y="38264"/>
                    <a:pt x="9631" y="37874"/>
                    <a:pt x="9701" y="37483"/>
                  </a:cubicBezTo>
                  <a:close/>
                  <a:moveTo>
                    <a:pt x="9371" y="39374"/>
                  </a:moveTo>
                  <a:cubicBezTo>
                    <a:pt x="9633" y="39480"/>
                    <a:pt x="9916" y="39543"/>
                    <a:pt x="10196" y="39580"/>
                  </a:cubicBezTo>
                  <a:cubicBezTo>
                    <a:pt x="10388" y="39606"/>
                    <a:pt x="10607" y="39642"/>
                    <a:pt x="10819" y="39642"/>
                  </a:cubicBezTo>
                  <a:cubicBezTo>
                    <a:pt x="10980" y="39642"/>
                    <a:pt x="11137" y="39622"/>
                    <a:pt x="11275" y="39560"/>
                  </a:cubicBezTo>
                  <a:lnTo>
                    <a:pt x="11275" y="39560"/>
                  </a:lnTo>
                  <a:cubicBezTo>
                    <a:pt x="11189" y="39985"/>
                    <a:pt x="11082" y="40437"/>
                    <a:pt x="10950" y="40815"/>
                  </a:cubicBezTo>
                  <a:cubicBezTo>
                    <a:pt x="10924" y="40814"/>
                    <a:pt x="10899" y="40814"/>
                    <a:pt x="10873" y="40814"/>
                  </a:cubicBezTo>
                  <a:cubicBezTo>
                    <a:pt x="10639" y="40814"/>
                    <a:pt x="10398" y="40862"/>
                    <a:pt x="10159" y="40862"/>
                  </a:cubicBezTo>
                  <a:cubicBezTo>
                    <a:pt x="10125" y="40862"/>
                    <a:pt x="10090" y="40861"/>
                    <a:pt x="10056" y="40859"/>
                  </a:cubicBezTo>
                  <a:cubicBezTo>
                    <a:pt x="9795" y="40841"/>
                    <a:pt x="9538" y="40801"/>
                    <a:pt x="9284" y="40736"/>
                  </a:cubicBezTo>
                  <a:cubicBezTo>
                    <a:pt x="9251" y="40301"/>
                    <a:pt x="9306" y="39796"/>
                    <a:pt x="9371" y="39374"/>
                  </a:cubicBezTo>
                  <a:close/>
                  <a:moveTo>
                    <a:pt x="9402" y="41289"/>
                  </a:moveTo>
                  <a:lnTo>
                    <a:pt x="9402" y="41289"/>
                  </a:lnTo>
                  <a:cubicBezTo>
                    <a:pt x="9559" y="41334"/>
                    <a:pt x="9718" y="41367"/>
                    <a:pt x="9881" y="41388"/>
                  </a:cubicBezTo>
                  <a:cubicBezTo>
                    <a:pt x="10049" y="41410"/>
                    <a:pt x="10255" y="41433"/>
                    <a:pt x="10462" y="41433"/>
                  </a:cubicBezTo>
                  <a:cubicBezTo>
                    <a:pt x="10528" y="41433"/>
                    <a:pt x="10593" y="41431"/>
                    <a:pt x="10658" y="41426"/>
                  </a:cubicBezTo>
                  <a:lnTo>
                    <a:pt x="10658" y="41426"/>
                  </a:lnTo>
                  <a:cubicBezTo>
                    <a:pt x="10569" y="41553"/>
                    <a:pt x="10471" y="41645"/>
                    <a:pt x="10362" y="41677"/>
                  </a:cubicBezTo>
                  <a:cubicBezTo>
                    <a:pt x="10234" y="41715"/>
                    <a:pt x="10121" y="41733"/>
                    <a:pt x="10020" y="41733"/>
                  </a:cubicBezTo>
                  <a:cubicBezTo>
                    <a:pt x="9703" y="41733"/>
                    <a:pt x="9511" y="41557"/>
                    <a:pt x="9402" y="41289"/>
                  </a:cubicBezTo>
                  <a:close/>
                  <a:moveTo>
                    <a:pt x="15893" y="1"/>
                  </a:moveTo>
                  <a:cubicBezTo>
                    <a:pt x="15395" y="1"/>
                    <a:pt x="14894" y="37"/>
                    <a:pt x="14392" y="112"/>
                  </a:cubicBezTo>
                  <a:cubicBezTo>
                    <a:pt x="8294" y="1027"/>
                    <a:pt x="1" y="10835"/>
                    <a:pt x="5909" y="16358"/>
                  </a:cubicBezTo>
                  <a:cubicBezTo>
                    <a:pt x="5961" y="16407"/>
                    <a:pt x="6017" y="16426"/>
                    <a:pt x="6069" y="16426"/>
                  </a:cubicBezTo>
                  <a:cubicBezTo>
                    <a:pt x="6083" y="16426"/>
                    <a:pt x="6096" y="16425"/>
                    <a:pt x="6110" y="16423"/>
                  </a:cubicBezTo>
                  <a:cubicBezTo>
                    <a:pt x="7517" y="19288"/>
                    <a:pt x="10185" y="21363"/>
                    <a:pt x="13288" y="22188"/>
                  </a:cubicBezTo>
                  <a:cubicBezTo>
                    <a:pt x="12902" y="23062"/>
                    <a:pt x="12749" y="24055"/>
                    <a:pt x="12540" y="24979"/>
                  </a:cubicBezTo>
                  <a:cubicBezTo>
                    <a:pt x="12385" y="25662"/>
                    <a:pt x="12080" y="26433"/>
                    <a:pt x="12061" y="27162"/>
                  </a:cubicBezTo>
                  <a:cubicBezTo>
                    <a:pt x="11762" y="27201"/>
                    <a:pt x="11473" y="27285"/>
                    <a:pt x="11204" y="27442"/>
                  </a:cubicBezTo>
                  <a:cubicBezTo>
                    <a:pt x="11018" y="27550"/>
                    <a:pt x="11015" y="27777"/>
                    <a:pt x="11142" y="27928"/>
                  </a:cubicBezTo>
                  <a:cubicBezTo>
                    <a:pt x="11145" y="27935"/>
                    <a:pt x="11150" y="27938"/>
                    <a:pt x="11155" y="27944"/>
                  </a:cubicBezTo>
                  <a:cubicBezTo>
                    <a:pt x="11028" y="27948"/>
                    <a:pt x="10910" y="28008"/>
                    <a:pt x="10832" y="28108"/>
                  </a:cubicBezTo>
                  <a:cubicBezTo>
                    <a:pt x="9928" y="29229"/>
                    <a:pt x="9683" y="30715"/>
                    <a:pt x="9312" y="32089"/>
                  </a:cubicBezTo>
                  <a:cubicBezTo>
                    <a:pt x="8852" y="33796"/>
                    <a:pt x="8465" y="35519"/>
                    <a:pt x="8149" y="37259"/>
                  </a:cubicBezTo>
                  <a:cubicBezTo>
                    <a:pt x="7935" y="38433"/>
                    <a:pt x="7369" y="40158"/>
                    <a:pt x="7613" y="41356"/>
                  </a:cubicBezTo>
                  <a:cubicBezTo>
                    <a:pt x="7832" y="42434"/>
                    <a:pt x="8920" y="43013"/>
                    <a:pt x="9873" y="43417"/>
                  </a:cubicBezTo>
                  <a:cubicBezTo>
                    <a:pt x="10183" y="43548"/>
                    <a:pt x="10458" y="43608"/>
                    <a:pt x="10702" y="43608"/>
                  </a:cubicBezTo>
                  <a:cubicBezTo>
                    <a:pt x="12509" y="43608"/>
                    <a:pt x="12630" y="40342"/>
                    <a:pt x="13029" y="38845"/>
                  </a:cubicBezTo>
                  <a:cubicBezTo>
                    <a:pt x="13941" y="35420"/>
                    <a:pt x="14878" y="31999"/>
                    <a:pt x="15749" y="28562"/>
                  </a:cubicBezTo>
                  <a:cubicBezTo>
                    <a:pt x="15842" y="28197"/>
                    <a:pt x="15632" y="27698"/>
                    <a:pt x="15220" y="27630"/>
                  </a:cubicBezTo>
                  <a:cubicBezTo>
                    <a:pt x="14854" y="27569"/>
                    <a:pt x="14466" y="27473"/>
                    <a:pt x="14071" y="27380"/>
                  </a:cubicBezTo>
                  <a:cubicBezTo>
                    <a:pt x="14478" y="25797"/>
                    <a:pt x="14896" y="24136"/>
                    <a:pt x="15010" y="22508"/>
                  </a:cubicBezTo>
                  <a:cubicBezTo>
                    <a:pt x="15443" y="22557"/>
                    <a:pt x="15877" y="22582"/>
                    <a:pt x="16312" y="22582"/>
                  </a:cubicBezTo>
                  <a:cubicBezTo>
                    <a:pt x="16645" y="22582"/>
                    <a:pt x="16978" y="22568"/>
                    <a:pt x="17310" y="22539"/>
                  </a:cubicBezTo>
                  <a:cubicBezTo>
                    <a:pt x="23190" y="22007"/>
                    <a:pt x="27413" y="16567"/>
                    <a:pt x="27170" y="10774"/>
                  </a:cubicBezTo>
                  <a:cubicBezTo>
                    <a:pt x="26925" y="4930"/>
                    <a:pt x="21682" y="1"/>
                    <a:pt x="1589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4"/>
            <p:cNvSpPr/>
            <p:nvPr/>
          </p:nvSpPr>
          <p:spPr>
            <a:xfrm>
              <a:off x="1477975" y="4161250"/>
              <a:ext cx="487250" cy="450450"/>
            </a:xfrm>
            <a:custGeom>
              <a:rect b="b" l="l" r="r" t="t"/>
              <a:pathLst>
                <a:path extrusionOk="0" h="18018" w="19490">
                  <a:moveTo>
                    <a:pt x="1614" y="7205"/>
                  </a:moveTo>
                  <a:cubicBezTo>
                    <a:pt x="1122" y="9193"/>
                    <a:pt x="1161" y="11265"/>
                    <a:pt x="1871" y="12865"/>
                  </a:cubicBezTo>
                  <a:cubicBezTo>
                    <a:pt x="1911" y="12957"/>
                    <a:pt x="1956" y="13046"/>
                    <a:pt x="2001" y="13135"/>
                  </a:cubicBezTo>
                  <a:cubicBezTo>
                    <a:pt x="1442" y="12197"/>
                    <a:pt x="1127" y="11132"/>
                    <a:pt x="1088" y="10040"/>
                  </a:cubicBezTo>
                  <a:cubicBezTo>
                    <a:pt x="1052" y="9061"/>
                    <a:pt x="1251" y="8105"/>
                    <a:pt x="1614" y="7205"/>
                  </a:cubicBezTo>
                  <a:close/>
                  <a:moveTo>
                    <a:pt x="8769" y="1099"/>
                  </a:moveTo>
                  <a:cubicBezTo>
                    <a:pt x="10213" y="1099"/>
                    <a:pt x="11739" y="1834"/>
                    <a:pt x="12928" y="2514"/>
                  </a:cubicBezTo>
                  <a:cubicBezTo>
                    <a:pt x="15190" y="3806"/>
                    <a:pt x="17154" y="5801"/>
                    <a:pt x="17151" y="8562"/>
                  </a:cubicBezTo>
                  <a:cubicBezTo>
                    <a:pt x="17150" y="11027"/>
                    <a:pt x="16062" y="14041"/>
                    <a:pt x="14176" y="15676"/>
                  </a:cubicBezTo>
                  <a:cubicBezTo>
                    <a:pt x="13112" y="16598"/>
                    <a:pt x="11835" y="16976"/>
                    <a:pt x="10526" y="16976"/>
                  </a:cubicBezTo>
                  <a:cubicBezTo>
                    <a:pt x="8796" y="16976"/>
                    <a:pt x="7009" y="16315"/>
                    <a:pt x="5579" y="15381"/>
                  </a:cubicBezTo>
                  <a:cubicBezTo>
                    <a:pt x="2756" y="13536"/>
                    <a:pt x="1781" y="10776"/>
                    <a:pt x="2574" y="7531"/>
                  </a:cubicBezTo>
                  <a:cubicBezTo>
                    <a:pt x="2925" y="6098"/>
                    <a:pt x="3537" y="4567"/>
                    <a:pt x="4464" y="3322"/>
                  </a:cubicBezTo>
                  <a:cubicBezTo>
                    <a:pt x="4471" y="3316"/>
                    <a:pt x="4477" y="3308"/>
                    <a:pt x="4485" y="3302"/>
                  </a:cubicBezTo>
                  <a:cubicBezTo>
                    <a:pt x="5475" y="2436"/>
                    <a:pt x="6694" y="1440"/>
                    <a:pt x="8014" y="1172"/>
                  </a:cubicBezTo>
                  <a:cubicBezTo>
                    <a:pt x="8262" y="1122"/>
                    <a:pt x="8514" y="1099"/>
                    <a:pt x="8769" y="1099"/>
                  </a:cubicBezTo>
                  <a:close/>
                  <a:moveTo>
                    <a:pt x="8887" y="1"/>
                  </a:moveTo>
                  <a:cubicBezTo>
                    <a:pt x="8837" y="1"/>
                    <a:pt x="8788" y="1"/>
                    <a:pt x="8738" y="3"/>
                  </a:cubicBezTo>
                  <a:cubicBezTo>
                    <a:pt x="6181" y="71"/>
                    <a:pt x="3888" y="2245"/>
                    <a:pt x="2440" y="4180"/>
                  </a:cubicBezTo>
                  <a:cubicBezTo>
                    <a:pt x="877" y="6267"/>
                    <a:pt x="1" y="8911"/>
                    <a:pt x="661" y="11505"/>
                  </a:cubicBezTo>
                  <a:cubicBezTo>
                    <a:pt x="1175" y="13521"/>
                    <a:pt x="2542" y="15297"/>
                    <a:pt x="4474" y="15997"/>
                  </a:cubicBezTo>
                  <a:cubicBezTo>
                    <a:pt x="6169" y="17258"/>
                    <a:pt x="8337" y="18017"/>
                    <a:pt x="10414" y="18017"/>
                  </a:cubicBezTo>
                  <a:cubicBezTo>
                    <a:pt x="12074" y="18017"/>
                    <a:pt x="13676" y="17532"/>
                    <a:pt x="14932" y="16430"/>
                  </a:cubicBezTo>
                  <a:cubicBezTo>
                    <a:pt x="18721" y="13109"/>
                    <a:pt x="19489" y="6595"/>
                    <a:pt x="15668" y="3108"/>
                  </a:cubicBezTo>
                  <a:cubicBezTo>
                    <a:pt x="13933" y="1526"/>
                    <a:pt x="11308" y="1"/>
                    <a:pt x="88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4"/>
            <p:cNvSpPr/>
            <p:nvPr/>
          </p:nvSpPr>
          <p:spPr>
            <a:xfrm>
              <a:off x="1611400" y="4264325"/>
              <a:ext cx="204725" cy="224825"/>
            </a:xfrm>
            <a:custGeom>
              <a:rect b="b" l="l" r="r" t="t"/>
              <a:pathLst>
                <a:path extrusionOk="0" h="8993" w="8189">
                  <a:moveTo>
                    <a:pt x="3561" y="0"/>
                  </a:moveTo>
                  <a:cubicBezTo>
                    <a:pt x="1727" y="0"/>
                    <a:pt x="0" y="1490"/>
                    <a:pt x="935" y="3575"/>
                  </a:cubicBezTo>
                  <a:cubicBezTo>
                    <a:pt x="1077" y="3892"/>
                    <a:pt x="1311" y="4020"/>
                    <a:pt x="1557" y="4020"/>
                  </a:cubicBezTo>
                  <a:cubicBezTo>
                    <a:pt x="2000" y="4020"/>
                    <a:pt x="2483" y="3607"/>
                    <a:pt x="2546" y="3138"/>
                  </a:cubicBezTo>
                  <a:cubicBezTo>
                    <a:pt x="2652" y="2350"/>
                    <a:pt x="3006" y="2037"/>
                    <a:pt x="3405" y="2037"/>
                  </a:cubicBezTo>
                  <a:cubicBezTo>
                    <a:pt x="4054" y="2037"/>
                    <a:pt x="4819" y="2864"/>
                    <a:pt x="4821" y="3825"/>
                  </a:cubicBezTo>
                  <a:cubicBezTo>
                    <a:pt x="4825" y="5165"/>
                    <a:pt x="3942" y="6358"/>
                    <a:pt x="3228" y="7421"/>
                  </a:cubicBezTo>
                  <a:cubicBezTo>
                    <a:pt x="2689" y="8221"/>
                    <a:pt x="3437" y="8993"/>
                    <a:pt x="4195" y="8993"/>
                  </a:cubicBezTo>
                  <a:cubicBezTo>
                    <a:pt x="4522" y="8993"/>
                    <a:pt x="4850" y="8849"/>
                    <a:pt x="5078" y="8503"/>
                  </a:cubicBezTo>
                  <a:cubicBezTo>
                    <a:pt x="6537" y="6287"/>
                    <a:pt x="8188" y="2626"/>
                    <a:pt x="5438" y="602"/>
                  </a:cubicBezTo>
                  <a:cubicBezTo>
                    <a:pt x="4875" y="188"/>
                    <a:pt x="4211" y="0"/>
                    <a:pt x="356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4"/>
            <p:cNvSpPr/>
            <p:nvPr/>
          </p:nvSpPr>
          <p:spPr>
            <a:xfrm>
              <a:off x="1688575" y="4506825"/>
              <a:ext cx="60375" cy="62375"/>
            </a:xfrm>
            <a:custGeom>
              <a:rect b="b" l="l" r="r" t="t"/>
              <a:pathLst>
                <a:path extrusionOk="0" h="2495" w="2415">
                  <a:moveTo>
                    <a:pt x="1242" y="0"/>
                  </a:moveTo>
                  <a:cubicBezTo>
                    <a:pt x="1230" y="0"/>
                    <a:pt x="1219" y="1"/>
                    <a:pt x="1207" y="1"/>
                  </a:cubicBezTo>
                  <a:cubicBezTo>
                    <a:pt x="1005" y="10"/>
                    <a:pt x="807" y="63"/>
                    <a:pt x="629" y="158"/>
                  </a:cubicBezTo>
                  <a:cubicBezTo>
                    <a:pt x="403" y="277"/>
                    <a:pt x="150" y="585"/>
                    <a:pt x="103" y="841"/>
                  </a:cubicBezTo>
                  <a:cubicBezTo>
                    <a:pt x="93" y="897"/>
                    <a:pt x="83" y="952"/>
                    <a:pt x="73" y="1007"/>
                  </a:cubicBezTo>
                  <a:cubicBezTo>
                    <a:pt x="0" y="1417"/>
                    <a:pt x="50" y="1851"/>
                    <a:pt x="375" y="2151"/>
                  </a:cubicBezTo>
                  <a:cubicBezTo>
                    <a:pt x="605" y="2361"/>
                    <a:pt x="887" y="2495"/>
                    <a:pt x="1207" y="2495"/>
                  </a:cubicBezTo>
                  <a:cubicBezTo>
                    <a:pt x="1517" y="2490"/>
                    <a:pt x="1814" y="2367"/>
                    <a:pt x="2037" y="2151"/>
                  </a:cubicBezTo>
                  <a:cubicBezTo>
                    <a:pt x="2354" y="1833"/>
                    <a:pt x="2415" y="1430"/>
                    <a:pt x="2339" y="1007"/>
                  </a:cubicBezTo>
                  <a:cubicBezTo>
                    <a:pt x="2329" y="952"/>
                    <a:pt x="2319" y="897"/>
                    <a:pt x="2309" y="841"/>
                  </a:cubicBezTo>
                  <a:cubicBezTo>
                    <a:pt x="2267" y="605"/>
                    <a:pt x="2080" y="387"/>
                    <a:pt x="1900" y="247"/>
                  </a:cubicBezTo>
                  <a:cubicBezTo>
                    <a:pt x="1716" y="105"/>
                    <a:pt x="1480" y="0"/>
                    <a:pt x="124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5" name="Google Shape;145;p24"/>
          <p:cNvSpPr txBox="1"/>
          <p:nvPr>
            <p:ph idx="1" type="subTitle"/>
          </p:nvPr>
        </p:nvSpPr>
        <p:spPr>
          <a:xfrm>
            <a:off x="266050" y="810014"/>
            <a:ext cx="4457100" cy="11196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400"/>
              <a:buNone/>
            </a:pPr>
            <a:r>
              <a:rPr lang="en" sz="1100"/>
              <a:t>Python provides a wealth of built-in functions</a:t>
            </a:r>
            <a:endParaRPr/>
          </a:p>
          <a:p>
            <a:pPr indent="-342900" lvl="0" marL="457200" rtl="0" algn="l">
              <a:lnSpc>
                <a:spcPct val="100000"/>
              </a:lnSpc>
              <a:spcBef>
                <a:spcPts val="0"/>
              </a:spcBef>
              <a:spcAft>
                <a:spcPts val="0"/>
              </a:spcAft>
              <a:buSzPts val="1400"/>
              <a:buNone/>
            </a:pPr>
            <a:r>
              <a:rPr lang="en" sz="1100"/>
              <a:t>that perform common tasks.</a:t>
            </a:r>
            <a:endParaRPr/>
          </a:p>
          <a:p>
            <a:pPr indent="-342900" lvl="0" marL="457200" rtl="0" algn="l">
              <a:lnSpc>
                <a:spcPct val="100000"/>
              </a:lnSpc>
              <a:spcBef>
                <a:spcPts val="0"/>
              </a:spcBef>
              <a:spcAft>
                <a:spcPts val="0"/>
              </a:spcAft>
              <a:buSzPts val="1400"/>
              <a:buNone/>
            </a:pPr>
            <a:r>
              <a:t/>
            </a:r>
            <a:endParaRPr sz="1100"/>
          </a:p>
          <a:p>
            <a:pPr indent="-342900" lvl="0" marL="457200" rtl="0" algn="l">
              <a:lnSpc>
                <a:spcPct val="100000"/>
              </a:lnSpc>
              <a:spcBef>
                <a:spcPts val="0"/>
              </a:spcBef>
              <a:spcAft>
                <a:spcPts val="0"/>
              </a:spcAft>
              <a:buSzPts val="1400"/>
              <a:buNone/>
            </a:pPr>
            <a:r>
              <a:rPr lang="en" sz="1100"/>
              <a:t>These functions can be used without the need for </a:t>
            </a:r>
            <a:endParaRPr/>
          </a:p>
          <a:p>
            <a:pPr indent="-342900" lvl="0" marL="457200" rtl="0" algn="l">
              <a:lnSpc>
                <a:spcPct val="100000"/>
              </a:lnSpc>
              <a:spcBef>
                <a:spcPts val="0"/>
              </a:spcBef>
              <a:spcAft>
                <a:spcPts val="0"/>
              </a:spcAft>
              <a:buSzPts val="1400"/>
              <a:buNone/>
            </a:pPr>
            <a:r>
              <a:rPr lang="en" sz="1100"/>
              <a:t>defining them.</a:t>
            </a:r>
            <a:endParaRPr sz="1100"/>
          </a:p>
        </p:txBody>
      </p:sp>
      <p:sp>
        <p:nvSpPr>
          <p:cNvPr id="146" name="Google Shape;146;p24"/>
          <p:cNvSpPr txBox="1"/>
          <p:nvPr>
            <p:ph idx="5" type="subTitle"/>
          </p:nvPr>
        </p:nvSpPr>
        <p:spPr>
          <a:xfrm>
            <a:off x="411097" y="2389875"/>
            <a:ext cx="4016400" cy="200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374151"/>
              </a:buClr>
              <a:buSzPts val="1400"/>
              <a:buNone/>
            </a:pPr>
            <a:r>
              <a:rPr lang="en">
                <a:solidFill>
                  <a:srgbClr val="374151"/>
                </a:solidFill>
                <a:latin typeface="Roboto Mono"/>
                <a:ea typeface="Roboto Mono"/>
                <a:cs typeface="Roboto Mono"/>
                <a:sym typeface="Roboto Mono"/>
              </a:rPr>
              <a:t>Examples of built-in functions include:</a:t>
            </a:r>
            <a:endParaRPr/>
          </a:p>
          <a:p>
            <a:pPr indent="0" lvl="0" marL="0" rtl="0" algn="l">
              <a:lnSpc>
                <a:spcPct val="100000"/>
              </a:lnSpc>
              <a:spcBef>
                <a:spcPts val="0"/>
              </a:spcBef>
              <a:spcAft>
                <a:spcPts val="0"/>
              </a:spcAft>
              <a:buClr>
                <a:schemeClr val="dk2"/>
              </a:buClr>
              <a:buSzPts val="1400"/>
              <a:buNone/>
            </a:pPr>
            <a:r>
              <a:t/>
            </a:r>
            <a:endParaRPr>
              <a:solidFill>
                <a:schemeClr val="dk1"/>
              </a:solidFill>
              <a:latin typeface="Roboto Mono"/>
              <a:ea typeface="Roboto Mono"/>
              <a:cs typeface="Roboto Mono"/>
              <a:sym typeface="Roboto Mono"/>
            </a:endParaRPr>
          </a:p>
          <a:p>
            <a:pPr indent="-88900" lvl="0" marL="0" rtl="0" algn="l">
              <a:lnSpc>
                <a:spcPct val="100000"/>
              </a:lnSpc>
              <a:spcBef>
                <a:spcPts val="0"/>
              </a:spcBef>
              <a:spcAft>
                <a:spcPts val="0"/>
              </a:spcAft>
              <a:buClr>
                <a:srgbClr val="374151"/>
              </a:buClr>
              <a:buSzPts val="1400"/>
              <a:buFont typeface="Roboto Mono"/>
              <a:buChar char="•"/>
            </a:pPr>
            <a:r>
              <a:rPr b="1" lang="en">
                <a:solidFill>
                  <a:srgbClr val="374151"/>
                </a:solidFill>
                <a:latin typeface="Roboto Mono"/>
                <a:ea typeface="Roboto Mono"/>
                <a:cs typeface="Roboto Mono"/>
                <a:sym typeface="Roboto Mono"/>
              </a:rPr>
              <a:t>print()</a:t>
            </a:r>
            <a:r>
              <a:rPr lang="en">
                <a:solidFill>
                  <a:srgbClr val="374151"/>
                </a:solidFill>
                <a:latin typeface="Roboto Mono"/>
                <a:ea typeface="Roboto Mono"/>
                <a:cs typeface="Roboto Mono"/>
                <a:sym typeface="Roboto Mono"/>
              </a:rPr>
              <a:t>: Used to display output.</a:t>
            </a:r>
            <a:endParaRPr/>
          </a:p>
          <a:p>
            <a:pPr indent="0" lvl="0" marL="0" rtl="0" algn="l">
              <a:lnSpc>
                <a:spcPct val="100000"/>
              </a:lnSpc>
              <a:spcBef>
                <a:spcPts val="0"/>
              </a:spcBef>
              <a:spcAft>
                <a:spcPts val="0"/>
              </a:spcAft>
              <a:buClr>
                <a:schemeClr val="dk2"/>
              </a:buClr>
              <a:buSzPts val="1400"/>
              <a:buFont typeface="Roboto Mono Medium"/>
              <a:buNone/>
            </a:pPr>
            <a:r>
              <a:t/>
            </a:r>
            <a:endParaRPr>
              <a:solidFill>
                <a:srgbClr val="374151"/>
              </a:solidFill>
              <a:latin typeface="Roboto Mono"/>
              <a:ea typeface="Roboto Mono"/>
              <a:cs typeface="Roboto Mono"/>
              <a:sym typeface="Roboto Mono"/>
            </a:endParaRPr>
          </a:p>
          <a:p>
            <a:pPr indent="-88900" lvl="0" marL="0" rtl="0" algn="l">
              <a:lnSpc>
                <a:spcPct val="100000"/>
              </a:lnSpc>
              <a:spcBef>
                <a:spcPts val="0"/>
              </a:spcBef>
              <a:spcAft>
                <a:spcPts val="0"/>
              </a:spcAft>
              <a:buClr>
                <a:srgbClr val="374151"/>
              </a:buClr>
              <a:buSzPts val="1400"/>
              <a:buFont typeface="Roboto Mono"/>
              <a:buChar char="•"/>
            </a:pPr>
            <a:r>
              <a:rPr b="1" lang="en">
                <a:solidFill>
                  <a:srgbClr val="374151"/>
                </a:solidFill>
                <a:latin typeface="Roboto Mono"/>
                <a:ea typeface="Roboto Mono"/>
                <a:cs typeface="Roboto Mono"/>
                <a:sym typeface="Roboto Mono"/>
              </a:rPr>
              <a:t>len()</a:t>
            </a:r>
            <a:r>
              <a:rPr lang="en">
                <a:solidFill>
                  <a:srgbClr val="374151"/>
                </a:solidFill>
                <a:latin typeface="Roboto Mono"/>
                <a:ea typeface="Roboto Mono"/>
                <a:cs typeface="Roboto Mono"/>
                <a:sym typeface="Roboto Mono"/>
              </a:rPr>
              <a:t>: Returns the length of a sequence (e.g., a list or a string).</a:t>
            </a:r>
            <a:endParaRPr/>
          </a:p>
          <a:p>
            <a:pPr indent="0" lvl="0" marL="0" rtl="0" algn="l">
              <a:lnSpc>
                <a:spcPct val="100000"/>
              </a:lnSpc>
              <a:spcBef>
                <a:spcPts val="0"/>
              </a:spcBef>
              <a:spcAft>
                <a:spcPts val="0"/>
              </a:spcAft>
              <a:buClr>
                <a:schemeClr val="dk2"/>
              </a:buClr>
              <a:buSzPts val="1400"/>
              <a:buFont typeface="Roboto Mono Medium"/>
              <a:buNone/>
            </a:pPr>
            <a:r>
              <a:t/>
            </a:r>
            <a:endParaRPr>
              <a:solidFill>
                <a:srgbClr val="374151"/>
              </a:solidFill>
              <a:latin typeface="Roboto Mono"/>
              <a:ea typeface="Roboto Mono"/>
              <a:cs typeface="Roboto Mono"/>
              <a:sym typeface="Roboto Mono"/>
            </a:endParaRPr>
          </a:p>
          <a:p>
            <a:pPr indent="-88900" lvl="0" marL="0" rtl="0" algn="l">
              <a:lnSpc>
                <a:spcPct val="100000"/>
              </a:lnSpc>
              <a:spcBef>
                <a:spcPts val="0"/>
              </a:spcBef>
              <a:spcAft>
                <a:spcPts val="0"/>
              </a:spcAft>
              <a:buClr>
                <a:srgbClr val="374151"/>
              </a:buClr>
              <a:buSzPts val="1400"/>
              <a:buFont typeface="Roboto Mono"/>
              <a:buChar char="•"/>
            </a:pPr>
            <a:r>
              <a:rPr b="1" lang="en">
                <a:solidFill>
                  <a:srgbClr val="374151"/>
                </a:solidFill>
                <a:latin typeface="Roboto Mono"/>
                <a:ea typeface="Roboto Mono"/>
                <a:cs typeface="Roboto Mono"/>
                <a:sym typeface="Roboto Mono"/>
              </a:rPr>
              <a:t>sum()</a:t>
            </a:r>
            <a:r>
              <a:rPr lang="en">
                <a:solidFill>
                  <a:srgbClr val="374151"/>
                </a:solidFill>
                <a:latin typeface="Roboto Mono"/>
                <a:ea typeface="Roboto Mono"/>
                <a:cs typeface="Roboto Mono"/>
                <a:sym typeface="Roboto Mono"/>
              </a:rPr>
              <a:t>: return summation of list of tuple.</a:t>
            </a:r>
            <a:endParaRPr>
              <a:solidFill>
                <a:srgbClr val="374151"/>
              </a:solidFill>
              <a:latin typeface="Roboto Mono"/>
              <a:ea typeface="Roboto Mono"/>
              <a:cs typeface="Roboto Mono"/>
              <a:sym typeface="Roboto Mono"/>
            </a:endParaRPr>
          </a:p>
          <a:p>
            <a:pPr indent="0" lvl="0" marL="0" rtl="0" algn="l">
              <a:lnSpc>
                <a:spcPct val="100000"/>
              </a:lnSpc>
              <a:spcBef>
                <a:spcPts val="0"/>
              </a:spcBef>
              <a:spcAft>
                <a:spcPts val="0"/>
              </a:spcAft>
              <a:buClr>
                <a:schemeClr val="dk2"/>
              </a:buClr>
              <a:buSzPts val="1400"/>
              <a:buNone/>
            </a:pPr>
            <a:r>
              <a:t/>
            </a:r>
            <a:endParaRPr>
              <a:solidFill>
                <a:schemeClr val="dk1"/>
              </a:solidFill>
              <a:latin typeface="Roboto Mono"/>
              <a:ea typeface="Roboto Mono"/>
              <a:cs typeface="Roboto Mono"/>
              <a:sym typeface="Roboto Mono"/>
            </a:endParaRPr>
          </a:p>
          <a:p>
            <a:pPr indent="0" lvl="0" marL="0" rtl="0" algn="r">
              <a:lnSpc>
                <a:spcPct val="100000"/>
              </a:lnSpc>
              <a:spcBef>
                <a:spcPts val="0"/>
              </a:spcBef>
              <a:spcAft>
                <a:spcPts val="0"/>
              </a:spcAft>
              <a:buSzPts val="1400"/>
              <a:buNone/>
            </a:pPr>
            <a:r>
              <a:rPr lang="en">
                <a:latin typeface="Roboto Mono"/>
                <a:ea typeface="Roboto Mono"/>
                <a:cs typeface="Roboto Mono"/>
                <a:sym typeface="Roboto Mono"/>
              </a:rPr>
              <a:t> </a:t>
            </a:r>
            <a:endParaRPr>
              <a:latin typeface="Roboto Mono"/>
              <a:ea typeface="Roboto Mono"/>
              <a:cs typeface="Roboto Mono"/>
              <a:sym typeface="Roboto Mono"/>
            </a:endParaRPr>
          </a:p>
        </p:txBody>
      </p:sp>
      <p:pic>
        <p:nvPicPr>
          <p:cNvPr id="147" name="Google Shape;147;p24"/>
          <p:cNvPicPr preferRelativeResize="0"/>
          <p:nvPr/>
        </p:nvPicPr>
        <p:blipFill rotWithShape="1">
          <a:blip r:embed="rId3">
            <a:alphaModFix/>
          </a:blip>
          <a:srcRect b="0" l="0" r="0" t="0"/>
          <a:stretch/>
        </p:blipFill>
        <p:spPr>
          <a:xfrm>
            <a:off x="5065263" y="561757"/>
            <a:ext cx="3245017" cy="1835244"/>
          </a:xfrm>
          <a:prstGeom prst="rect">
            <a:avLst/>
          </a:prstGeom>
          <a:noFill/>
          <a:ln>
            <a:noFill/>
          </a:ln>
        </p:spPr>
      </p:pic>
      <p:pic>
        <p:nvPicPr>
          <p:cNvPr id="148" name="Google Shape;148;p24"/>
          <p:cNvPicPr preferRelativeResize="0"/>
          <p:nvPr/>
        </p:nvPicPr>
        <p:blipFill rotWithShape="1">
          <a:blip r:embed="rId4">
            <a:alphaModFix/>
          </a:blip>
          <a:srcRect b="0" l="0" r="0" t="0"/>
          <a:stretch/>
        </p:blipFill>
        <p:spPr>
          <a:xfrm>
            <a:off x="4924666" y="2745429"/>
            <a:ext cx="3626036" cy="15494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grpSp>
        <p:nvGrpSpPr>
          <p:cNvPr id="153" name="Google Shape;153;p25"/>
          <p:cNvGrpSpPr/>
          <p:nvPr/>
        </p:nvGrpSpPr>
        <p:grpSpPr>
          <a:xfrm>
            <a:off x="308838" y="1242975"/>
            <a:ext cx="3558375" cy="924600"/>
            <a:chOff x="308838" y="1242975"/>
            <a:chExt cx="3558375" cy="924600"/>
          </a:xfrm>
        </p:grpSpPr>
        <p:cxnSp>
          <p:nvCxnSpPr>
            <p:cNvPr id="154" name="Google Shape;154;p25"/>
            <p:cNvCxnSpPr/>
            <p:nvPr/>
          </p:nvCxnSpPr>
          <p:spPr>
            <a:xfrm rot="10800000">
              <a:off x="2642013" y="1654113"/>
              <a:ext cx="1225200" cy="0"/>
            </a:xfrm>
            <a:prstGeom prst="straightConnector1">
              <a:avLst/>
            </a:prstGeom>
            <a:noFill/>
            <a:ln cap="flat" cmpd="sng" w="9525">
              <a:solidFill>
                <a:srgbClr val="249C91"/>
              </a:solidFill>
              <a:prstDash val="solid"/>
              <a:round/>
              <a:headEnd len="sm" w="sm" type="none"/>
              <a:tailEnd len="med" w="med" type="oval"/>
            </a:ln>
          </p:spPr>
        </p:cxnSp>
        <p:sp>
          <p:nvSpPr>
            <p:cNvPr id="155" name="Google Shape;155;p25"/>
            <p:cNvSpPr txBox="1"/>
            <p:nvPr/>
          </p:nvSpPr>
          <p:spPr>
            <a:xfrm>
              <a:off x="308838" y="1242975"/>
              <a:ext cx="2124000" cy="92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Times New Roman"/>
                  <a:ea typeface="Times New Roman"/>
                  <a:cs typeface="Times New Roman"/>
                  <a:sym typeface="Times New Roman"/>
                </a:rPr>
                <a:t>Importing all the necessary </a:t>
              </a:r>
              <a:r>
                <a:rPr b="1" lang="en" sz="1200">
                  <a:latin typeface="Times New Roman"/>
                  <a:ea typeface="Times New Roman"/>
                  <a:cs typeface="Times New Roman"/>
                  <a:sym typeface="Times New Roman"/>
                </a:rPr>
                <a:t>libraries</a:t>
              </a:r>
              <a:endParaRPr b="1" sz="800">
                <a:latin typeface="Times New Roman"/>
                <a:ea typeface="Times New Roman"/>
                <a:cs typeface="Times New Roman"/>
                <a:sym typeface="Times New Roman"/>
              </a:endParaRPr>
            </a:p>
          </p:txBody>
        </p:sp>
      </p:grpSp>
      <p:grpSp>
        <p:nvGrpSpPr>
          <p:cNvPr id="156" name="Google Shape;156;p25"/>
          <p:cNvGrpSpPr/>
          <p:nvPr/>
        </p:nvGrpSpPr>
        <p:grpSpPr>
          <a:xfrm>
            <a:off x="308838" y="2646125"/>
            <a:ext cx="3263100" cy="924600"/>
            <a:chOff x="308838" y="2646125"/>
            <a:chExt cx="3263100" cy="924600"/>
          </a:xfrm>
        </p:grpSpPr>
        <p:cxnSp>
          <p:nvCxnSpPr>
            <p:cNvPr id="157" name="Google Shape;157;p25"/>
            <p:cNvCxnSpPr/>
            <p:nvPr/>
          </p:nvCxnSpPr>
          <p:spPr>
            <a:xfrm rot="10800000">
              <a:off x="2641938" y="3108425"/>
              <a:ext cx="930000" cy="0"/>
            </a:xfrm>
            <a:prstGeom prst="straightConnector1">
              <a:avLst/>
            </a:prstGeom>
            <a:noFill/>
            <a:ln cap="flat" cmpd="sng" w="9525">
              <a:solidFill>
                <a:srgbClr val="1F887E"/>
              </a:solidFill>
              <a:prstDash val="solid"/>
              <a:round/>
              <a:headEnd len="sm" w="sm" type="none"/>
              <a:tailEnd len="med" w="med" type="oval"/>
            </a:ln>
          </p:spPr>
        </p:cxnSp>
        <p:sp>
          <p:nvSpPr>
            <p:cNvPr id="158" name="Google Shape;158;p25"/>
            <p:cNvSpPr txBox="1"/>
            <p:nvPr/>
          </p:nvSpPr>
          <p:spPr>
            <a:xfrm>
              <a:off x="308838" y="2646125"/>
              <a:ext cx="2124000" cy="92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Times New Roman"/>
                  <a:ea typeface="Times New Roman"/>
                  <a:cs typeface="Times New Roman"/>
                  <a:sym typeface="Times New Roman"/>
                </a:rPr>
                <a:t>Reading Data set</a:t>
              </a:r>
              <a:endParaRPr b="1" sz="800">
                <a:latin typeface="Times New Roman"/>
                <a:ea typeface="Times New Roman"/>
                <a:cs typeface="Times New Roman"/>
                <a:sym typeface="Times New Roman"/>
              </a:endParaRPr>
            </a:p>
          </p:txBody>
        </p:sp>
      </p:grpSp>
      <p:grpSp>
        <p:nvGrpSpPr>
          <p:cNvPr id="159" name="Google Shape;159;p25"/>
          <p:cNvGrpSpPr/>
          <p:nvPr/>
        </p:nvGrpSpPr>
        <p:grpSpPr>
          <a:xfrm>
            <a:off x="4657738" y="3391700"/>
            <a:ext cx="4162763" cy="1179300"/>
            <a:chOff x="4657738" y="3391700"/>
            <a:chExt cx="4162763" cy="1179300"/>
          </a:xfrm>
        </p:grpSpPr>
        <p:cxnSp>
          <p:nvCxnSpPr>
            <p:cNvPr id="160" name="Google Shape;160;p25"/>
            <p:cNvCxnSpPr/>
            <p:nvPr/>
          </p:nvCxnSpPr>
          <p:spPr>
            <a:xfrm>
              <a:off x="4657738" y="3854000"/>
              <a:ext cx="1838700" cy="0"/>
            </a:xfrm>
            <a:prstGeom prst="straightConnector1">
              <a:avLst/>
            </a:prstGeom>
            <a:noFill/>
            <a:ln cap="flat" cmpd="sng" w="9525">
              <a:solidFill>
                <a:srgbClr val="1D7E75"/>
              </a:solidFill>
              <a:prstDash val="solid"/>
              <a:round/>
              <a:headEnd len="sm" w="sm" type="none"/>
              <a:tailEnd len="med" w="med" type="oval"/>
            </a:ln>
          </p:spPr>
        </p:cxnSp>
        <p:sp>
          <p:nvSpPr>
            <p:cNvPr id="161" name="Google Shape;161;p25"/>
            <p:cNvSpPr txBox="1"/>
            <p:nvPr/>
          </p:nvSpPr>
          <p:spPr>
            <a:xfrm>
              <a:off x="6696500" y="3391700"/>
              <a:ext cx="2124000" cy="117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Data Preprocessing </a:t>
              </a:r>
              <a:endParaRPr b="1" sz="800">
                <a:latin typeface="Roboto"/>
                <a:ea typeface="Roboto"/>
                <a:cs typeface="Roboto"/>
                <a:sym typeface="Roboto"/>
              </a:endParaRPr>
            </a:p>
          </p:txBody>
        </p:sp>
      </p:grpSp>
      <p:grpSp>
        <p:nvGrpSpPr>
          <p:cNvPr id="162" name="Google Shape;162;p25"/>
          <p:cNvGrpSpPr/>
          <p:nvPr/>
        </p:nvGrpSpPr>
        <p:grpSpPr>
          <a:xfrm>
            <a:off x="5209838" y="1242975"/>
            <a:ext cx="3610650" cy="924600"/>
            <a:chOff x="5209838" y="1242975"/>
            <a:chExt cx="3610650" cy="924600"/>
          </a:xfrm>
        </p:grpSpPr>
        <p:sp>
          <p:nvSpPr>
            <p:cNvPr id="163" name="Google Shape;163;p25"/>
            <p:cNvSpPr txBox="1"/>
            <p:nvPr/>
          </p:nvSpPr>
          <p:spPr>
            <a:xfrm>
              <a:off x="6696488" y="1242975"/>
              <a:ext cx="2124000" cy="9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Building the model </a:t>
              </a:r>
              <a:endParaRPr b="1" sz="800">
                <a:latin typeface="Roboto"/>
                <a:ea typeface="Roboto"/>
                <a:cs typeface="Roboto"/>
                <a:sym typeface="Roboto"/>
              </a:endParaRPr>
            </a:p>
          </p:txBody>
        </p:sp>
        <p:cxnSp>
          <p:nvCxnSpPr>
            <p:cNvPr id="164" name="Google Shape;164;p25"/>
            <p:cNvCxnSpPr/>
            <p:nvPr/>
          </p:nvCxnSpPr>
          <p:spPr>
            <a:xfrm>
              <a:off x="5209838" y="1654113"/>
              <a:ext cx="1286700" cy="0"/>
            </a:xfrm>
            <a:prstGeom prst="straightConnector1">
              <a:avLst/>
            </a:prstGeom>
            <a:noFill/>
            <a:ln cap="flat" cmpd="sng" w="9525">
              <a:solidFill>
                <a:srgbClr val="155B55"/>
              </a:solidFill>
              <a:prstDash val="solid"/>
              <a:round/>
              <a:headEnd len="sm" w="sm" type="none"/>
              <a:tailEnd len="med" w="med" type="oval"/>
            </a:ln>
          </p:spPr>
        </p:cxnSp>
      </p:grpSp>
      <p:grpSp>
        <p:nvGrpSpPr>
          <p:cNvPr id="165" name="Google Shape;165;p25"/>
          <p:cNvGrpSpPr/>
          <p:nvPr/>
        </p:nvGrpSpPr>
        <p:grpSpPr>
          <a:xfrm>
            <a:off x="5610288" y="2317338"/>
            <a:ext cx="3397975" cy="924600"/>
            <a:chOff x="5610288" y="2317338"/>
            <a:chExt cx="3397975" cy="924600"/>
          </a:xfrm>
        </p:grpSpPr>
        <p:cxnSp>
          <p:nvCxnSpPr>
            <p:cNvPr id="166" name="Google Shape;166;p25"/>
            <p:cNvCxnSpPr/>
            <p:nvPr/>
          </p:nvCxnSpPr>
          <p:spPr>
            <a:xfrm>
              <a:off x="5610288" y="2775650"/>
              <a:ext cx="886200" cy="0"/>
            </a:xfrm>
            <a:prstGeom prst="straightConnector1">
              <a:avLst/>
            </a:prstGeom>
            <a:noFill/>
            <a:ln cap="flat" cmpd="sng" w="9525">
              <a:solidFill>
                <a:srgbClr val="1B786F"/>
              </a:solidFill>
              <a:prstDash val="solid"/>
              <a:round/>
              <a:headEnd len="sm" w="sm" type="none"/>
              <a:tailEnd len="med" w="med" type="oval"/>
            </a:ln>
          </p:spPr>
        </p:cxnSp>
        <p:sp>
          <p:nvSpPr>
            <p:cNvPr id="167" name="Google Shape;167;p25"/>
            <p:cNvSpPr txBox="1"/>
            <p:nvPr/>
          </p:nvSpPr>
          <p:spPr>
            <a:xfrm>
              <a:off x="6884263" y="2317338"/>
              <a:ext cx="2124000" cy="9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Exploratory Data Analysis </a:t>
              </a:r>
              <a:endParaRPr b="1" sz="800">
                <a:latin typeface="Roboto"/>
                <a:ea typeface="Roboto"/>
                <a:cs typeface="Roboto"/>
                <a:sym typeface="Roboto"/>
              </a:endParaRPr>
            </a:p>
          </p:txBody>
        </p:sp>
      </p:grpSp>
      <p:grpSp>
        <p:nvGrpSpPr>
          <p:cNvPr id="168" name="Google Shape;168;p25"/>
          <p:cNvGrpSpPr/>
          <p:nvPr/>
        </p:nvGrpSpPr>
        <p:grpSpPr>
          <a:xfrm>
            <a:off x="2601236" y="654951"/>
            <a:ext cx="3922200" cy="3915924"/>
            <a:chOff x="2610905" y="610653"/>
            <a:chExt cx="3922200" cy="3922200"/>
          </a:xfrm>
        </p:grpSpPr>
        <p:sp>
          <p:nvSpPr>
            <p:cNvPr id="169" name="Google Shape;169;p25"/>
            <p:cNvSpPr/>
            <p:nvPr/>
          </p:nvSpPr>
          <p:spPr>
            <a:xfrm rot="-4980021">
              <a:off x="3204123" y="1186472"/>
              <a:ext cx="2771960" cy="2771960"/>
            </a:xfrm>
            <a:prstGeom prst="blockArc">
              <a:avLst>
                <a:gd fmla="val 12602522" name="adj1"/>
                <a:gd fmla="val 16867657" name="adj2"/>
                <a:gd fmla="val 20844" name="adj3"/>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p:nvPr/>
          </p:nvSpPr>
          <p:spPr>
            <a:xfrm rot="7920309">
              <a:off x="3183402" y="1183149"/>
              <a:ext cx="2777207" cy="2777207"/>
            </a:xfrm>
            <a:prstGeom prst="blockArc">
              <a:avLst>
                <a:gd fmla="val 12602522" name="adj1"/>
                <a:gd fmla="val 16867657" name="adj2"/>
                <a:gd fmla="val 20844" name="adj3"/>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5"/>
            <p:cNvSpPr/>
            <p:nvPr/>
          </p:nvSpPr>
          <p:spPr>
            <a:xfrm rot="3600063">
              <a:off x="3186335" y="1195681"/>
              <a:ext cx="2777488" cy="2777488"/>
            </a:xfrm>
            <a:prstGeom prst="blockArc">
              <a:avLst>
                <a:gd fmla="val 12602522" name="adj1"/>
                <a:gd fmla="val 16867657" name="adj2"/>
                <a:gd fmla="val 20844" name="adj3"/>
              </a:avLst>
            </a:prstGeom>
            <a:solidFill>
              <a:srgbClr val="155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5"/>
            <p:cNvSpPr/>
            <p:nvPr/>
          </p:nvSpPr>
          <p:spPr>
            <a:xfrm rot="4024705">
              <a:off x="5326681" y="1940898"/>
              <a:ext cx="578477" cy="579147"/>
            </a:xfrm>
            <a:prstGeom prst="pie">
              <a:avLst>
                <a:gd fmla="val 6190354" name="adj1"/>
                <a:gd fmla="val 14996165" name="adj2"/>
              </a:avLst>
            </a:prstGeom>
            <a:solidFill>
              <a:srgbClr val="1B786F"/>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5"/>
            <p:cNvSpPr/>
            <p:nvPr/>
          </p:nvSpPr>
          <p:spPr>
            <a:xfrm rot="-6816027">
              <a:off x="5326729" y="1940918"/>
              <a:ext cx="578485" cy="579035"/>
            </a:xfrm>
            <a:prstGeom prst="pie">
              <a:avLst>
                <a:gd fmla="val 4028252" name="adj1"/>
                <a:gd fmla="val 17183677" name="adj2"/>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5"/>
            <p:cNvSpPr/>
            <p:nvPr/>
          </p:nvSpPr>
          <p:spPr>
            <a:xfrm rot="-9359762">
              <a:off x="3193941" y="1176205"/>
              <a:ext cx="2777287" cy="2777287"/>
            </a:xfrm>
            <a:prstGeom prst="blockArc">
              <a:avLst>
                <a:gd fmla="val 12602522" name="adj1"/>
                <a:gd fmla="val 16867657" name="adj2"/>
                <a:gd fmla="val 20844" name="adj3"/>
              </a:avLst>
            </a:prstGeom>
            <a:solidFill>
              <a:srgbClr val="1D7E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5"/>
            <p:cNvSpPr/>
            <p:nvPr/>
          </p:nvSpPr>
          <p:spPr>
            <a:xfrm rot="-8936366">
              <a:off x="3659126" y="3173505"/>
              <a:ext cx="578551" cy="578963"/>
            </a:xfrm>
            <a:prstGeom prst="pie">
              <a:avLst>
                <a:gd fmla="val 6190354" name="adj1"/>
                <a:gd fmla="val 14996165" name="adj2"/>
              </a:avLst>
            </a:prstGeom>
            <a:solidFill>
              <a:srgbClr val="1F887E"/>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5"/>
            <p:cNvSpPr/>
            <p:nvPr/>
          </p:nvSpPr>
          <p:spPr>
            <a:xfrm rot="1824498">
              <a:off x="3659375" y="3173497"/>
              <a:ext cx="578475" cy="578885"/>
            </a:xfrm>
            <a:prstGeom prst="pie">
              <a:avLst>
                <a:gd fmla="val 4028252" name="adj1"/>
                <a:gd fmla="val 17183677" name="adj2"/>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5"/>
            <p:cNvSpPr/>
            <p:nvPr/>
          </p:nvSpPr>
          <p:spPr>
            <a:xfrm rot="-600092">
              <a:off x="3198852" y="1195456"/>
              <a:ext cx="2777611" cy="2777611"/>
            </a:xfrm>
            <a:prstGeom prst="blockArc">
              <a:avLst>
                <a:gd fmla="val 12513247" name="adj1"/>
                <a:gd fmla="val 16867657" name="adj2"/>
                <a:gd fmla="val 20844" name="adj3"/>
              </a:avLst>
            </a:prstGeom>
            <a:solidFill>
              <a:srgbClr val="249C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5"/>
            <p:cNvSpPr/>
            <p:nvPr/>
          </p:nvSpPr>
          <p:spPr>
            <a:xfrm rot="-176551">
              <a:off x="4312105" y="1195442"/>
              <a:ext cx="578563" cy="579162"/>
            </a:xfrm>
            <a:prstGeom prst="pie">
              <a:avLst>
                <a:gd fmla="val 6190354" name="adj1"/>
                <a:gd fmla="val 14996165" name="adj2"/>
              </a:avLst>
            </a:prstGeom>
            <a:solidFill>
              <a:srgbClr val="155B55"/>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5"/>
            <p:cNvSpPr/>
            <p:nvPr/>
          </p:nvSpPr>
          <p:spPr>
            <a:xfrm rot="10584085">
              <a:off x="4312088" y="1195622"/>
              <a:ext cx="578340" cy="578939"/>
            </a:xfrm>
            <a:prstGeom prst="pie">
              <a:avLst>
                <a:gd fmla="val 4028252" name="adj1"/>
                <a:gd fmla="val 17183677" name="adj2"/>
              </a:avLst>
            </a:prstGeom>
            <a:solidFill>
              <a:srgbClr val="155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5"/>
            <p:cNvSpPr/>
            <p:nvPr/>
          </p:nvSpPr>
          <p:spPr>
            <a:xfrm rot="8344778">
              <a:off x="4940929" y="3162886"/>
              <a:ext cx="578465" cy="578888"/>
            </a:xfrm>
            <a:prstGeom prst="pie">
              <a:avLst>
                <a:gd fmla="val 6190354" name="adj1"/>
                <a:gd fmla="val 14996165" name="adj2"/>
              </a:avLst>
            </a:prstGeom>
            <a:solidFill>
              <a:srgbClr val="1D7E75"/>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5"/>
            <p:cNvSpPr/>
            <p:nvPr/>
          </p:nvSpPr>
          <p:spPr>
            <a:xfrm rot="-2495643">
              <a:off x="4941000" y="3162728"/>
              <a:ext cx="578445" cy="579093"/>
            </a:xfrm>
            <a:prstGeom prst="pie">
              <a:avLst>
                <a:gd fmla="val 4028252" name="adj1"/>
                <a:gd fmla="val 17183677" name="adj2"/>
              </a:avLst>
            </a:prstGeom>
            <a:solidFill>
              <a:srgbClr val="1D7E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5"/>
            <p:cNvSpPr/>
            <p:nvPr/>
          </p:nvSpPr>
          <p:spPr>
            <a:xfrm rot="-4556960">
              <a:off x="3257335" y="1939059"/>
              <a:ext cx="578302" cy="578957"/>
            </a:xfrm>
            <a:prstGeom prst="pie">
              <a:avLst>
                <a:gd fmla="val 6190354" name="adj1"/>
                <a:gd fmla="val 14996165" name="adj2"/>
              </a:avLst>
            </a:prstGeom>
            <a:solidFill>
              <a:srgbClr val="249C91"/>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5"/>
            <p:cNvSpPr/>
            <p:nvPr/>
          </p:nvSpPr>
          <p:spPr>
            <a:xfrm rot="6204541">
              <a:off x="3257468" y="1938977"/>
              <a:ext cx="578264" cy="578917"/>
            </a:xfrm>
            <a:prstGeom prst="pie">
              <a:avLst>
                <a:gd fmla="val 4028252" name="adj1"/>
                <a:gd fmla="val 17183677" name="adj2"/>
              </a:avLst>
            </a:prstGeom>
            <a:solidFill>
              <a:srgbClr val="249C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5"/>
            <p:cNvSpPr txBox="1"/>
            <p:nvPr/>
          </p:nvSpPr>
          <p:spPr>
            <a:xfrm>
              <a:off x="4341900" y="1271896"/>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05</a:t>
              </a:r>
              <a:endParaRPr b="1" sz="1600">
                <a:solidFill>
                  <a:srgbClr val="FFFFFF"/>
                </a:solidFill>
                <a:latin typeface="Roboto"/>
                <a:ea typeface="Roboto"/>
                <a:cs typeface="Roboto"/>
                <a:sym typeface="Roboto"/>
              </a:endParaRPr>
            </a:p>
          </p:txBody>
        </p:sp>
        <p:sp>
          <p:nvSpPr>
            <p:cNvPr id="185" name="Google Shape;185;p25"/>
            <p:cNvSpPr txBox="1"/>
            <p:nvPr/>
          </p:nvSpPr>
          <p:spPr>
            <a:xfrm>
              <a:off x="3274219" y="2018364"/>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01</a:t>
              </a:r>
              <a:endParaRPr b="1" sz="1600">
                <a:solidFill>
                  <a:srgbClr val="FFFFFF"/>
                </a:solidFill>
                <a:latin typeface="Roboto"/>
                <a:ea typeface="Roboto"/>
                <a:cs typeface="Roboto"/>
                <a:sym typeface="Roboto"/>
              </a:endParaRPr>
            </a:p>
          </p:txBody>
        </p:sp>
        <p:sp>
          <p:nvSpPr>
            <p:cNvPr id="186" name="Google Shape;186;p25"/>
            <p:cNvSpPr txBox="1"/>
            <p:nvPr/>
          </p:nvSpPr>
          <p:spPr>
            <a:xfrm>
              <a:off x="3685317" y="324732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02</a:t>
              </a:r>
              <a:endParaRPr b="1" sz="1600">
                <a:solidFill>
                  <a:srgbClr val="FFFFFF"/>
                </a:solidFill>
                <a:latin typeface="Roboto"/>
                <a:ea typeface="Roboto"/>
                <a:cs typeface="Roboto"/>
                <a:sym typeface="Roboto"/>
              </a:endParaRPr>
            </a:p>
          </p:txBody>
        </p:sp>
        <p:sp>
          <p:nvSpPr>
            <p:cNvPr id="187" name="Google Shape;187;p25"/>
            <p:cNvSpPr txBox="1"/>
            <p:nvPr/>
          </p:nvSpPr>
          <p:spPr>
            <a:xfrm>
              <a:off x="4955323" y="324732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03</a:t>
              </a:r>
              <a:endParaRPr b="1" sz="1600">
                <a:solidFill>
                  <a:srgbClr val="FFFFFF"/>
                </a:solidFill>
                <a:latin typeface="Roboto"/>
                <a:ea typeface="Roboto"/>
                <a:cs typeface="Roboto"/>
                <a:sym typeface="Roboto"/>
              </a:endParaRPr>
            </a:p>
          </p:txBody>
        </p:sp>
        <p:sp>
          <p:nvSpPr>
            <p:cNvPr id="188" name="Google Shape;188;p25"/>
            <p:cNvSpPr txBox="1"/>
            <p:nvPr/>
          </p:nvSpPr>
          <p:spPr>
            <a:xfrm>
              <a:off x="5364737" y="2018364"/>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04</a:t>
              </a:r>
              <a:endParaRPr b="1" sz="1600">
                <a:solidFill>
                  <a:srgbClr val="FFFFFF"/>
                </a:solidFill>
                <a:latin typeface="Roboto"/>
                <a:ea typeface="Roboto"/>
                <a:cs typeface="Roboto"/>
                <a:sym typeface="Roboto"/>
              </a:endParaRPr>
            </a:p>
          </p:txBody>
        </p:sp>
      </p:grpSp>
      <p:sp>
        <p:nvSpPr>
          <p:cNvPr id="189" name="Google Shape;189;p25"/>
          <p:cNvSpPr txBox="1"/>
          <p:nvPr/>
        </p:nvSpPr>
        <p:spPr>
          <a:xfrm>
            <a:off x="1423675" y="224550"/>
            <a:ext cx="5460600" cy="43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chemeClr val="dk2"/>
                </a:solidFill>
                <a:latin typeface="Times New Roman"/>
                <a:ea typeface="Times New Roman"/>
                <a:cs typeface="Times New Roman"/>
                <a:sym typeface="Times New Roman"/>
              </a:rPr>
              <a:t>Stages </a:t>
            </a:r>
            <a:r>
              <a:rPr b="1" lang="en" sz="2200">
                <a:solidFill>
                  <a:schemeClr val="dk2"/>
                </a:solidFill>
                <a:latin typeface="Times New Roman"/>
                <a:ea typeface="Times New Roman"/>
                <a:cs typeface="Times New Roman"/>
                <a:sym typeface="Times New Roman"/>
              </a:rPr>
              <a:t>involved</a:t>
            </a:r>
            <a:r>
              <a:rPr b="1" lang="en" sz="2200">
                <a:solidFill>
                  <a:schemeClr val="dk2"/>
                </a:solidFill>
                <a:latin typeface="Times New Roman"/>
                <a:ea typeface="Times New Roman"/>
                <a:cs typeface="Times New Roman"/>
                <a:sym typeface="Times New Roman"/>
              </a:rPr>
              <a:t> in Building Machine </a:t>
            </a:r>
            <a:r>
              <a:rPr b="1" lang="en" sz="2200">
                <a:solidFill>
                  <a:schemeClr val="dk2"/>
                </a:solidFill>
                <a:latin typeface="Times New Roman"/>
                <a:ea typeface="Times New Roman"/>
                <a:cs typeface="Times New Roman"/>
                <a:sym typeface="Times New Roman"/>
              </a:rPr>
              <a:t>learning</a:t>
            </a:r>
            <a:r>
              <a:rPr b="1" lang="en" sz="2200">
                <a:solidFill>
                  <a:schemeClr val="dk2"/>
                </a:solidFill>
                <a:latin typeface="Times New Roman"/>
                <a:ea typeface="Times New Roman"/>
                <a:cs typeface="Times New Roman"/>
                <a:sym typeface="Times New Roman"/>
              </a:rPr>
              <a:t> models </a:t>
            </a:r>
            <a:endParaRPr b="1" sz="2200">
              <a:solidFill>
                <a:schemeClr val="dk2"/>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ph idx="1" type="subTitle"/>
          </p:nvPr>
        </p:nvSpPr>
        <p:spPr>
          <a:xfrm>
            <a:off x="1890031" y="1539617"/>
            <a:ext cx="4449300" cy="83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a:t>You can import modules using the </a:t>
            </a:r>
            <a:r>
              <a:rPr b="1" lang="en">
                <a:solidFill>
                  <a:srgbClr val="2E5982"/>
                </a:solidFill>
              </a:rPr>
              <a:t>import</a:t>
            </a:r>
            <a:r>
              <a:rPr lang="en"/>
              <a:t> statement. </a:t>
            </a:r>
            <a:endParaRPr/>
          </a:p>
        </p:txBody>
      </p:sp>
      <p:sp>
        <p:nvSpPr>
          <p:cNvPr id="195" name="Google Shape;195;p26"/>
          <p:cNvSpPr txBox="1"/>
          <p:nvPr>
            <p:ph idx="3" type="subTitle"/>
          </p:nvPr>
        </p:nvSpPr>
        <p:spPr>
          <a:xfrm>
            <a:off x="1266318" y="909415"/>
            <a:ext cx="6315300" cy="83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a:t>Python modules are collections of related functions and code that can be reused in different programs.</a:t>
            </a:r>
            <a:endParaRPr/>
          </a:p>
        </p:txBody>
      </p:sp>
      <p:sp>
        <p:nvSpPr>
          <p:cNvPr id="196" name="Google Shape;196;p26"/>
          <p:cNvSpPr txBox="1"/>
          <p:nvPr>
            <p:ph idx="5" type="subTitle"/>
          </p:nvPr>
        </p:nvSpPr>
        <p:spPr>
          <a:xfrm>
            <a:off x="2241579" y="2169818"/>
            <a:ext cx="6785400" cy="83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a:t>Importing modules allows you to access additional functionality not available in Python's built-in functions.</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rPr lang="en"/>
              <a:t>We can see all the names in module using the built-in function dir().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t/>
            </a:r>
            <a:endParaRPr/>
          </a:p>
        </p:txBody>
      </p:sp>
      <p:sp>
        <p:nvSpPr>
          <p:cNvPr id="197" name="Google Shape;197;p26"/>
          <p:cNvSpPr txBox="1"/>
          <p:nvPr>
            <p:ph idx="6" type="title"/>
          </p:nvPr>
        </p:nvSpPr>
        <p:spPr>
          <a:xfrm>
            <a:off x="1394092" y="272464"/>
            <a:ext cx="4958700" cy="5727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2800"/>
              <a:buNone/>
            </a:pPr>
            <a:r>
              <a:rPr lang="en"/>
              <a:t>Importing and Using Modules</a:t>
            </a:r>
            <a:endParaRPr/>
          </a:p>
        </p:txBody>
      </p:sp>
      <p:pic>
        <p:nvPicPr>
          <p:cNvPr id="198" name="Google Shape;198;p26"/>
          <p:cNvPicPr preferRelativeResize="0"/>
          <p:nvPr/>
        </p:nvPicPr>
        <p:blipFill rotWithShape="1">
          <a:blip r:embed="rId3">
            <a:alphaModFix/>
          </a:blip>
          <a:srcRect b="0" l="0" r="0" t="0"/>
          <a:stretch/>
        </p:blipFill>
        <p:spPr>
          <a:xfrm flipH="1">
            <a:off x="6662056" y="3560303"/>
            <a:ext cx="2365007" cy="1011623"/>
          </a:xfrm>
          <a:prstGeom prst="rect">
            <a:avLst/>
          </a:prstGeom>
          <a:noFill/>
          <a:ln>
            <a:noFill/>
          </a:ln>
        </p:spPr>
      </p:pic>
      <p:pic>
        <p:nvPicPr>
          <p:cNvPr id="199" name="Google Shape;199;p26"/>
          <p:cNvPicPr preferRelativeResize="0"/>
          <p:nvPr/>
        </p:nvPicPr>
        <p:blipFill rotWithShape="1">
          <a:blip r:embed="rId4">
            <a:alphaModFix/>
          </a:blip>
          <a:srcRect b="0" l="0" r="0" t="0"/>
          <a:stretch/>
        </p:blipFill>
        <p:spPr>
          <a:xfrm>
            <a:off x="4547212" y="3099227"/>
            <a:ext cx="2463927" cy="1397072"/>
          </a:xfrm>
          <a:prstGeom prst="rect">
            <a:avLst/>
          </a:prstGeom>
          <a:noFill/>
          <a:ln>
            <a:noFill/>
          </a:ln>
        </p:spPr>
      </p:pic>
      <p:sp>
        <p:nvSpPr>
          <p:cNvPr id="200" name="Google Shape;200;p26"/>
          <p:cNvSpPr/>
          <p:nvPr/>
        </p:nvSpPr>
        <p:spPr>
          <a:xfrm rot="-594043">
            <a:off x="3913881" y="3144218"/>
            <a:ext cx="937065" cy="552301"/>
          </a:xfrm>
          <a:custGeom>
            <a:rect b="b" l="l" r="r" t="t"/>
            <a:pathLst>
              <a:path extrusionOk="0" h="25961" w="44052">
                <a:moveTo>
                  <a:pt x="40035" y="0"/>
                </a:moveTo>
                <a:lnTo>
                  <a:pt x="0" y="15402"/>
                </a:lnTo>
                <a:cubicBezTo>
                  <a:pt x="0" y="15402"/>
                  <a:pt x="1513" y="15761"/>
                  <a:pt x="1873" y="16638"/>
                </a:cubicBezTo>
                <a:cubicBezTo>
                  <a:pt x="2237" y="17514"/>
                  <a:pt x="1524" y="18526"/>
                  <a:pt x="1524" y="18526"/>
                </a:cubicBezTo>
                <a:cubicBezTo>
                  <a:pt x="1524" y="18526"/>
                  <a:pt x="2999" y="18885"/>
                  <a:pt x="3380" y="19816"/>
                </a:cubicBezTo>
                <a:cubicBezTo>
                  <a:pt x="3767" y="20752"/>
                  <a:pt x="2885" y="22439"/>
                  <a:pt x="2885" y="22439"/>
                </a:cubicBezTo>
                <a:cubicBezTo>
                  <a:pt x="2885" y="22439"/>
                  <a:pt x="4447" y="23011"/>
                  <a:pt x="4703" y="23631"/>
                </a:cubicBezTo>
                <a:cubicBezTo>
                  <a:pt x="4958" y="24252"/>
                  <a:pt x="4327" y="25960"/>
                  <a:pt x="4327" y="25960"/>
                </a:cubicBezTo>
                <a:lnTo>
                  <a:pt x="44051" y="10684"/>
                </a:lnTo>
                <a:cubicBezTo>
                  <a:pt x="41510" y="9791"/>
                  <a:pt x="42609" y="7168"/>
                  <a:pt x="42609" y="7168"/>
                </a:cubicBezTo>
                <a:cubicBezTo>
                  <a:pt x="42609" y="7168"/>
                  <a:pt x="41521" y="6466"/>
                  <a:pt x="41047" y="5753"/>
                </a:cubicBezTo>
                <a:cubicBezTo>
                  <a:pt x="40574" y="5040"/>
                  <a:pt x="41434" y="3418"/>
                  <a:pt x="41434" y="3418"/>
                </a:cubicBezTo>
                <a:cubicBezTo>
                  <a:pt x="41434" y="3418"/>
                  <a:pt x="39806" y="2993"/>
                  <a:pt x="39491" y="2221"/>
                </a:cubicBezTo>
                <a:cubicBezTo>
                  <a:pt x="39175" y="1442"/>
                  <a:pt x="40035" y="0"/>
                  <a:pt x="40035" y="0"/>
                </a:cubicBezTo>
                <a:close/>
              </a:path>
            </a:pathLst>
          </a:custGeom>
          <a:solidFill>
            <a:schemeClr val="dk1">
              <a:alpha val="2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6"/>
          <p:cNvSpPr/>
          <p:nvPr/>
        </p:nvSpPr>
        <p:spPr>
          <a:xfrm rot="-594043">
            <a:off x="6604065" y="4105583"/>
            <a:ext cx="937065" cy="552301"/>
          </a:xfrm>
          <a:custGeom>
            <a:rect b="b" l="l" r="r" t="t"/>
            <a:pathLst>
              <a:path extrusionOk="0" h="25961" w="44052">
                <a:moveTo>
                  <a:pt x="40035" y="0"/>
                </a:moveTo>
                <a:lnTo>
                  <a:pt x="0" y="15402"/>
                </a:lnTo>
                <a:cubicBezTo>
                  <a:pt x="0" y="15402"/>
                  <a:pt x="1513" y="15761"/>
                  <a:pt x="1873" y="16638"/>
                </a:cubicBezTo>
                <a:cubicBezTo>
                  <a:pt x="2237" y="17514"/>
                  <a:pt x="1524" y="18526"/>
                  <a:pt x="1524" y="18526"/>
                </a:cubicBezTo>
                <a:cubicBezTo>
                  <a:pt x="1524" y="18526"/>
                  <a:pt x="2999" y="18885"/>
                  <a:pt x="3380" y="19816"/>
                </a:cubicBezTo>
                <a:cubicBezTo>
                  <a:pt x="3767" y="20752"/>
                  <a:pt x="2885" y="22439"/>
                  <a:pt x="2885" y="22439"/>
                </a:cubicBezTo>
                <a:cubicBezTo>
                  <a:pt x="2885" y="22439"/>
                  <a:pt x="4447" y="23011"/>
                  <a:pt x="4703" y="23631"/>
                </a:cubicBezTo>
                <a:cubicBezTo>
                  <a:pt x="4958" y="24252"/>
                  <a:pt x="4327" y="25960"/>
                  <a:pt x="4327" y="25960"/>
                </a:cubicBezTo>
                <a:lnTo>
                  <a:pt x="44051" y="10684"/>
                </a:lnTo>
                <a:cubicBezTo>
                  <a:pt x="41510" y="9791"/>
                  <a:pt x="42609" y="7168"/>
                  <a:pt x="42609" y="7168"/>
                </a:cubicBezTo>
                <a:cubicBezTo>
                  <a:pt x="42609" y="7168"/>
                  <a:pt x="41521" y="6466"/>
                  <a:pt x="41047" y="5753"/>
                </a:cubicBezTo>
                <a:cubicBezTo>
                  <a:pt x="40574" y="5040"/>
                  <a:pt x="41434" y="3418"/>
                  <a:pt x="41434" y="3418"/>
                </a:cubicBezTo>
                <a:cubicBezTo>
                  <a:pt x="41434" y="3418"/>
                  <a:pt x="39806" y="2993"/>
                  <a:pt x="39491" y="2221"/>
                </a:cubicBezTo>
                <a:cubicBezTo>
                  <a:pt x="39175" y="1442"/>
                  <a:pt x="40035" y="0"/>
                  <a:pt x="40035" y="0"/>
                </a:cubicBezTo>
                <a:close/>
              </a:path>
            </a:pathLst>
          </a:custGeom>
          <a:solidFill>
            <a:schemeClr val="dk1">
              <a:alpha val="2667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7"/>
          <p:cNvSpPr txBox="1"/>
          <p:nvPr>
            <p:ph type="title"/>
          </p:nvPr>
        </p:nvSpPr>
        <p:spPr>
          <a:xfrm>
            <a:off x="3426700" y="2627325"/>
            <a:ext cx="2693700" cy="67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0000FF"/>
                </a:solidFill>
              </a:rPr>
              <a:t>Visualization libraries</a:t>
            </a:r>
            <a:endParaRPr b="1">
              <a:solidFill>
                <a:srgbClr val="0000FF"/>
              </a:solidFill>
            </a:endParaRPr>
          </a:p>
        </p:txBody>
      </p:sp>
      <p:sp>
        <p:nvSpPr>
          <p:cNvPr id="207" name="Google Shape;207;p27"/>
          <p:cNvSpPr txBox="1"/>
          <p:nvPr>
            <p:ph idx="1" type="subTitle"/>
          </p:nvPr>
        </p:nvSpPr>
        <p:spPr>
          <a:xfrm>
            <a:off x="3655300" y="3303575"/>
            <a:ext cx="2693700" cy="1448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Char char="●"/>
            </a:pPr>
            <a:r>
              <a:rPr lang="en" sz="1600">
                <a:solidFill>
                  <a:schemeClr val="dk1"/>
                </a:solidFill>
                <a:latin typeface="Times New Roman"/>
                <a:ea typeface="Times New Roman"/>
                <a:cs typeface="Times New Roman"/>
                <a:sym typeface="Times New Roman"/>
              </a:rPr>
              <a:t>Matplotlib(plots &amp; graph , most popular)</a:t>
            </a:r>
            <a:endParaRPr sz="16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600">
                <a:solidFill>
                  <a:schemeClr val="dk1"/>
                </a:solidFill>
                <a:latin typeface="Times New Roman"/>
                <a:ea typeface="Times New Roman"/>
                <a:cs typeface="Times New Roman"/>
                <a:sym typeface="Times New Roman"/>
              </a:rPr>
              <a:t>Seaborn(plots: heatmaps, time series, violin plots)</a:t>
            </a:r>
            <a:endParaRPr sz="1600">
              <a:solidFill>
                <a:schemeClr val="dk1"/>
              </a:solidFill>
              <a:latin typeface="Times New Roman"/>
              <a:ea typeface="Times New Roman"/>
              <a:cs typeface="Times New Roman"/>
              <a:sym typeface="Times New Roman"/>
            </a:endParaRPr>
          </a:p>
        </p:txBody>
      </p:sp>
      <p:sp>
        <p:nvSpPr>
          <p:cNvPr id="208" name="Google Shape;208;p27"/>
          <p:cNvSpPr txBox="1"/>
          <p:nvPr>
            <p:ph idx="2" type="title"/>
          </p:nvPr>
        </p:nvSpPr>
        <p:spPr>
          <a:xfrm>
            <a:off x="1246050" y="977313"/>
            <a:ext cx="2535000" cy="80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0000FF"/>
                </a:solidFill>
                <a:latin typeface="Times New Roman"/>
                <a:ea typeface="Times New Roman"/>
                <a:cs typeface="Times New Roman"/>
                <a:sym typeface="Times New Roman"/>
              </a:rPr>
              <a:t>Scientific computing libraries </a:t>
            </a:r>
            <a:endParaRPr b="1">
              <a:solidFill>
                <a:srgbClr val="0000FF"/>
              </a:solidFill>
              <a:latin typeface="Times New Roman"/>
              <a:ea typeface="Times New Roman"/>
              <a:cs typeface="Times New Roman"/>
              <a:sym typeface="Times New Roman"/>
            </a:endParaRPr>
          </a:p>
        </p:txBody>
      </p:sp>
      <p:sp>
        <p:nvSpPr>
          <p:cNvPr id="209" name="Google Shape;209;p27"/>
          <p:cNvSpPr txBox="1"/>
          <p:nvPr>
            <p:ph idx="3" type="subTitle"/>
          </p:nvPr>
        </p:nvSpPr>
        <p:spPr>
          <a:xfrm>
            <a:off x="1295500" y="1882300"/>
            <a:ext cx="2792400" cy="1952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Times New Roman"/>
              <a:buChar char="●"/>
            </a:pPr>
            <a:r>
              <a:rPr lang="en">
                <a:solidFill>
                  <a:schemeClr val="dk1"/>
                </a:solidFill>
                <a:latin typeface="Times New Roman"/>
                <a:ea typeface="Times New Roman"/>
                <a:cs typeface="Times New Roman"/>
                <a:sym typeface="Times New Roman"/>
              </a:rPr>
              <a:t>Pandas(Data structure and tools)</a:t>
            </a:r>
            <a:endParaRPr>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
                <a:solidFill>
                  <a:schemeClr val="dk1"/>
                </a:solidFill>
                <a:latin typeface="Times New Roman"/>
                <a:ea typeface="Times New Roman"/>
                <a:cs typeface="Times New Roman"/>
                <a:sym typeface="Times New Roman"/>
              </a:rPr>
              <a:t>Numpy(Array and Matrices)</a:t>
            </a:r>
            <a:endParaRPr>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
                <a:solidFill>
                  <a:schemeClr val="dk1"/>
                </a:solidFill>
                <a:latin typeface="Times New Roman"/>
                <a:ea typeface="Times New Roman"/>
                <a:cs typeface="Times New Roman"/>
                <a:sym typeface="Times New Roman"/>
              </a:rPr>
              <a:t>Scipy (integrals, solving differential equation and </a:t>
            </a:r>
            <a:r>
              <a:rPr lang="en">
                <a:solidFill>
                  <a:schemeClr val="dk1"/>
                </a:solidFill>
                <a:latin typeface="Times New Roman"/>
                <a:ea typeface="Times New Roman"/>
                <a:cs typeface="Times New Roman"/>
                <a:sym typeface="Times New Roman"/>
              </a:rPr>
              <a:t>optimization</a:t>
            </a: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a:solidFill>
                <a:schemeClr val="dk1"/>
              </a:solidFill>
              <a:latin typeface="Times New Roman"/>
              <a:ea typeface="Times New Roman"/>
              <a:cs typeface="Times New Roman"/>
              <a:sym typeface="Times New Roman"/>
            </a:endParaRPr>
          </a:p>
        </p:txBody>
      </p:sp>
      <p:sp>
        <p:nvSpPr>
          <p:cNvPr id="210" name="Google Shape;210;p27"/>
          <p:cNvSpPr txBox="1"/>
          <p:nvPr>
            <p:ph idx="4" type="title"/>
          </p:nvPr>
        </p:nvSpPr>
        <p:spPr>
          <a:xfrm>
            <a:off x="6193525" y="1053651"/>
            <a:ext cx="2333100" cy="80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0000FF"/>
                </a:solidFill>
                <a:latin typeface="Times New Roman"/>
                <a:ea typeface="Times New Roman"/>
                <a:cs typeface="Times New Roman"/>
                <a:sym typeface="Times New Roman"/>
              </a:rPr>
              <a:t>Algorithmic libraries </a:t>
            </a:r>
            <a:endParaRPr b="1">
              <a:solidFill>
                <a:srgbClr val="0000FF"/>
              </a:solidFill>
              <a:latin typeface="Times New Roman"/>
              <a:ea typeface="Times New Roman"/>
              <a:cs typeface="Times New Roman"/>
              <a:sym typeface="Times New Roman"/>
            </a:endParaRPr>
          </a:p>
        </p:txBody>
      </p:sp>
      <p:sp>
        <p:nvSpPr>
          <p:cNvPr id="211" name="Google Shape;211;p27"/>
          <p:cNvSpPr txBox="1"/>
          <p:nvPr>
            <p:ph idx="5" type="subTitle"/>
          </p:nvPr>
        </p:nvSpPr>
        <p:spPr>
          <a:xfrm>
            <a:off x="5964925" y="1729900"/>
            <a:ext cx="2693700" cy="1658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Times New Roman"/>
              <a:buChar char="●"/>
            </a:pPr>
            <a:r>
              <a:rPr lang="en" sz="1500">
                <a:solidFill>
                  <a:schemeClr val="dk1"/>
                </a:solidFill>
                <a:latin typeface="Times New Roman"/>
                <a:ea typeface="Times New Roman"/>
                <a:cs typeface="Times New Roman"/>
                <a:sym typeface="Times New Roman"/>
              </a:rPr>
              <a:t>s</a:t>
            </a:r>
            <a:r>
              <a:rPr lang="en" sz="1500">
                <a:solidFill>
                  <a:schemeClr val="dk1"/>
                </a:solidFill>
                <a:latin typeface="Times New Roman"/>
                <a:ea typeface="Times New Roman"/>
                <a:cs typeface="Times New Roman"/>
                <a:sym typeface="Times New Roman"/>
              </a:rPr>
              <a:t>cikit-learn(machine learning: regression &amp; classification)</a:t>
            </a:r>
            <a:endParaRPr sz="15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 sz="1500">
                <a:solidFill>
                  <a:schemeClr val="dk1"/>
                </a:solidFill>
                <a:latin typeface="Times New Roman"/>
                <a:ea typeface="Times New Roman"/>
                <a:cs typeface="Times New Roman"/>
                <a:sym typeface="Times New Roman"/>
              </a:rPr>
              <a:t>statsmodels(explore data, estimate statistical models &amp; perform statistic test)</a:t>
            </a:r>
            <a:endParaRPr sz="1500">
              <a:solidFill>
                <a:schemeClr val="dk1"/>
              </a:solidFill>
              <a:latin typeface="Times New Roman"/>
              <a:ea typeface="Times New Roman"/>
              <a:cs typeface="Times New Roman"/>
              <a:sym typeface="Times New Roman"/>
            </a:endParaRPr>
          </a:p>
        </p:txBody>
      </p:sp>
      <p:sp>
        <p:nvSpPr>
          <p:cNvPr id="212" name="Google Shape;212;p27"/>
          <p:cNvSpPr txBox="1"/>
          <p:nvPr>
            <p:ph idx="6" type="title"/>
          </p:nvPr>
        </p:nvSpPr>
        <p:spPr>
          <a:xfrm>
            <a:off x="1580775" y="253975"/>
            <a:ext cx="6476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Python packages for data analysis</a:t>
            </a:r>
            <a:endParaRPr b="1">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08"/>
                                        </p:tgtEl>
                                        <p:attrNameLst>
                                          <p:attrName>style.visibility</p:attrName>
                                        </p:attrNameLst>
                                      </p:cBhvr>
                                      <p:to>
                                        <p:strVal val="visible"/>
                                      </p:to>
                                    </p:set>
                                    <p:anim calcmode="lin" valueType="num">
                                      <p:cBhvr additive="base">
                                        <p:cTn dur="1000"/>
                                        <p:tgtEl>
                                          <p:spTgt spid="20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06"/>
                                        </p:tgtEl>
                                        <p:attrNameLst>
                                          <p:attrName>style.visibility</p:attrName>
                                        </p:attrNameLst>
                                      </p:cBhvr>
                                      <p:to>
                                        <p:strVal val="visible"/>
                                      </p:to>
                                    </p:set>
                                    <p:anim calcmode="lin" valueType="num">
                                      <p:cBhvr additive="base">
                                        <p:cTn dur="1000"/>
                                        <p:tgtEl>
                                          <p:spTgt spid="206"/>
                                        </p:tgtEl>
                                        <p:attrNameLst>
                                          <p:attrName>ppt_w</p:attrName>
                                        </p:attrNameLst>
                                      </p:cBhvr>
                                      <p:tavLst>
                                        <p:tav fmla="" tm="0">
                                          <p:val>
                                            <p:strVal val="0"/>
                                          </p:val>
                                        </p:tav>
                                        <p:tav fmla="" tm="100000">
                                          <p:val>
                                            <p:strVal val="#ppt_w"/>
                                          </p:val>
                                        </p:tav>
                                      </p:tavLst>
                                    </p:anim>
                                    <p:anim calcmode="lin" valueType="num">
                                      <p:cBhvr additive="base">
                                        <p:cTn dur="1000"/>
                                        <p:tgtEl>
                                          <p:spTgt spid="20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1000"/>
                                        <p:tgtEl>
                                          <p:spTgt spid="2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10"/>
                                        </p:tgtEl>
                                      </p:cBhvr>
                                    </p:animEffect>
                                    <p:set>
                                      <p:cBhvr>
                                        <p:cTn dur="1" fill="hold">
                                          <p:stCondLst>
                                            <p:cond delay="1000"/>
                                          </p:stCondLst>
                                        </p:cTn>
                                        <p:tgtEl>
                                          <p:spTgt spid="21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1">
                                  <p:stCondLst>
                                    <p:cond delay="0"/>
                                  </p:stCondLst>
                                  <p:childTnLst>
                                    <p:anim calcmode="lin" valueType="num">
                                      <p:cBhvr additive="base">
                                        <p:cTn dur="1000"/>
                                        <p:tgtEl>
                                          <p:spTgt spid="211"/>
                                        </p:tgtEl>
                                        <p:attrNameLst>
                                          <p:attrName>ppt_y</p:attrName>
                                        </p:attrNameLst>
                                      </p:cBhvr>
                                      <p:tavLst>
                                        <p:tav fmla="" tm="0">
                                          <p:val>
                                            <p:strVal val="#ppt_y"/>
                                          </p:val>
                                        </p:tav>
                                        <p:tav fmla="" tm="100000">
                                          <p:val>
                                            <p:strVal val="#ppt_y-1"/>
                                          </p:val>
                                        </p:tav>
                                      </p:tavLst>
                                    </p:anim>
                                    <p:set>
                                      <p:cBhvr>
                                        <p:cTn dur="1" fill="hold">
                                          <p:stCondLst>
                                            <p:cond delay="1000"/>
                                          </p:stCondLst>
                                        </p:cTn>
                                        <p:tgtEl>
                                          <p:spTgt spid="21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ph idx="2" type="title"/>
          </p:nvPr>
        </p:nvSpPr>
        <p:spPr>
          <a:xfrm>
            <a:off x="1640100" y="1347913"/>
            <a:ext cx="1587600" cy="100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t>02</a:t>
            </a:r>
            <a:endParaRPr/>
          </a:p>
        </p:txBody>
      </p:sp>
      <p:sp>
        <p:nvSpPr>
          <p:cNvPr id="218" name="Google Shape;218;p28"/>
          <p:cNvSpPr txBox="1"/>
          <p:nvPr>
            <p:ph type="title"/>
          </p:nvPr>
        </p:nvSpPr>
        <p:spPr>
          <a:xfrm>
            <a:off x="319097" y="2445354"/>
            <a:ext cx="4229700" cy="815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000"/>
              <a:buNone/>
            </a:pPr>
            <a:r>
              <a:rPr lang="en" sz="3600"/>
              <a:t>NumPy and Arrays</a:t>
            </a:r>
            <a:endParaRPr sz="3600"/>
          </a:p>
        </p:txBody>
      </p:sp>
      <p:sp>
        <p:nvSpPr>
          <p:cNvPr id="219" name="Google Shape;219;p28"/>
          <p:cNvSpPr txBox="1"/>
          <p:nvPr>
            <p:ph idx="1" type="subTitle"/>
          </p:nvPr>
        </p:nvSpPr>
        <p:spPr>
          <a:xfrm>
            <a:off x="799650" y="3241096"/>
            <a:ext cx="3268500" cy="6561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1600"/>
              <a:buNone/>
            </a:pPr>
            <a:r>
              <a:rPr lang="en"/>
              <a:t>A fundamental library for numerical operations</a:t>
            </a:r>
            <a:endParaRPr/>
          </a:p>
        </p:txBody>
      </p:sp>
      <p:pic>
        <p:nvPicPr>
          <p:cNvPr id="220" name="Google Shape;220;p28"/>
          <p:cNvPicPr preferRelativeResize="0"/>
          <p:nvPr/>
        </p:nvPicPr>
        <p:blipFill rotWithShape="1">
          <a:blip r:embed="rId3">
            <a:alphaModFix/>
          </a:blip>
          <a:srcRect b="0" l="0" r="0" t="0"/>
          <a:stretch/>
        </p:blipFill>
        <p:spPr>
          <a:xfrm>
            <a:off x="98901" y="3897179"/>
            <a:ext cx="2015925" cy="1011623"/>
          </a:xfrm>
          <a:prstGeom prst="rect">
            <a:avLst/>
          </a:prstGeom>
          <a:noFill/>
          <a:ln>
            <a:noFill/>
          </a:ln>
        </p:spPr>
      </p:pic>
      <p:pic>
        <p:nvPicPr>
          <p:cNvPr descr="NumPy - Wikipedia" id="221" name="Google Shape;221;p28"/>
          <p:cNvPicPr preferRelativeResize="0"/>
          <p:nvPr/>
        </p:nvPicPr>
        <p:blipFill rotWithShape="1">
          <a:blip r:embed="rId4">
            <a:alphaModFix/>
          </a:blip>
          <a:srcRect b="0" l="0" r="0" t="0"/>
          <a:stretch/>
        </p:blipFill>
        <p:spPr>
          <a:xfrm>
            <a:off x="5199423" y="1723004"/>
            <a:ext cx="3210444" cy="1444700"/>
          </a:xfrm>
          <a:prstGeom prst="rect">
            <a:avLst/>
          </a:prstGeom>
          <a:noFill/>
          <a:ln>
            <a:noFill/>
          </a:ln>
        </p:spPr>
      </p:pic>
      <p:pic>
        <p:nvPicPr>
          <p:cNvPr id="222" name="Google Shape;222;p28"/>
          <p:cNvPicPr preferRelativeResize="0"/>
          <p:nvPr/>
        </p:nvPicPr>
        <p:blipFill rotWithShape="1">
          <a:blip r:embed="rId5">
            <a:alphaModFix amt="86000"/>
          </a:blip>
          <a:srcRect b="0" l="0" r="0" t="0"/>
          <a:stretch/>
        </p:blipFill>
        <p:spPr>
          <a:xfrm rot="1337043">
            <a:off x="1487827" y="1093823"/>
            <a:ext cx="2069384" cy="159869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2398598" y="1696060"/>
            <a:ext cx="4593600" cy="2476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600"/>
              <a:buNone/>
            </a:pPr>
            <a:r>
              <a:rPr b="0" lang="en" sz="1200">
                <a:solidFill>
                  <a:schemeClr val="dk1"/>
                </a:solidFill>
              </a:rPr>
              <a:t>NumPy, short for Numerical Python, is a powerful Python library for numerical and array-based operations.</a:t>
            </a:r>
            <a:br>
              <a:rPr b="0" lang="en" sz="1200">
                <a:solidFill>
                  <a:schemeClr val="dk1"/>
                </a:solidFill>
              </a:rPr>
            </a:br>
            <a:br>
              <a:rPr b="0" lang="en" sz="1200">
                <a:solidFill>
                  <a:schemeClr val="dk1"/>
                </a:solidFill>
              </a:rPr>
            </a:br>
            <a:r>
              <a:rPr b="0" lang="en" sz="1200">
                <a:solidFill>
                  <a:schemeClr val="dk1"/>
                </a:solidFill>
              </a:rPr>
              <a:t>It provides support for large, multi-dimensional arrays and matrices, along with a collection of mathematical functions.</a:t>
            </a:r>
            <a:br>
              <a:rPr b="0" lang="en" sz="1200">
                <a:solidFill>
                  <a:schemeClr val="dk1"/>
                </a:solidFill>
              </a:rPr>
            </a:br>
            <a:br>
              <a:rPr b="0" lang="en" sz="1200">
                <a:solidFill>
                  <a:schemeClr val="dk1"/>
                </a:solidFill>
              </a:rPr>
            </a:br>
            <a:r>
              <a:rPr b="0" lang="en" sz="1200">
                <a:solidFill>
                  <a:schemeClr val="dk1"/>
                </a:solidFill>
              </a:rPr>
              <a:t>NumPy is a fundamental library for data science, machine learning, and scientific computing.</a:t>
            </a:r>
            <a:br>
              <a:rPr b="0" lang="en" sz="1200">
                <a:solidFill>
                  <a:schemeClr val="dk1"/>
                </a:solidFill>
              </a:rPr>
            </a:br>
            <a:br>
              <a:rPr b="0" lang="en" sz="1200">
                <a:solidFill>
                  <a:schemeClr val="dk1"/>
                </a:solidFill>
              </a:rPr>
            </a:br>
            <a:r>
              <a:rPr b="0" lang="en" sz="1200">
                <a:solidFill>
                  <a:schemeClr val="dk1"/>
                </a:solidFill>
              </a:rPr>
              <a:t>Numpy ndarray for creating multiple dimensional arrays</a:t>
            </a:r>
            <a:br>
              <a:rPr b="0" lang="en" sz="1200">
                <a:solidFill>
                  <a:schemeClr val="dk1"/>
                </a:solidFill>
              </a:rPr>
            </a:br>
            <a:r>
              <a:rPr b="0" lang="en" sz="1200">
                <a:solidFill>
                  <a:schemeClr val="dk1"/>
                </a:solidFill>
              </a:rPr>
              <a:t>NumPy-based algorithms are generally 10 to 100 times faster </a:t>
            </a:r>
            <a:br>
              <a:rPr b="0" lang="en" sz="1200">
                <a:solidFill>
                  <a:schemeClr val="dk1"/>
                </a:solidFill>
              </a:rPr>
            </a:br>
            <a:br>
              <a:rPr b="0" lang="en" sz="1200">
                <a:solidFill>
                  <a:schemeClr val="dk1"/>
                </a:solidFill>
              </a:rPr>
            </a:br>
            <a:br>
              <a:rPr b="0" lang="en" sz="1200">
                <a:solidFill>
                  <a:schemeClr val="dk1"/>
                </a:solidFill>
              </a:rPr>
            </a:br>
            <a:r>
              <a:rPr b="0" lang="en" sz="1200">
                <a:solidFill>
                  <a:schemeClr val="dk1"/>
                </a:solidFill>
              </a:rPr>
              <a:t>	We'll explore its capabilities and how to get 	started with NumPy in our interactive 	python 	notebook.</a:t>
            </a:r>
            <a:br>
              <a:rPr b="0" lang="en" sz="1200">
                <a:solidFill>
                  <a:schemeClr val="dk1"/>
                </a:solidFill>
              </a:rPr>
            </a:br>
            <a:endParaRPr b="0" sz="1200">
              <a:solidFill>
                <a:schemeClr val="dk1"/>
              </a:solidFill>
            </a:endParaRPr>
          </a:p>
        </p:txBody>
      </p:sp>
      <p:pic>
        <p:nvPicPr>
          <p:cNvPr id="228" name="Google Shape;228;p29"/>
          <p:cNvPicPr preferRelativeResize="0"/>
          <p:nvPr/>
        </p:nvPicPr>
        <p:blipFill rotWithShape="1">
          <a:blip r:embed="rId3">
            <a:alphaModFix/>
          </a:blip>
          <a:srcRect b="0" l="0" r="0" t="0"/>
          <a:stretch/>
        </p:blipFill>
        <p:spPr>
          <a:xfrm rot="8100000">
            <a:off x="5808082" y="1187449"/>
            <a:ext cx="633085" cy="417605"/>
          </a:xfrm>
          <a:prstGeom prst="rect">
            <a:avLst/>
          </a:prstGeom>
          <a:noFill/>
          <a:ln>
            <a:noFill/>
          </a:ln>
        </p:spPr>
      </p:pic>
      <p:pic>
        <p:nvPicPr>
          <p:cNvPr id="229" name="Google Shape;229;p29"/>
          <p:cNvPicPr preferRelativeResize="0"/>
          <p:nvPr/>
        </p:nvPicPr>
        <p:blipFill rotWithShape="1">
          <a:blip r:embed="rId4">
            <a:alphaModFix/>
          </a:blip>
          <a:srcRect b="21025" l="0" r="8892" t="16970"/>
          <a:stretch/>
        </p:blipFill>
        <p:spPr>
          <a:xfrm rot="10800000">
            <a:off x="995450" y="3226875"/>
            <a:ext cx="2036850" cy="810276"/>
          </a:xfrm>
          <a:prstGeom prst="rect">
            <a:avLst/>
          </a:prstGeom>
          <a:noFill/>
          <a:ln>
            <a:noFill/>
          </a:ln>
        </p:spPr>
      </p:pic>
      <p:sp>
        <p:nvSpPr>
          <p:cNvPr id="230" name="Google Shape;230;p29"/>
          <p:cNvSpPr/>
          <p:nvPr/>
        </p:nvSpPr>
        <p:spPr>
          <a:xfrm>
            <a:off x="2485380" y="951090"/>
            <a:ext cx="20865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2800" u="none" cap="none" strike="noStrike">
                <a:solidFill>
                  <a:srgbClr val="C76D03"/>
                </a:solidFill>
                <a:latin typeface="Concert One"/>
                <a:ea typeface="Concert One"/>
                <a:cs typeface="Concert One"/>
                <a:sym typeface="Concert One"/>
              </a:rPr>
              <a:t>NumPy</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27"/>
                                        </p:tgtEl>
                                        <p:attrNameLst>
                                          <p:attrName>style.visibility</p:attrName>
                                        </p:attrNameLst>
                                      </p:cBhvr>
                                      <p:to>
                                        <p:strVal val="visible"/>
                                      </p:to>
                                    </p:set>
                                    <p:anim calcmode="lin" valueType="num">
                                      <p:cBhvr additive="base">
                                        <p:cTn dur="1000"/>
                                        <p:tgtEl>
                                          <p:spTgt spid="22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