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Maven Pro SemiBold"/>
      <p:regular r:id="rId32"/>
      <p:bold r:id="rId33"/>
    </p:embeddedFont>
    <p:embeddedFont>
      <p:font typeface="Lor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Fatima Muhammad Adam"/>
  <p:cmAuthor clrIdx="1" id="1" initials="" lastIdx="1" name="Umar Ibrahi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MavenProSemiBold-bold.fntdata"/><Relationship Id="rId10" Type="http://schemas.openxmlformats.org/officeDocument/2006/relationships/slide" Target="slides/slide4.xml"/><Relationship Id="rId32" Type="http://schemas.openxmlformats.org/officeDocument/2006/relationships/font" Target="fonts/MavenProSemiBold-regular.fntdata"/><Relationship Id="rId13" Type="http://schemas.openxmlformats.org/officeDocument/2006/relationships/slide" Target="slides/slide7.xml"/><Relationship Id="rId35" Type="http://schemas.openxmlformats.org/officeDocument/2006/relationships/font" Target="fonts/Lora-bold.fntdata"/><Relationship Id="rId12" Type="http://schemas.openxmlformats.org/officeDocument/2006/relationships/slide" Target="slides/slide6.xml"/><Relationship Id="rId34" Type="http://schemas.openxmlformats.org/officeDocument/2006/relationships/font" Target="fonts/Lora-regular.fntdata"/><Relationship Id="rId15" Type="http://schemas.openxmlformats.org/officeDocument/2006/relationships/slide" Target="slides/slide9.xml"/><Relationship Id="rId37" Type="http://schemas.openxmlformats.org/officeDocument/2006/relationships/font" Target="fonts/Lora-boldItalic.fntdata"/><Relationship Id="rId14" Type="http://schemas.openxmlformats.org/officeDocument/2006/relationships/slide" Target="slides/slide8.xml"/><Relationship Id="rId36" Type="http://schemas.openxmlformats.org/officeDocument/2006/relationships/font" Target="fonts/Lora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1-08T06:12:51.568">
    <p:pos x="196" y="725"/>
    <p:text>this is week two content please</p:text>
  </p:cm>
  <p:cm authorId="1" idx="1" dt="2024-01-08T06:12:51.568">
    <p:pos x="196" y="725"/>
    <p:text>Noted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cdaab9f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cdaab9f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cdaab9f3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cdaab9f3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cdaab9f3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cdaab9f3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cdaab9f3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cdaab9f3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d46cc579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d46cc57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d46cc579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d46cc579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d46cc579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d46cc579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d46cc579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d46cc579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d46cc579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d46cc579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d46cc579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d46cc579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d46cc579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d46cc579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ca51f34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ca51f34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d46cc579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d46cc579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d46cc579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d46cc579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cdaab9f3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cdaab9f3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cdaab9f3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cdaab9f3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cdaab9f3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cdaab9f3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cdaab9f3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cdaab9f3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cdaab9f3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cdaab9f3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cdaab9f3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cdaab9f3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cdaab9f3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cdaab9f3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3.jp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626800" cy="4872175"/>
          </a:xfrm>
          <a:prstGeom prst="flowChartOnlineStorage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381750" y="506825"/>
            <a:ext cx="18009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32776" l="19890" r="21729" t="35481"/>
          <a:stretch/>
        </p:blipFill>
        <p:spPr>
          <a:xfrm>
            <a:off x="2930175" y="211625"/>
            <a:ext cx="2626800" cy="6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7700" y="0"/>
            <a:ext cx="854950" cy="8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750" y="4883600"/>
            <a:ext cx="2075700" cy="2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443350" y="1651075"/>
            <a:ext cx="6639300" cy="13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34F5C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Science and Machine learning track.</a:t>
            </a:r>
            <a:endParaRPr sz="2400"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34F5C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By</a:t>
            </a:r>
            <a:endParaRPr sz="2400"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197800" y="36812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Mal. Umar Ibrahim</a:t>
            </a:r>
            <a:endParaRPr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Federal university Dutse</a:t>
            </a:r>
            <a:endParaRPr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511800" y="4373250"/>
            <a:ext cx="409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Mal. Abubakar Yakubu Zandam</a:t>
            </a:r>
            <a:endParaRPr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Federal university of Technology Babura</a:t>
            </a:r>
            <a:endParaRPr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82650" y="3630988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Miss Muhammad Fatima Adam</a:t>
            </a:r>
            <a:endParaRPr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Federal university Dutse</a:t>
            </a:r>
            <a:endParaRPr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002100" y="1038888"/>
            <a:ext cx="552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Week 1_Day_2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Challenges and Rewards</a:t>
            </a:r>
            <a:endParaRPr sz="3900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Challenges in Learning Programming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Acknowledge common challenges such as complexity, frustration, and the need for perseverance in the learning process.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Rewards of Programming Skills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Highlight the numerous benefits, including problem-solving abilities, career opportunities, and the joy of creating something functional.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3900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Recap of key points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Encouragement: Anyone can learn programming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Encourage the audience that programming is a skill that can be learned with dedication and practice.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Next Steps: Continue learning, practice, and explore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Provide guidance on next steps, such as exploring more advanced topics, building projects, or participating in coding communities.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Q&amp;A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Introduction to Git and Github</a:t>
            </a:r>
            <a:endParaRPr sz="3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Overview of Version Control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Introduction to Git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Key Concepts of Git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Introduction to GitHub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Collaboration with GitHub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Getting Started with Git and GitHub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Best Practices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Q&amp;A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Definition: What is version control?</a:t>
            </a:r>
            <a:endParaRPr sz="3500"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Version control is a system that tracks changes to files over time, allowing multiple contributors to collaborate on a project.</a:t>
            </a:r>
            <a:endParaRPr sz="19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Introduction to Git</a:t>
            </a:r>
            <a:endParaRPr sz="3800"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What is Git?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Git is a distributed version control system that tracks changes in files and allows collaboration among multiple developers.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Why use Git?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Enables version tracking, facilitates collaboration, and provides a history of changes.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Key Concepts of Git</a:t>
            </a:r>
            <a:endParaRPr sz="3700"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Repository: A storage space for your project</a:t>
            </a:r>
            <a:endParaRPr sz="19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Commit: A snapshot of your project at a specific point in time</a:t>
            </a:r>
            <a:endParaRPr sz="19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Branching: Creating parallel versions of your project</a:t>
            </a:r>
            <a:endParaRPr sz="19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Merge: Combining changes from different branches</a:t>
            </a:r>
            <a:endParaRPr sz="19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Introduction to GitHub</a:t>
            </a:r>
            <a:endParaRPr sz="3800"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What is GitHub?</a:t>
            </a:r>
            <a:endParaRPr sz="19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GitHub is a web-based platform that provides hosting for Git repositories and facilitates collaboration among developers.</a:t>
            </a:r>
            <a:endParaRPr sz="19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Features of GitHub</a:t>
            </a:r>
            <a:endParaRPr sz="19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Issue tracking, pull requests, and collaboration tools.</a:t>
            </a:r>
            <a:endParaRPr sz="19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Collaboration with GitHub</a:t>
            </a:r>
            <a:endParaRPr sz="3600"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Forking: Creating a personal copy of someone else's project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Pull Requests: Proposing changes to the original project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Branch Protection: Ensuring the integrity of important branches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Getting Started with Git and GitHub</a:t>
            </a:r>
            <a:endParaRPr sz="3700"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Installing Git: How to set up Git on your machine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Creating a Repository: Steps to initialize a new Git repository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Cloning a Repository: Copying a repository from GitHub to your local machine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What to Expect</a:t>
            </a:r>
            <a:endParaRPr b="1" sz="41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</a:rPr>
              <a:t>Introduction to Programming</a:t>
            </a:r>
            <a:endParaRPr sz="3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</a:rPr>
              <a:t>	&amp;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</a:rPr>
              <a:t>Introduction to Git and Github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b="32776" l="19890" r="21729" t="35481"/>
          <a:stretch/>
        </p:blipFill>
        <p:spPr>
          <a:xfrm>
            <a:off x="7722900" y="4631925"/>
            <a:ext cx="1421100" cy="463200"/>
          </a:xfrm>
          <a:prstGeom prst="plaque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Best Practices</a:t>
            </a:r>
            <a:endParaRPr sz="4000"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Meaningful Commit Messages: Writing clear and concise commit messages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Branching Strategies: Choosing an appropriate branching model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.gitignore: Ignoring files and directories in your project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Regular Commits: Frequent commits to track changes effectively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900">
                <a:latin typeface="Lora"/>
                <a:ea typeface="Lora"/>
                <a:cs typeface="Lora"/>
                <a:sym typeface="Lora"/>
              </a:rPr>
              <a:t>Thank you </a:t>
            </a:r>
            <a:endParaRPr b="1" sz="39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Introduction to Programming-</a:t>
            </a:r>
            <a:r>
              <a:rPr lang="en" sz="2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Building the Foundation</a:t>
            </a:r>
            <a:endParaRPr sz="2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Roboto"/>
              <a:buChar char="●"/>
            </a:pPr>
            <a:r>
              <a:rPr lang="en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Overview of Programming</a:t>
            </a:r>
            <a:endParaRPr sz="3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Roboto"/>
              <a:buChar char="●"/>
            </a:pPr>
            <a:r>
              <a:rPr lang="en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Importance of Programming</a:t>
            </a:r>
            <a:endParaRPr sz="3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Roboto"/>
              <a:buChar char="●"/>
            </a:pPr>
            <a:r>
              <a:rPr lang="en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Basic Concepts</a:t>
            </a:r>
            <a:endParaRPr sz="3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Roboto"/>
              <a:buChar char="●"/>
            </a:pPr>
            <a:r>
              <a:rPr lang="en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Programming Languages</a:t>
            </a:r>
            <a:endParaRPr sz="3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Roboto"/>
              <a:buChar char="●"/>
            </a:pPr>
            <a:r>
              <a:rPr lang="en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Getting Started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2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Overview of Programming</a:t>
            </a:r>
            <a:endParaRPr sz="22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What is programming?</a:t>
            </a:r>
            <a:endParaRPr b="1"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Programming is the process of designing and building executable computer code to accomplish a specific task or solve a problem.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Why do we need programming?</a:t>
            </a:r>
            <a:endParaRPr b="1"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Programming enables us to automate tasks, solve complex problems, and create innovative solutions using computers.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Importance of Programming</a:t>
            </a:r>
            <a:endParaRPr sz="38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 Today's World: Role of programming in modern society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Programming is integral to various fields, including technology, healthcare, finance, and more.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Career Opportunities: High demand for programming skills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increasing reliance on technology has created a growing demand for skilled programmers in the job market.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Problem Solving: Programming as a tool for problem-solving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Programming provides a systematic approach to problem-solving by breaking down complex issues into manageable steps.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Basic Concepts</a:t>
            </a:r>
            <a:endParaRPr sz="21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Algorithms: Understanding step-by-step procedures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Algorithms are a set of well-defined, step-by-step instructions for solving a particular problem.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Variables: Storing and manipulating data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Variables allow us to store and manage different types of data within a program.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Control Flow: Decision-making and looping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Control flow structures like if statements and loops dictate the flow of a program.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Functions: Reusable blocks of code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Functions encapsulate a set of instructions, promoting code reuse and modular design.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Programming Languages</a:t>
            </a:r>
            <a:endParaRPr sz="20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018"/>
              <a:buNone/>
            </a:pPr>
            <a:r>
              <a:rPr lang="en" sz="141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Overview: Different programming languages</a:t>
            </a:r>
            <a:endParaRPr sz="141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8135" lvl="1" marL="9144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10"/>
              <a:buFont typeface="Roboto"/>
              <a:buChar char="●"/>
            </a:pPr>
            <a:r>
              <a:rPr lang="en" sz="141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There are numerous programming languages, each with its strengths and weaknesses, catering to different needs.</a:t>
            </a:r>
            <a:endParaRPr sz="141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018"/>
              <a:buNone/>
            </a:pPr>
            <a:r>
              <a:rPr lang="en" sz="141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Common Languages: Python, JavaScript, Java, etc.</a:t>
            </a:r>
            <a:endParaRPr sz="141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8135" lvl="1" marL="9144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10"/>
              <a:buFont typeface="Roboto"/>
              <a:buChar char="●"/>
            </a:pPr>
            <a:r>
              <a:rPr lang="en" sz="141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Briefly introduce popular programming languages and their typical use cases.</a:t>
            </a:r>
            <a:endParaRPr sz="141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018"/>
              <a:buNone/>
            </a:pPr>
            <a:r>
              <a:rPr lang="en" sz="141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Choosing a Language: Factors to consider</a:t>
            </a:r>
            <a:endParaRPr sz="141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8135" lvl="1" marL="9144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10"/>
              <a:buFont typeface="Roboto"/>
              <a:buChar char="●"/>
            </a:pPr>
            <a:r>
              <a:rPr lang="en" sz="141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Consider factors such as ease of learning, community support, and the type of projects you want to work on when choosing a language.</a:t>
            </a:r>
            <a:endParaRPr sz="141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018"/>
              <a:buNone/>
            </a:pPr>
            <a:r>
              <a:rPr lang="en" sz="141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Example Code Snippets: Simple code examples</a:t>
            </a:r>
            <a:endParaRPr sz="141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8135" lvl="1" marL="9144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10"/>
              <a:buFont typeface="Roboto"/>
              <a:buChar char="●"/>
            </a:pPr>
            <a:r>
              <a:rPr lang="en" sz="141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Provide snippets in different languages to showcase syntax and basic functionality.</a:t>
            </a:r>
            <a:endParaRPr sz="141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96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Getting Started</a:t>
            </a:r>
            <a:endParaRPr sz="38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Setting Up Environment: Installing necessary tools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Walk through the process of setting up a development environment, including IDEs or text editors and compilers or interpreters.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Your First Program: A simple "Hello, World!" example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Introduce a basic "Hello, World!" program to demonstrate the fundamental structure of a program.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Resources: Online tutorials, documentation, and forums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Point to valuable online resources for learning programming, including tutorials, documentation, and community forums.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Practice: The importance of hands-on experience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Emphasize the significance of practice and hands-on coding to reinforce learning.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Coding Best Practices</a:t>
            </a:r>
            <a:endParaRPr sz="350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Readability: Writing clear and understandable code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Highlight the importance of writing code that is easy to read and understand for yourself and others.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Comments: Documenting your code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Encourage the use of comments to explain complex sections or provide context to the code.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Testing: Importance of testing your programs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Stress the significance of testing code to identify and fix errors, ensuring the reliability of the program.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Version Control: Keeping track of changes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Briefly introduce the concept of version control systems like Git for managing and tracking code changes.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