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3151" y="5092743"/>
            <a:ext cx="10287000" cy="10287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81690" y="2395728"/>
            <a:ext cx="5885206" cy="7458211"/>
          </a:xfrm>
          <a:custGeom>
            <a:avLst/>
            <a:gdLst/>
            <a:ahLst/>
            <a:cxnLst/>
            <a:rect r="r" b="b" t="t" l="l"/>
            <a:pathLst>
              <a:path h="7458211" w="5885206">
                <a:moveTo>
                  <a:pt x="0" y="0"/>
                </a:moveTo>
                <a:lnTo>
                  <a:pt x="5885207" y="0"/>
                </a:lnTo>
                <a:lnTo>
                  <a:pt x="5885207" y="7458211"/>
                </a:lnTo>
                <a:lnTo>
                  <a:pt x="0" y="745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5792002">
            <a:off x="-427744" y="2633461"/>
            <a:ext cx="1382292" cy="138229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3395755">
            <a:off x="17261527" y="6984085"/>
            <a:ext cx="1382292" cy="138229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96952" y="3096750"/>
            <a:ext cx="7316486" cy="291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2069" spc="-591" b="true">
                <a:solidFill>
                  <a:srgbClr val="FF9999"/>
                </a:solidFill>
                <a:latin typeface="Poppins Bold"/>
                <a:ea typeface="Poppins Bold"/>
                <a:cs typeface="Poppins Bold"/>
                <a:sym typeface="Poppins Bold"/>
              </a:rPr>
              <a:t>FITNESS</a:t>
            </a:r>
          </a:p>
          <a:p>
            <a:pPr algn="l">
              <a:lnSpc>
                <a:spcPts val="10500"/>
              </a:lnSpc>
            </a:pPr>
            <a:r>
              <a:rPr lang="en-US" sz="12069" spc="-591" b="true">
                <a:solidFill>
                  <a:srgbClr val="FF9999"/>
                </a:solidFill>
                <a:latin typeface="Poppins Bold"/>
                <a:ea typeface="Poppins Bold"/>
                <a:cs typeface="Poppins Bold"/>
                <a:sym typeface="Poppins Bold"/>
              </a:rPr>
              <a:t>TRACKER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6952" y="6196943"/>
            <a:ext cx="6628418" cy="91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4"/>
              </a:lnSpc>
            </a:pPr>
            <a:r>
              <a:rPr lang="en-US" sz="2196" spc="6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SHAFI BIN SAIF(2321624042)</a:t>
            </a:r>
          </a:p>
          <a:p>
            <a:pPr algn="l">
              <a:lnSpc>
                <a:spcPts val="3734"/>
              </a:lnSpc>
            </a:pPr>
            <a:r>
              <a:rPr lang="en-US" sz="2196" spc="6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SAHRIAR JOY(2013927642)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30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4229" y="1088817"/>
            <a:ext cx="14871216" cy="157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1"/>
              </a:lnSpc>
            </a:pPr>
            <a:r>
              <a:rPr lang="en-US" sz="12139" spc="-594" b="true">
                <a:solidFill>
                  <a:srgbClr val="FF9999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4229" y="2793955"/>
            <a:ext cx="12944756" cy="418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236" indent="-237118" lvl="1">
              <a:lnSpc>
                <a:spcPts val="3734"/>
              </a:lnSpc>
              <a:buFont typeface="Arial"/>
              <a:buChar char="•"/>
            </a:pPr>
            <a:r>
              <a:rPr lang="en-US" sz="2196" spc="6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TREMBLAY, M. S., LEBLANC, A. G., KHO, M. E., SAUNDERS, T. J., LAROUCHE, R., COLLEY, R. C., ... &amp; CONNOR GORBER, S. (2017). SYSTEMATIC REVIEW OF SEDENTARY BEHAVIOR AND HEALTH INDICATORS IN SCHOOL-AGED CHILDREN AND YOUTH. INTERNATIONAL JOURNAL OF BEHAVIORAL NUTRITION AND PHYSICAL ACTIVITY, 8(1), 98. HTTPS://DOI.ORG/10.XXXXX</a:t>
            </a:r>
          </a:p>
          <a:p>
            <a:pPr algn="l" marL="474236" indent="-237118" lvl="1">
              <a:lnSpc>
                <a:spcPts val="3734"/>
              </a:lnSpc>
              <a:buFont typeface="Arial"/>
              <a:buChar char="•"/>
            </a:pPr>
            <a:r>
              <a:rPr lang="en-US" sz="2196" spc="6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ALTER, A. (2017). IRRESISTIBLE: THE RISE OF ADDICTIVE TECHNOLOGY AND THE BUSINESS OF KEEPING US HOOKED. PENGUIN PRESS.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0" y="5143500"/>
            <a:ext cx="10287000" cy="10287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792002">
            <a:off x="-427744" y="2633461"/>
            <a:ext cx="1382292" cy="138229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3395755">
            <a:off x="17261527" y="6984085"/>
            <a:ext cx="1382292" cy="138229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687559">
            <a:off x="3502851" y="1218599"/>
            <a:ext cx="2124884" cy="2124884"/>
          </a:xfrm>
          <a:custGeom>
            <a:avLst/>
            <a:gdLst/>
            <a:ahLst/>
            <a:cxnLst/>
            <a:rect r="r" b="b" t="t" l="l"/>
            <a:pathLst>
              <a:path h="2124884" w="2124884">
                <a:moveTo>
                  <a:pt x="0" y="0"/>
                </a:moveTo>
                <a:lnTo>
                  <a:pt x="2124884" y="0"/>
                </a:lnTo>
                <a:lnTo>
                  <a:pt x="2124884" y="2124883"/>
                </a:lnTo>
                <a:lnTo>
                  <a:pt x="0" y="2124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778904">
            <a:off x="11159741" y="970070"/>
            <a:ext cx="3178479" cy="3178479"/>
          </a:xfrm>
          <a:custGeom>
            <a:avLst/>
            <a:gdLst/>
            <a:ahLst/>
            <a:cxnLst/>
            <a:rect r="r" b="b" t="t" l="l"/>
            <a:pathLst>
              <a:path h="3178479" w="3178479">
                <a:moveTo>
                  <a:pt x="0" y="0"/>
                </a:moveTo>
                <a:lnTo>
                  <a:pt x="3178479" y="0"/>
                </a:lnTo>
                <a:lnTo>
                  <a:pt x="3178479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06574">
            <a:off x="2136322" y="4567171"/>
            <a:ext cx="4301164" cy="4301164"/>
          </a:xfrm>
          <a:custGeom>
            <a:avLst/>
            <a:gdLst/>
            <a:ahLst/>
            <a:cxnLst/>
            <a:rect r="r" b="b" t="t" l="l"/>
            <a:pathLst>
              <a:path h="4301164" w="4301164">
                <a:moveTo>
                  <a:pt x="0" y="0"/>
                </a:moveTo>
                <a:lnTo>
                  <a:pt x="4301164" y="0"/>
                </a:lnTo>
                <a:lnTo>
                  <a:pt x="4301164" y="4301164"/>
                </a:lnTo>
                <a:lnTo>
                  <a:pt x="0" y="4301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743217">
            <a:off x="12880818" y="5150314"/>
            <a:ext cx="3178479" cy="3178479"/>
          </a:xfrm>
          <a:custGeom>
            <a:avLst/>
            <a:gdLst/>
            <a:ahLst/>
            <a:cxnLst/>
            <a:rect r="r" b="b" t="t" l="l"/>
            <a:pathLst>
              <a:path h="3178479" w="3178479">
                <a:moveTo>
                  <a:pt x="0" y="0"/>
                </a:moveTo>
                <a:lnTo>
                  <a:pt x="3178479" y="0"/>
                </a:lnTo>
                <a:lnTo>
                  <a:pt x="3178479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83419">
            <a:off x="7069504" y="7558559"/>
            <a:ext cx="2148301" cy="2148301"/>
          </a:xfrm>
          <a:custGeom>
            <a:avLst/>
            <a:gdLst/>
            <a:ahLst/>
            <a:cxnLst/>
            <a:rect r="r" b="b" t="t" l="l"/>
            <a:pathLst>
              <a:path h="2148301" w="2148301">
                <a:moveTo>
                  <a:pt x="0" y="0"/>
                </a:moveTo>
                <a:lnTo>
                  <a:pt x="2148302" y="0"/>
                </a:lnTo>
                <a:lnTo>
                  <a:pt x="2148302" y="2148301"/>
                </a:lnTo>
                <a:lnTo>
                  <a:pt x="0" y="2148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12841">
            <a:off x="7702774" y="3490179"/>
            <a:ext cx="2407973" cy="2407973"/>
          </a:xfrm>
          <a:custGeom>
            <a:avLst/>
            <a:gdLst/>
            <a:ahLst/>
            <a:cxnLst/>
            <a:rect r="r" b="b" t="t" l="l"/>
            <a:pathLst>
              <a:path h="2407973" w="2407973">
                <a:moveTo>
                  <a:pt x="0" y="0"/>
                </a:moveTo>
                <a:lnTo>
                  <a:pt x="2407973" y="0"/>
                </a:lnTo>
                <a:lnTo>
                  <a:pt x="2407973" y="2407973"/>
                </a:lnTo>
                <a:lnTo>
                  <a:pt x="0" y="24079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395755">
            <a:off x="17525632" y="7609675"/>
            <a:ext cx="1382292" cy="138229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961842">
            <a:off x="-148533" y="17120"/>
            <a:ext cx="904300" cy="9043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90880" y="2200581"/>
            <a:ext cx="5856348" cy="6356958"/>
          </a:xfrm>
          <a:custGeom>
            <a:avLst/>
            <a:gdLst/>
            <a:ahLst/>
            <a:cxnLst/>
            <a:rect r="r" b="b" t="t" l="l"/>
            <a:pathLst>
              <a:path h="6356958" w="5856348">
                <a:moveTo>
                  <a:pt x="0" y="0"/>
                </a:moveTo>
                <a:lnTo>
                  <a:pt x="5856348" y="0"/>
                </a:lnTo>
                <a:lnTo>
                  <a:pt x="585634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600835" y="1179103"/>
            <a:ext cx="2526726" cy="252672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C17DB">
                    <a:alpha val="93500"/>
                  </a:srgbClr>
                </a:gs>
                <a:gs pos="100000">
                  <a:srgbClr val="1BDA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576492" y="2663152"/>
            <a:ext cx="7304244" cy="155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17"/>
              </a:lnSpc>
              <a:spcBef>
                <a:spcPct val="0"/>
              </a:spcBef>
            </a:pPr>
            <a:r>
              <a:rPr lang="en-US" b="true" sz="6456" spc="-316" strike="noStrike" u="none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What These Do To Our  Bodies?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76492" y="4247172"/>
            <a:ext cx="7304244" cy="213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211F1C"/>
                </a:solidFill>
                <a:latin typeface="Poppins"/>
                <a:ea typeface="Poppins"/>
                <a:cs typeface="Poppins"/>
                <a:sym typeface="Poppins"/>
              </a:rPr>
              <a:t>Studies reveal that an increase in screen time correlates with sedentary behavior, a major risk factor for obesity(Tremblay et al., 2017). Platforms like Instagram and TikTok are highly engaging but often foster hours of scrolling and less time for movement..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395755">
            <a:off x="17525632" y="7609675"/>
            <a:ext cx="1382292" cy="138229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47953" y="846187"/>
            <a:ext cx="7454634" cy="7454634"/>
          </a:xfrm>
          <a:custGeom>
            <a:avLst/>
            <a:gdLst/>
            <a:ahLst/>
            <a:cxnLst/>
            <a:rect r="r" b="b" t="t" l="l"/>
            <a:pathLst>
              <a:path h="7454634" w="7454634">
                <a:moveTo>
                  <a:pt x="0" y="0"/>
                </a:moveTo>
                <a:lnTo>
                  <a:pt x="7454634" y="0"/>
                </a:lnTo>
                <a:lnTo>
                  <a:pt x="7454634" y="7454635"/>
                </a:lnTo>
                <a:lnTo>
                  <a:pt x="0" y="74546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961842">
            <a:off x="-148533" y="17120"/>
            <a:ext cx="904300" cy="9043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176334">
            <a:off x="3273352" y="760529"/>
            <a:ext cx="1065349" cy="1118859"/>
          </a:xfrm>
          <a:custGeom>
            <a:avLst/>
            <a:gdLst/>
            <a:ahLst/>
            <a:cxnLst/>
            <a:rect r="r" b="b" t="t" l="l"/>
            <a:pathLst>
              <a:path h="1118859" w="1065349">
                <a:moveTo>
                  <a:pt x="0" y="0"/>
                </a:moveTo>
                <a:lnTo>
                  <a:pt x="1065349" y="0"/>
                </a:lnTo>
                <a:lnTo>
                  <a:pt x="1065349" y="1118860"/>
                </a:lnTo>
                <a:lnTo>
                  <a:pt x="0" y="1118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76492" y="2663152"/>
            <a:ext cx="7304244" cy="155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17"/>
              </a:lnSpc>
              <a:spcBef>
                <a:spcPct val="0"/>
              </a:spcBef>
            </a:pPr>
            <a:r>
              <a:rPr lang="en-US" b="true" sz="6456" spc="-316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Why Can’t We Just Stop</a:t>
            </a:r>
            <a:r>
              <a:rPr lang="en-US" b="true" sz="6456" spc="-316" strike="noStrike" u="none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6492" y="4247172"/>
            <a:ext cx="7304244" cy="213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211F1C"/>
                </a:solidFill>
                <a:latin typeface="Poppins"/>
                <a:ea typeface="Poppins"/>
                <a:cs typeface="Poppins"/>
                <a:sym typeface="Poppins"/>
              </a:rPr>
              <a:t>social media is designed to be addictive. Platforms like Facebook, Instagram, and TikTok employ algorithms to provide personalized content, releasing dopamine—a feel-good chemical—every time we receive likes, comments, or shares.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2366035">
            <a:off x="1097131" y="825226"/>
            <a:ext cx="1065349" cy="1118859"/>
          </a:xfrm>
          <a:custGeom>
            <a:avLst/>
            <a:gdLst/>
            <a:ahLst/>
            <a:cxnLst/>
            <a:rect r="r" b="b" t="t" l="l"/>
            <a:pathLst>
              <a:path h="1118859" w="1065349">
                <a:moveTo>
                  <a:pt x="0" y="0"/>
                </a:moveTo>
                <a:lnTo>
                  <a:pt x="1065349" y="0"/>
                </a:lnTo>
                <a:lnTo>
                  <a:pt x="1065349" y="1118859"/>
                </a:lnTo>
                <a:lnTo>
                  <a:pt x="0" y="1118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3151" y="5092743"/>
            <a:ext cx="10287000" cy="10287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81690" y="2395728"/>
            <a:ext cx="5885206" cy="7458211"/>
          </a:xfrm>
          <a:custGeom>
            <a:avLst/>
            <a:gdLst/>
            <a:ahLst/>
            <a:cxnLst/>
            <a:rect r="r" b="b" t="t" l="l"/>
            <a:pathLst>
              <a:path h="7458211" w="5885206">
                <a:moveTo>
                  <a:pt x="0" y="0"/>
                </a:moveTo>
                <a:lnTo>
                  <a:pt x="5885207" y="0"/>
                </a:lnTo>
                <a:lnTo>
                  <a:pt x="5885207" y="7458211"/>
                </a:lnTo>
                <a:lnTo>
                  <a:pt x="0" y="745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5792002">
            <a:off x="-427744" y="2633461"/>
            <a:ext cx="1382292" cy="138229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3395755">
            <a:off x="17261527" y="6984085"/>
            <a:ext cx="1382292" cy="138229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96952" y="3096750"/>
            <a:ext cx="7316486" cy="291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2069" spc="-591" b="true">
                <a:solidFill>
                  <a:srgbClr val="FF9999"/>
                </a:solidFill>
                <a:latin typeface="Poppins Bold"/>
                <a:ea typeface="Poppins Bold"/>
                <a:cs typeface="Poppins Bold"/>
                <a:sym typeface="Poppins Bold"/>
              </a:rPr>
              <a:t>FITNESS</a:t>
            </a:r>
          </a:p>
          <a:p>
            <a:pPr algn="l">
              <a:lnSpc>
                <a:spcPts val="10500"/>
              </a:lnSpc>
            </a:pPr>
            <a:r>
              <a:rPr lang="en-US" sz="12069" spc="-591" b="true">
                <a:solidFill>
                  <a:srgbClr val="FF9999"/>
                </a:solidFill>
                <a:latin typeface="Poppins Bold"/>
                <a:ea typeface="Poppins Bold"/>
                <a:cs typeface="Poppins Bold"/>
                <a:sym typeface="Poppins Bold"/>
              </a:rPr>
              <a:t>TRACKER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6952" y="6196943"/>
            <a:ext cx="6628418" cy="91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4"/>
              </a:lnSpc>
            </a:pPr>
            <a:r>
              <a:rPr lang="en-US" sz="2196" spc="6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SHAFI BIN SAIF(2321624042)</a:t>
            </a:r>
          </a:p>
          <a:p>
            <a:pPr algn="l">
              <a:lnSpc>
                <a:spcPts val="3734"/>
              </a:lnSpc>
            </a:pPr>
            <a:r>
              <a:rPr lang="en-US" sz="2196" spc="6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SAHRIAR JOY(2013927642)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94157">
            <a:off x="1087996" y="1063776"/>
            <a:ext cx="564311" cy="417590"/>
          </a:xfrm>
          <a:custGeom>
            <a:avLst/>
            <a:gdLst/>
            <a:ahLst/>
            <a:cxnLst/>
            <a:rect r="r" b="b" t="t" l="l"/>
            <a:pathLst>
              <a:path h="417590" w="564311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395755">
            <a:off x="-619925" y="8112655"/>
            <a:ext cx="1382292" cy="138229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252134">
            <a:off x="7000721" y="961438"/>
            <a:ext cx="904300" cy="9043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92765" y="4328604"/>
            <a:ext cx="379322" cy="37932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92765" y="5088926"/>
            <a:ext cx="379322" cy="37932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196518" y="5468248"/>
            <a:ext cx="9243086" cy="92430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27514" y="1242386"/>
            <a:ext cx="3317130" cy="38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84"/>
              </a:lnSpc>
              <a:spcBef>
                <a:spcPct val="0"/>
              </a:spcBef>
            </a:pPr>
            <a:r>
              <a:rPr lang="en-US" b="true" sz="2796">
                <a:solidFill>
                  <a:srgbClr val="2C0084"/>
                </a:solidFill>
                <a:latin typeface="Poppins Bold"/>
                <a:ea typeface="Poppins Bold"/>
                <a:cs typeface="Poppins Bold"/>
                <a:sym typeface="Poppins Bold"/>
              </a:rPr>
              <a:t>FITNESS TRACKER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2765" y="3073816"/>
            <a:ext cx="5634058" cy="845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17"/>
              </a:lnSpc>
              <a:spcBef>
                <a:spcPct val="0"/>
              </a:spcBef>
            </a:pPr>
            <a:r>
              <a:rPr lang="en-US" b="true" sz="6456" spc="-316" strike="noStrike" u="none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Our Facilities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62466" y="4234851"/>
            <a:ext cx="4964356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Login and Signup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62466" y="4995173"/>
            <a:ext cx="5246336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Tracking Weight Gain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030114" y="5849248"/>
            <a:ext cx="379322" cy="37932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662466" y="5753890"/>
            <a:ext cx="5246336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Tracking Weight Loss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030114" y="6609570"/>
            <a:ext cx="379322" cy="37932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662466" y="6514212"/>
            <a:ext cx="5246336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Tracking Running Workouts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94157">
            <a:off x="1087996" y="1063776"/>
            <a:ext cx="564311" cy="417590"/>
          </a:xfrm>
          <a:custGeom>
            <a:avLst/>
            <a:gdLst/>
            <a:ahLst/>
            <a:cxnLst/>
            <a:rect r="r" b="b" t="t" l="l"/>
            <a:pathLst>
              <a:path h="417590" w="564311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395755">
            <a:off x="17525632" y="2835551"/>
            <a:ext cx="1382292" cy="138229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252134">
            <a:off x="7586128" y="5145563"/>
            <a:ext cx="904300" cy="9043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4222" y="2626692"/>
            <a:ext cx="6447549" cy="4679627"/>
            <a:chOff x="0" y="0"/>
            <a:chExt cx="2899410" cy="21043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3970" y="-1270"/>
              <a:ext cx="2903220" cy="2115820"/>
            </a:xfrm>
            <a:custGeom>
              <a:avLst/>
              <a:gdLst/>
              <a:ahLst/>
              <a:cxnLst/>
              <a:rect r="r" b="b" t="t" l="l"/>
              <a:pathLst>
                <a:path h="2115820" w="2903220">
                  <a:moveTo>
                    <a:pt x="2881630" y="800100"/>
                  </a:moveTo>
                  <a:cubicBezTo>
                    <a:pt x="2880360" y="624840"/>
                    <a:pt x="2870200" y="412750"/>
                    <a:pt x="2870200" y="222250"/>
                  </a:cubicBezTo>
                  <a:cubicBezTo>
                    <a:pt x="2870200" y="170180"/>
                    <a:pt x="2868930" y="66040"/>
                    <a:pt x="2862580" y="13970"/>
                  </a:cubicBezTo>
                  <a:cubicBezTo>
                    <a:pt x="2710180" y="13970"/>
                    <a:pt x="2546350" y="1270"/>
                    <a:pt x="2392680" y="1270"/>
                  </a:cubicBezTo>
                  <a:cubicBezTo>
                    <a:pt x="1593850" y="3810"/>
                    <a:pt x="802640" y="0"/>
                    <a:pt x="5080" y="1270"/>
                  </a:cubicBezTo>
                  <a:cubicBezTo>
                    <a:pt x="5080" y="171450"/>
                    <a:pt x="0" y="360680"/>
                    <a:pt x="1270" y="530860"/>
                  </a:cubicBezTo>
                  <a:cubicBezTo>
                    <a:pt x="3810" y="848360"/>
                    <a:pt x="7620" y="1167130"/>
                    <a:pt x="7620" y="1484630"/>
                  </a:cubicBezTo>
                  <a:cubicBezTo>
                    <a:pt x="7620" y="1638300"/>
                    <a:pt x="6350" y="1790700"/>
                    <a:pt x="13970" y="1944370"/>
                  </a:cubicBezTo>
                  <a:cubicBezTo>
                    <a:pt x="16510" y="1993900"/>
                    <a:pt x="19050" y="2042160"/>
                    <a:pt x="24130" y="2091690"/>
                  </a:cubicBezTo>
                  <a:cubicBezTo>
                    <a:pt x="191770" y="2094230"/>
                    <a:pt x="358140" y="2098040"/>
                    <a:pt x="525780" y="2103120"/>
                  </a:cubicBezTo>
                  <a:cubicBezTo>
                    <a:pt x="971550" y="2115820"/>
                    <a:pt x="1404620" y="2095500"/>
                    <a:pt x="1864360" y="2104390"/>
                  </a:cubicBezTo>
                  <a:cubicBezTo>
                    <a:pt x="2211070" y="2110740"/>
                    <a:pt x="2551430" y="2091690"/>
                    <a:pt x="2898140" y="2091690"/>
                  </a:cubicBezTo>
                  <a:cubicBezTo>
                    <a:pt x="2898140" y="2075180"/>
                    <a:pt x="2899410" y="1978660"/>
                    <a:pt x="2900680" y="1962150"/>
                  </a:cubicBezTo>
                  <a:cubicBezTo>
                    <a:pt x="2903220" y="1863090"/>
                    <a:pt x="2889250" y="1677670"/>
                    <a:pt x="2890520" y="1578610"/>
                  </a:cubicBezTo>
                  <a:cubicBezTo>
                    <a:pt x="2896870" y="1170940"/>
                    <a:pt x="2884170" y="1151890"/>
                    <a:pt x="2881630" y="800100"/>
                  </a:cubicBezTo>
                  <a:close/>
                </a:path>
              </a:pathLst>
            </a:custGeom>
            <a:blipFill>
              <a:blip r:embed="rId4"/>
              <a:stretch>
                <a:fillRect l="0" t="-2343" r="0" b="-2343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827514" y="1242386"/>
            <a:ext cx="3256883" cy="38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84"/>
              </a:lnSpc>
              <a:spcBef>
                <a:spcPct val="0"/>
              </a:spcBef>
            </a:pPr>
            <a:r>
              <a:rPr lang="en-US" b="true" sz="2796">
                <a:solidFill>
                  <a:srgbClr val="2C0084"/>
                </a:solidFill>
                <a:latin typeface="Poppins Bold"/>
                <a:ea typeface="Poppins Bold"/>
                <a:cs typeface="Poppins Bold"/>
                <a:sym typeface="Poppins Bold"/>
              </a:rPr>
              <a:t>FITNESS TRACKER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61764" y="2411362"/>
            <a:ext cx="7304244" cy="97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73"/>
              </a:lnSpc>
              <a:spcBef>
                <a:spcPct val="0"/>
              </a:spcBef>
            </a:pPr>
            <a:r>
              <a:rPr lang="en-US" b="true" sz="6456" spc="-316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LOGIN SCREEN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60395" y="5004293"/>
            <a:ext cx="730424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211F1C"/>
                </a:solidFill>
                <a:latin typeface="Poppins"/>
                <a:ea typeface="Poppins"/>
                <a:cs typeface="Poppins"/>
                <a:sym typeface="Poppins"/>
              </a:rPr>
              <a:t>Registered Users can log in to access their information and track their progress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0395" y="4401021"/>
            <a:ext cx="2462301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LOGIN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0395" y="7023615"/>
            <a:ext cx="7304244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211F1C"/>
                </a:solidFill>
                <a:latin typeface="Poppins"/>
                <a:ea typeface="Poppins"/>
                <a:cs typeface="Poppins"/>
                <a:sym typeface="Poppins"/>
              </a:rPr>
              <a:t>This functionality is for new users who wish to register.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60395" y="6420343"/>
            <a:ext cx="2709549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SIGN UP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94157">
            <a:off x="1087996" y="1063776"/>
            <a:ext cx="564311" cy="417590"/>
          </a:xfrm>
          <a:custGeom>
            <a:avLst/>
            <a:gdLst/>
            <a:ahLst/>
            <a:cxnLst/>
            <a:rect r="r" b="b" t="t" l="l"/>
            <a:pathLst>
              <a:path h="417590" w="564311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395755">
            <a:off x="17525632" y="2835551"/>
            <a:ext cx="1382292" cy="138229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252134">
            <a:off x="7586128" y="5145563"/>
            <a:ext cx="904300" cy="9043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7800" y="2569218"/>
            <a:ext cx="6859271" cy="5237027"/>
          </a:xfrm>
          <a:custGeom>
            <a:avLst/>
            <a:gdLst/>
            <a:ahLst/>
            <a:cxnLst/>
            <a:rect r="r" b="b" t="t" l="l"/>
            <a:pathLst>
              <a:path h="5237027" w="6859271">
                <a:moveTo>
                  <a:pt x="0" y="0"/>
                </a:moveTo>
                <a:lnTo>
                  <a:pt x="6859271" y="0"/>
                </a:lnTo>
                <a:lnTo>
                  <a:pt x="6859271" y="5237027"/>
                </a:lnTo>
                <a:lnTo>
                  <a:pt x="0" y="5237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27514" y="1242386"/>
            <a:ext cx="3256883" cy="38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84"/>
              </a:lnSpc>
              <a:spcBef>
                <a:spcPct val="0"/>
              </a:spcBef>
            </a:pPr>
            <a:r>
              <a:rPr lang="en-US" b="true" sz="2796">
                <a:solidFill>
                  <a:srgbClr val="2C0084"/>
                </a:solidFill>
                <a:latin typeface="Poppins Bold"/>
                <a:ea typeface="Poppins Bold"/>
                <a:cs typeface="Poppins Bold"/>
                <a:sym typeface="Poppins Bold"/>
              </a:rPr>
              <a:t>FITNESS TRACKER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61764" y="2411362"/>
            <a:ext cx="7304244" cy="97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73"/>
              </a:lnSpc>
              <a:spcBef>
                <a:spcPct val="0"/>
              </a:spcBef>
            </a:pPr>
            <a:r>
              <a:rPr lang="en-US" b="true" sz="6456" spc="-316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MAIN HUB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61764" y="4392245"/>
            <a:ext cx="7304244" cy="12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211F1C"/>
                </a:solidFill>
                <a:latin typeface="Poppins"/>
                <a:ea typeface="Poppins"/>
                <a:cs typeface="Poppins"/>
                <a:sym typeface="Poppins"/>
              </a:rPr>
              <a:t>Lets the user access additional functionalities like setting goals for weight gain, seeing their progress and logging their daily weight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61764" y="3788972"/>
            <a:ext cx="2462301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Weight Gain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61764" y="5808295"/>
            <a:ext cx="2709549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Weight Loss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61764" y="8434042"/>
            <a:ext cx="730424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211F1C"/>
                </a:solidFill>
                <a:latin typeface="Poppins"/>
                <a:ea typeface="Poppins"/>
                <a:cs typeface="Poppins"/>
                <a:sym typeface="Poppins"/>
              </a:rPr>
              <a:t>Lets the user access additional functions like setting their running distance and starting their running workout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1764" y="7830769"/>
            <a:ext cx="2709549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>
                <a:solidFill>
                  <a:srgbClr val="330099"/>
                </a:solidFill>
                <a:latin typeface="Poppins Bold"/>
                <a:ea typeface="Poppins Bold"/>
                <a:cs typeface="Poppins Bold"/>
                <a:sym typeface="Poppins Bold"/>
              </a:rPr>
              <a:t>Running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61764" y="6414720"/>
            <a:ext cx="7304244" cy="12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211F1C"/>
                </a:solidFill>
                <a:latin typeface="Poppins"/>
                <a:ea typeface="Poppins"/>
                <a:cs typeface="Poppins"/>
                <a:sym typeface="Poppins"/>
              </a:rPr>
              <a:t>Lets the user access additional functionalities like setting goals for weight loss, seeing their progress, and logging their daily weight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37907" y="5143500"/>
            <a:ext cx="10287000" cy="10287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6952" y="2377117"/>
            <a:ext cx="14871216" cy="396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01"/>
              </a:lnSpc>
            </a:pPr>
            <a:r>
              <a:rPr lang="en-US" sz="16438" spc="-805" b="true">
                <a:solidFill>
                  <a:srgbClr val="FF9999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For Attention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211012" y="3287134"/>
            <a:ext cx="11164682" cy="6637911"/>
          </a:xfrm>
          <a:custGeom>
            <a:avLst/>
            <a:gdLst/>
            <a:ahLst/>
            <a:cxnLst/>
            <a:rect r="r" b="b" t="t" l="l"/>
            <a:pathLst>
              <a:path h="6637911" w="11164682">
                <a:moveTo>
                  <a:pt x="0" y="0"/>
                </a:moveTo>
                <a:lnTo>
                  <a:pt x="11164681" y="0"/>
                </a:lnTo>
                <a:lnTo>
                  <a:pt x="11164681" y="6637911"/>
                </a:lnTo>
                <a:lnTo>
                  <a:pt x="0" y="6637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994157">
            <a:off x="1087996" y="1063776"/>
            <a:ext cx="564311" cy="417590"/>
          </a:xfrm>
          <a:custGeom>
            <a:avLst/>
            <a:gdLst/>
            <a:ahLst/>
            <a:cxnLst/>
            <a:rect r="r" b="b" t="t" l="l"/>
            <a:pathLst>
              <a:path h="417590" w="564311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514" y="1242386"/>
            <a:ext cx="3379293" cy="38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84"/>
              </a:lnSpc>
              <a:spcBef>
                <a:spcPct val="0"/>
              </a:spcBef>
            </a:pPr>
            <a:r>
              <a:rPr lang="en-US" b="true" sz="279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FITNESS TRACKER</a:t>
            </a:r>
          </a:p>
        </p:txBody>
      </p:sp>
      <p:grpSp>
        <p:nvGrpSpPr>
          <p:cNvPr name="Group 9" id="9"/>
          <p:cNvGrpSpPr/>
          <p:nvPr/>
        </p:nvGrpSpPr>
        <p:grpSpPr>
          <a:xfrm rot="5792002">
            <a:off x="-427744" y="2633461"/>
            <a:ext cx="1382292" cy="138229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792002">
            <a:off x="17596854" y="5914944"/>
            <a:ext cx="1382292" cy="138229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DAGYJdcZDUc</dc:identifier>
  <dcterms:modified xsi:type="dcterms:W3CDTF">2011-08-01T06:04:30Z</dcterms:modified>
  <cp:revision>1</cp:revision>
  <dc:title>FitnessTrackerPresentation</dc:title>
</cp:coreProperties>
</file>