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5486400" cy="2743200"/>
  <p:notesSz cx="5486400" cy="2743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850392"/>
            <a:ext cx="466344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1536192"/>
            <a:ext cx="384048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630936"/>
            <a:ext cx="2386584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6" y="630936"/>
            <a:ext cx="2386584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20" y="109728"/>
            <a:ext cx="4937760" cy="43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630936"/>
            <a:ext cx="493776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2551176"/>
            <a:ext cx="175564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2551176"/>
            <a:ext cx="1261872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2551176"/>
            <a:ext cx="1261872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9" y="36698"/>
            <a:ext cx="5399168" cy="26789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9" y="36698"/>
            <a:ext cx="5399168" cy="26789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9" y="36698"/>
            <a:ext cx="5399168" cy="26789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9" y="36698"/>
            <a:ext cx="5399168" cy="26789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9" y="36698"/>
            <a:ext cx="5399168" cy="26789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Graphic1</dc:title>
  <dcterms:created xsi:type="dcterms:W3CDTF">2022-09-20T17:05:58Z</dcterms:created>
  <dcterms:modified xsi:type="dcterms:W3CDTF">2022-09-20T17:05:58Z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Creator">
    <vt:lpwstr>CorelDRAW</vt:lpwstr>
  </property>
  <property fmtid="{D5CDD505-2E9C-101B-9397-08002B2CF9AE}" pid="4" name="LastSaved">
    <vt:filetime>2022-09-20T00:00:00Z</vt:filetime>
  </property>
</Properties>
</file>