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3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8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1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0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8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6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F2B8-9736-4304-AEE4-220DE6C2979E}" type="datetimeFigureOut">
              <a:rPr kumimoji="1" lang="ja-JP" altLang="en-US" smtClean="0"/>
              <a:t>2017/4/21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5D02-6C02-42DB-A939-3062F027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ドッジュ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40244" y="790414"/>
            <a:ext cx="7152378" cy="6067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361340" y="935347"/>
            <a:ext cx="3745143" cy="5772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169" y="1476255"/>
            <a:ext cx="313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Black" panose="020B0A04020102020204" pitchFamily="34" charset="0"/>
              </a:rPr>
              <a:t>Score</a:t>
            </a:r>
            <a:r>
              <a:rPr kumimoji="1" lang="ja-JP" altLang="en-US" dirty="0" smtClean="0">
                <a:latin typeface="Arial Black" panose="020B0A04020102020204" pitchFamily="34" charset="0"/>
              </a:rPr>
              <a:t>　　　　</a:t>
            </a:r>
            <a:r>
              <a:rPr kumimoji="1" lang="en-US" altLang="ja-JP" dirty="0" smtClean="0">
                <a:latin typeface="Arial Black" panose="020B0A04020102020204" pitchFamily="34" charset="0"/>
              </a:rPr>
              <a:t>10546870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33557" y="1115684"/>
            <a:ext cx="312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Black" panose="020B0A04020102020204" pitchFamily="34" charset="0"/>
              </a:rPr>
              <a:t>High Score</a:t>
            </a:r>
            <a:r>
              <a:rPr kumimoji="1" lang="ja-JP" altLang="en-US" dirty="0" smtClean="0">
                <a:latin typeface="Arial Black" panose="020B0A04020102020204" pitchFamily="34" charset="0"/>
              </a:rPr>
              <a:t>　</a:t>
            </a:r>
            <a:r>
              <a:rPr kumimoji="1" lang="en-US" altLang="ja-JP" dirty="0" smtClean="0">
                <a:latin typeface="Arial Black" panose="020B0A04020102020204" pitchFamily="34" charset="0"/>
              </a:rPr>
              <a:t>21065664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5810" y="2206158"/>
            <a:ext cx="121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Black" panose="020B0A04020102020204" pitchFamily="34" charset="0"/>
              </a:rPr>
              <a:t>Player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6899" y="3150115"/>
            <a:ext cx="26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Black" panose="020B0A04020102020204" pitchFamily="34" charset="0"/>
              </a:rPr>
              <a:t>Power</a:t>
            </a:r>
            <a:r>
              <a:rPr kumimoji="1" lang="ja-JP" altLang="en-US" dirty="0" smtClean="0">
                <a:latin typeface="Arial Black" panose="020B0A04020102020204" pitchFamily="34" charset="0"/>
              </a:rPr>
              <a:t>　　      </a:t>
            </a:r>
            <a:r>
              <a:rPr kumimoji="1" lang="en-US" altLang="ja-JP" dirty="0" smtClean="0">
                <a:latin typeface="Arial Black" panose="020B0A04020102020204" pitchFamily="34" charset="0"/>
              </a:rPr>
              <a:t>Lv.5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29852" y="3524249"/>
            <a:ext cx="28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Black" panose="020B0A04020102020204" pitchFamily="34" charset="0"/>
              </a:rPr>
              <a:t>Dodge            295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01" y="949859"/>
            <a:ext cx="3701320" cy="5786666"/>
          </a:xfrm>
          <a:prstGeom prst="rect">
            <a:avLst/>
          </a:prstGeom>
          <a:effectLst>
            <a:innerShdw blurRad="1270000">
              <a:prstClr val="black">
                <a:alpha val="0"/>
              </a:prstClr>
            </a:innerShdw>
            <a:softEdge rad="635000"/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3912729" y="87397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～アリーナ三階席～</a:t>
            </a:r>
            <a:endParaRPr kumimoji="1" lang="ja-JP" altLang="en-US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72" y="2127293"/>
            <a:ext cx="425160" cy="5408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2533" r="9669" b="2029"/>
          <a:stretch/>
        </p:blipFill>
        <p:spPr>
          <a:xfrm flipH="1">
            <a:off x="4021130" y="5510336"/>
            <a:ext cx="375781" cy="62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95" y="2123353"/>
            <a:ext cx="431445" cy="54889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6" y="1752327"/>
            <a:ext cx="431445" cy="54889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80" y="1389804"/>
            <a:ext cx="431445" cy="54889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16789" y="5172635"/>
            <a:ext cx="234658" cy="217897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13600" y="4960300"/>
            <a:ext cx="234658" cy="21789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13600" y="4730208"/>
            <a:ext cx="234658" cy="21789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03744" y="4568720"/>
            <a:ext cx="234658" cy="217897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99623" y="4336000"/>
            <a:ext cx="234658" cy="21789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90648" y="4090583"/>
            <a:ext cx="234658" cy="21789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90647" y="3878248"/>
            <a:ext cx="234658" cy="2178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99623" y="3680044"/>
            <a:ext cx="234658" cy="2178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085259" y="3465830"/>
            <a:ext cx="234658" cy="2178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07" y="1957232"/>
            <a:ext cx="275020" cy="242665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06" y="2353501"/>
            <a:ext cx="275020" cy="24266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71" y="2491351"/>
            <a:ext cx="275020" cy="242665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7" y="2566832"/>
            <a:ext cx="275020" cy="242665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07" y="2719232"/>
            <a:ext cx="275020" cy="24266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7" y="2871632"/>
            <a:ext cx="275020" cy="24266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02" y="2641493"/>
            <a:ext cx="275020" cy="24266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07" y="3176432"/>
            <a:ext cx="275020" cy="242665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07" y="3328832"/>
            <a:ext cx="275020" cy="242665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07" y="3481232"/>
            <a:ext cx="275020" cy="242665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07" y="3633632"/>
            <a:ext cx="275020" cy="24266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4" y="3557779"/>
            <a:ext cx="275020" cy="242665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07" y="3938432"/>
            <a:ext cx="275020" cy="242665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27" y="3985194"/>
            <a:ext cx="275020" cy="242665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07" y="4243232"/>
            <a:ext cx="275020" cy="24266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80" y="4257391"/>
            <a:ext cx="275020" cy="242665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27" y="3998522"/>
            <a:ext cx="275020" cy="24266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07" y="4700432"/>
            <a:ext cx="275020" cy="24266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65" y="3998522"/>
            <a:ext cx="275020" cy="242665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07" y="5005232"/>
            <a:ext cx="275020" cy="24266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87" y="2230376"/>
            <a:ext cx="275020" cy="242665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87" y="2382776"/>
            <a:ext cx="275020" cy="24266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03" y="2748507"/>
            <a:ext cx="275020" cy="24266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52" y="3892740"/>
            <a:ext cx="275020" cy="242665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7" y="2839976"/>
            <a:ext cx="275020" cy="242665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31" y="2212609"/>
            <a:ext cx="308583" cy="272279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48" y="3373594"/>
            <a:ext cx="275020" cy="242665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87" y="3297176"/>
            <a:ext cx="275020" cy="242665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87" y="3449576"/>
            <a:ext cx="275020" cy="242665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87" y="3601976"/>
            <a:ext cx="275020" cy="24266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87" y="3754376"/>
            <a:ext cx="275020" cy="242665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87" y="3906776"/>
            <a:ext cx="275020" cy="24266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04" y="4636881"/>
            <a:ext cx="275020" cy="242665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87" y="4211576"/>
            <a:ext cx="275020" cy="24266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87" y="4363976"/>
            <a:ext cx="275020" cy="24266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01" y="5878443"/>
            <a:ext cx="275020" cy="24266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26" y="3723968"/>
            <a:ext cx="275020" cy="24266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07" y="2993433"/>
            <a:ext cx="275020" cy="242665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70" y="5495379"/>
            <a:ext cx="275020" cy="24266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7" y="3236245"/>
            <a:ext cx="275020" cy="242665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21" y="3646490"/>
            <a:ext cx="275020" cy="242665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78" y="4057588"/>
            <a:ext cx="275020" cy="242665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2426" y="1868592"/>
            <a:ext cx="275020" cy="242665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5431" y="2106620"/>
            <a:ext cx="275020" cy="242665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499036" y="2216864"/>
            <a:ext cx="272673" cy="240594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9316" y="1728768"/>
            <a:ext cx="275020" cy="242665"/>
          </a:xfrm>
          <a:prstGeom prst="rect">
            <a:avLst/>
          </a:prstGeom>
        </p:spPr>
      </p:pic>
      <p:pic>
        <p:nvPicPr>
          <p:cNvPr id="87" name="図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6035" y="2262272"/>
            <a:ext cx="275020" cy="242665"/>
          </a:xfrm>
          <a:prstGeom prst="rect">
            <a:avLst/>
          </a:prstGeom>
        </p:spPr>
      </p:pic>
      <p:pic>
        <p:nvPicPr>
          <p:cNvPr id="88" name="図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6207" y="2489961"/>
            <a:ext cx="275020" cy="242665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41382" y="2614716"/>
            <a:ext cx="275020" cy="242665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8417" y="2810244"/>
            <a:ext cx="275020" cy="242665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61330" y="2659060"/>
            <a:ext cx="275020" cy="242665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6504" y="3162113"/>
            <a:ext cx="275020" cy="242665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7031" y="2994045"/>
            <a:ext cx="275020" cy="242665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5725" y="3173370"/>
            <a:ext cx="275020" cy="242665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6376" y="3262782"/>
            <a:ext cx="216157" cy="190727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9962" y="2792089"/>
            <a:ext cx="275020" cy="242665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27981" y="3523605"/>
            <a:ext cx="275020" cy="24266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529934" y="3426591"/>
            <a:ext cx="170206" cy="15018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41" y="1752326"/>
            <a:ext cx="431445" cy="54889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22" y="2109972"/>
            <a:ext cx="431445" cy="54889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70" y="1389804"/>
            <a:ext cx="431445" cy="5488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97" y="2438188"/>
            <a:ext cx="431445" cy="548894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6" y="2125906"/>
            <a:ext cx="425160" cy="5408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95" y="2127292"/>
            <a:ext cx="425160" cy="5408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04" y="2112739"/>
            <a:ext cx="425160" cy="5408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2" name="図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62" y="2127292"/>
            <a:ext cx="425160" cy="540898"/>
          </a:xfrm>
          <a:prstGeom prst="rect">
            <a:avLst/>
          </a:prstGeom>
          <a:effectLst>
            <a:softEdge rad="0"/>
          </a:effectLst>
        </p:spPr>
      </p:pic>
      <p:sp>
        <p:nvSpPr>
          <p:cNvPr id="106" name="テキスト ボックス 105"/>
          <p:cNvSpPr txBox="1"/>
          <p:nvPr/>
        </p:nvSpPr>
        <p:spPr>
          <a:xfrm>
            <a:off x="9962641" y="6569480"/>
            <a:ext cx="378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チーム名：ぽん・で・らいおん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2533" r="9669" b="2029"/>
          <a:stretch/>
        </p:blipFill>
        <p:spPr>
          <a:xfrm flipH="1">
            <a:off x="7198012" y="4111706"/>
            <a:ext cx="1153445" cy="192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1" name="テキスト ボックス 110"/>
          <p:cNvSpPr txBox="1"/>
          <p:nvPr/>
        </p:nvSpPr>
        <p:spPr>
          <a:xfrm>
            <a:off x="5984878" y="5860841"/>
            <a:ext cx="377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新</a:t>
            </a:r>
            <a:r>
              <a:rPr lang="ja-JP" altLang="en-US" sz="5400" dirty="0" smtClean="0">
                <a:solidFill>
                  <a:srgbClr val="FF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横</a:t>
            </a:r>
            <a:r>
              <a:rPr lang="ja-JP" altLang="en-US" sz="5400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浜物語</a:t>
            </a:r>
            <a:endParaRPr kumimoji="1" lang="ja-JP" altLang="en-US" sz="5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87" y="4059176"/>
            <a:ext cx="275020" cy="242665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87" y="4211576"/>
            <a:ext cx="275020" cy="242665"/>
          </a:xfrm>
          <a:prstGeom prst="rect">
            <a:avLst/>
          </a:prstGeom>
        </p:spPr>
      </p:pic>
      <p:pic>
        <p:nvPicPr>
          <p:cNvPr id="112" name="図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0" y="4621365"/>
            <a:ext cx="275020" cy="242665"/>
          </a:xfrm>
          <a:prstGeom prst="rect">
            <a:avLst/>
          </a:prstGeom>
        </p:spPr>
      </p:pic>
      <p:pic>
        <p:nvPicPr>
          <p:cNvPr id="113" name="図 1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78" y="3803623"/>
            <a:ext cx="275020" cy="242665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80" y="4435088"/>
            <a:ext cx="275020" cy="242665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87" y="4821176"/>
            <a:ext cx="275020" cy="242665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1" y="5507018"/>
            <a:ext cx="275020" cy="242665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7" y="5125976"/>
            <a:ext cx="275020" cy="242665"/>
          </a:xfrm>
          <a:prstGeom prst="rect">
            <a:avLst/>
          </a:prstGeom>
        </p:spPr>
      </p:pic>
      <p:sp>
        <p:nvSpPr>
          <p:cNvPr id="2" name="左中かっこ 1"/>
          <p:cNvSpPr/>
          <p:nvPr/>
        </p:nvSpPr>
        <p:spPr>
          <a:xfrm>
            <a:off x="2127382" y="909932"/>
            <a:ext cx="196207" cy="1974226"/>
          </a:xfrm>
          <a:prstGeom prst="leftBrace">
            <a:avLst>
              <a:gd name="adj1" fmla="val 8333"/>
              <a:gd name="adj2" fmla="val 46860"/>
            </a:avLst>
          </a:prstGeom>
          <a:ln>
            <a:solidFill>
              <a:srgbClr val="FF00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0" y="1149940"/>
            <a:ext cx="2114459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ステージ進行</a:t>
            </a:r>
            <a:endParaRPr kumimoji="1" lang="en-US" altLang="ja-JP" sz="2400" b="1" dirty="0" smtClean="0">
              <a:solidFill>
                <a:srgbClr val="FF006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ここに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てくる敵を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倒して進む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84444" y="96892"/>
            <a:ext cx="812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ゲームコンセプト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：「避ける</a:t>
            </a: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倒す」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8" name="左中かっこ 117"/>
          <p:cNvSpPr/>
          <p:nvPr/>
        </p:nvSpPr>
        <p:spPr>
          <a:xfrm>
            <a:off x="2084444" y="4240657"/>
            <a:ext cx="175511" cy="2373936"/>
          </a:xfrm>
          <a:prstGeom prst="leftBrace">
            <a:avLst>
              <a:gd name="adj1" fmla="val 0"/>
              <a:gd name="adj2" fmla="val 46860"/>
            </a:avLst>
          </a:prstGeom>
          <a:ln>
            <a:solidFill>
              <a:srgbClr val="FF00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-95285" y="4118891"/>
            <a:ext cx="231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66"/>
                </a:solidFill>
                <a:latin typeface="Arial Black" panose="020B0A04020102020204" pitchFamily="34" charset="0"/>
              </a:rPr>
              <a:t>Dodge</a:t>
            </a:r>
          </a:p>
          <a:p>
            <a:endParaRPr lang="en-US" altLang="ja-JP" sz="2400" dirty="0">
              <a:solidFill>
                <a:srgbClr val="FF0066"/>
              </a:solidFill>
              <a:latin typeface="Berlin Sans FB" panose="020E0602020502020306" pitchFamily="34" charset="0"/>
            </a:endParaRPr>
          </a:p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ぎりぎりで避ける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ことによって、自分の発射される弾が強化される。</a:t>
            </a:r>
            <a:endParaRPr lang="en-US" altLang="ja-JP" sz="1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進行していくにつれて敵は強くなるので、強化は必須だ。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左中かっこ 119"/>
          <p:cNvSpPr/>
          <p:nvPr/>
        </p:nvSpPr>
        <p:spPr>
          <a:xfrm flipH="1">
            <a:off x="9562197" y="976751"/>
            <a:ext cx="330869" cy="5664734"/>
          </a:xfrm>
          <a:prstGeom prst="leftBrace">
            <a:avLst>
              <a:gd name="adj1" fmla="val 31753"/>
              <a:gd name="adj2" fmla="val 46860"/>
            </a:avLst>
          </a:prstGeom>
          <a:ln>
            <a:solidFill>
              <a:srgbClr val="FF00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998289" y="2574778"/>
            <a:ext cx="23733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ステータス</a:t>
            </a:r>
            <a:endParaRPr lang="en-US" altLang="ja-JP" sz="2400" b="1" dirty="0">
              <a:solidFill>
                <a:srgbClr val="FF006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ここにはプレイヤーの今の状態を示している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。自分の状態をこまめに確認することが、ステージ進行の鍵だ。</a:t>
            </a:r>
            <a:endParaRPr kumimoji="1" lang="en-US" altLang="ja-JP" sz="1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5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100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HGS行書体</vt:lpstr>
      <vt:lpstr>HGS創英角ﾎﾟｯﾌﾟ体</vt:lpstr>
      <vt:lpstr>メイリオ</vt:lpstr>
      <vt:lpstr>游ゴシック</vt:lpstr>
      <vt:lpstr>游ゴシック Light</vt:lpstr>
      <vt:lpstr>Arial</vt:lpstr>
      <vt:lpstr>Arial Black</vt:lpstr>
      <vt:lpstr>Berlin Sans FB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杉山涼</dc:creator>
  <cp:lastModifiedBy>杉山涼</cp:lastModifiedBy>
  <cp:revision>16</cp:revision>
  <dcterms:created xsi:type="dcterms:W3CDTF">2017-04-16T16:16:08Z</dcterms:created>
  <dcterms:modified xsi:type="dcterms:W3CDTF">2017-04-21T01:28:35Z</dcterms:modified>
</cp:coreProperties>
</file>