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5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CBDC-4692-4554-BD84-FEB93C03A18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早上好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你叫什么名字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0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맑은 고딕</vt:lpstr>
      <vt:lpstr>Arial</vt:lpstr>
      <vt:lpstr>Office 테마</vt:lpstr>
      <vt:lpstr>早上好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早上好</dc:title>
  <dc:creator>samsung</dc:creator>
  <cp:lastModifiedBy>samsung</cp:lastModifiedBy>
  <cp:revision>1</cp:revision>
  <dcterms:created xsi:type="dcterms:W3CDTF">2020-07-26T12:37:56Z</dcterms:created>
  <dcterms:modified xsi:type="dcterms:W3CDTF">2020-07-26T12:38:49Z</dcterms:modified>
</cp:coreProperties>
</file>