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9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7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5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5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1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CBDC-4692-4554-BD84-FEB93C03A18B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068F-EDE9-4414-8724-5E53768AD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早上好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你叫什么名字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3067" y="4453467"/>
            <a:ext cx="200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0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맑은 고딕</vt:lpstr>
      <vt:lpstr>Arial</vt:lpstr>
      <vt:lpstr>Office 테마</vt:lpstr>
      <vt:lpstr>早上好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早上好</dc:title>
  <dc:creator>samsung</dc:creator>
  <cp:lastModifiedBy>samsung</cp:lastModifiedBy>
  <cp:revision>2</cp:revision>
  <dcterms:created xsi:type="dcterms:W3CDTF">2020-07-26T12:37:56Z</dcterms:created>
  <dcterms:modified xsi:type="dcterms:W3CDTF">2020-07-30T13:03:03Z</dcterms:modified>
</cp:coreProperties>
</file>