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67" r:id="rId7"/>
    <p:sldId id="268" r:id="rId8"/>
    <p:sldId id="269" r:id="rId9"/>
    <p:sldId id="270" r:id="rId10"/>
    <p:sldId id="271" r:id="rId11"/>
    <p:sldId id="263" r:id="rId12"/>
    <p:sldId id="264" r:id="rId13"/>
    <p:sldId id="265" r:id="rId14"/>
    <p:sldId id="273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6906250000000009"/>
          <c:y val="0.8"/>
        </c:manualLayout>
      </c:layout>
      <c:overlay val="0"/>
    </c:title>
    <c:autoTitleDeleted val="0"/>
    <c:plotArea>
      <c:layout>
        <c:manualLayout>
          <c:layoutTarget val="inner"/>
          <c:xMode val="edge"/>
          <c:yMode val="edge"/>
          <c:x val="0.24421341863517071"/>
          <c:y val="7.1132627952755947E-2"/>
          <c:w val="0.46990649606299223"/>
          <c:h val="0.70485974409448848"/>
        </c:manualLayout>
      </c:layout>
      <c:pieChart>
        <c:varyColors val="1"/>
        <c:ser>
          <c:idx val="1"/>
          <c:order val="1"/>
          <c:tx>
            <c:strRef>
              <c:f>Sheet1!$B$1</c:f>
              <c:strCache>
                <c:ptCount val="1"/>
                <c:pt idx="0">
                  <c:v>나라별 디도스 피해량</c:v>
                </c:pt>
              </c:strCache>
            </c:strRef>
          </c:tx>
          <c:dLbls>
            <c:dLbl>
              <c:idx val="0"/>
              <c:layout/>
              <c:tx>
                <c:rich>
                  <a:bodyPr/>
                  <a:lstStyle/>
                  <a:p>
                    <a:r>
                      <a:rPr lang="ko-KR" altLang="en-US" dirty="0"/>
                      <a:t>중국</a:t>
                    </a:r>
                    <a:r>
                      <a:rPr lang="ko-KR" altLang="en-US"/>
                      <a:t>
</a:t>
                    </a:r>
                    <a:r>
                      <a:rPr lang="en-US" altLang="ko-KR" smtClean="0"/>
                      <a:t>34.5%</a:t>
                    </a:r>
                    <a:endParaRPr lang="ko-KR" alt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ko-KR" altLang="en-US" dirty="0"/>
                      <a:t>미국</a:t>
                    </a:r>
                    <a:r>
                      <a:rPr lang="ko-KR" altLang="en-US"/>
                      <a:t>
</a:t>
                    </a:r>
                    <a:r>
                      <a:rPr lang="en-US" altLang="ko-KR" smtClean="0"/>
                      <a:t>20.8%</a:t>
                    </a:r>
                    <a:endParaRPr lang="ko-KR" alt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r>
                      <a:rPr lang="ko-KR" altLang="en-US" dirty="0"/>
                      <a:t>한국</a:t>
                    </a:r>
                    <a:r>
                      <a:rPr lang="ko-KR" altLang="en-US"/>
                      <a:t>
</a:t>
                    </a:r>
                    <a:r>
                      <a:rPr lang="en-US" altLang="ko-KR" smtClean="0"/>
                      <a:t>17.7%</a:t>
                    </a:r>
                    <a:endParaRPr lang="ko-KR" alt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ko-KR" altLang="en-US" dirty="0"/>
                      <a:t>그 외</a:t>
                    </a:r>
                    <a:r>
                      <a:rPr lang="ko-KR" altLang="en-US"/>
                      <a:t>
</a:t>
                    </a:r>
                    <a:r>
                      <a:rPr lang="en-US" altLang="ko-KR" smtClean="0"/>
                      <a:t>27%</a:t>
                    </a:r>
                    <a:endParaRPr lang="ko-KR" alt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baseline="0">
                    <a:ea typeface="HY그래픽" pitchFamily="18" charset="-127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중국</c:v>
                </c:pt>
                <c:pt idx="1">
                  <c:v>미국</c:v>
                </c:pt>
                <c:pt idx="2">
                  <c:v>한국</c:v>
                </c:pt>
                <c:pt idx="3">
                  <c:v>그 외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3.4</c:v>
                </c:pt>
                <c:pt idx="1">
                  <c:v>2</c:v>
                </c:pt>
                <c:pt idx="2">
                  <c:v>1.7000000000000004</c:v>
                </c:pt>
                <c:pt idx="3">
                  <c:v>1.2</c:v>
                </c:pt>
              </c:numCache>
            </c:numRef>
          </c:val>
        </c:ser>
        <c:ser>
          <c:idx val="2"/>
          <c:order val="2"/>
          <c:tx>
            <c:strRef>
              <c:f>Sheet1!$B$1</c:f>
              <c:strCache>
                <c:ptCount val="1"/>
                <c:pt idx="0">
                  <c:v>나라별 디도스 피해량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중국</c:v>
                </c:pt>
                <c:pt idx="1">
                  <c:v>미국</c:v>
                </c:pt>
                <c:pt idx="2">
                  <c:v>한국</c:v>
                </c:pt>
                <c:pt idx="3">
                  <c:v>그 외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3.4</c:v>
                </c:pt>
                <c:pt idx="1">
                  <c:v>2</c:v>
                </c:pt>
                <c:pt idx="2">
                  <c:v>1.7000000000000004</c:v>
                </c:pt>
                <c:pt idx="3">
                  <c:v>1.2</c:v>
                </c:pt>
              </c:numCache>
            </c:numRef>
          </c:val>
        </c:ser>
        <c:ser>
          <c:idx val="3"/>
          <c:order val="3"/>
          <c:tx>
            <c:strRef>
              <c:f>Sheet1!$B$1</c:f>
              <c:strCache>
                <c:ptCount val="1"/>
                <c:pt idx="0">
                  <c:v>나라별 디도스 피해량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중국</c:v>
                </c:pt>
                <c:pt idx="1">
                  <c:v>미국</c:v>
                </c:pt>
                <c:pt idx="2">
                  <c:v>한국</c:v>
                </c:pt>
                <c:pt idx="3">
                  <c:v>그 외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3.4</c:v>
                </c:pt>
                <c:pt idx="1">
                  <c:v>2</c:v>
                </c:pt>
                <c:pt idx="2">
                  <c:v>1.7000000000000004</c:v>
                </c:pt>
                <c:pt idx="3">
                  <c:v>1.2</c:v>
                </c:pt>
              </c:numCache>
            </c:numRef>
          </c:val>
        </c:ser>
        <c:ser>
          <c:idx val="4"/>
          <c:order val="4"/>
          <c:tx>
            <c:strRef>
              <c:f>Sheet1!$B$1</c:f>
              <c:strCache>
                <c:ptCount val="1"/>
                <c:pt idx="0">
                  <c:v>나라별 디도스 피해량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중국</c:v>
                </c:pt>
                <c:pt idx="1">
                  <c:v>미국</c:v>
                </c:pt>
                <c:pt idx="2">
                  <c:v>한국</c:v>
                </c:pt>
                <c:pt idx="3">
                  <c:v>그 외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3.4</c:v>
                </c:pt>
                <c:pt idx="1">
                  <c:v>2</c:v>
                </c:pt>
                <c:pt idx="2">
                  <c:v>1.7000000000000004</c:v>
                </c:pt>
                <c:pt idx="3">
                  <c:v>1.2</c:v>
                </c:pt>
              </c:numCache>
            </c:numRef>
          </c:val>
        </c:ser>
        <c:ser>
          <c:idx val="5"/>
          <c:order val="5"/>
          <c:tx>
            <c:strRef>
              <c:f>Sheet1!$B$1</c:f>
              <c:strCache>
                <c:ptCount val="1"/>
                <c:pt idx="0">
                  <c:v>나라별 디도스 피해량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중국</c:v>
                </c:pt>
                <c:pt idx="1">
                  <c:v>미국</c:v>
                </c:pt>
                <c:pt idx="2">
                  <c:v>한국</c:v>
                </c:pt>
                <c:pt idx="3">
                  <c:v>그 외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3.4</c:v>
                </c:pt>
                <c:pt idx="1">
                  <c:v>2</c:v>
                </c:pt>
                <c:pt idx="2">
                  <c:v>1.7000000000000004</c:v>
                </c:pt>
                <c:pt idx="3">
                  <c:v>1.2</c:v>
                </c:pt>
              </c:numCache>
            </c:numRef>
          </c:val>
        </c:ser>
        <c:ser>
          <c:idx val="6"/>
          <c:order val="6"/>
          <c:tx>
            <c:strRef>
              <c:f>Sheet1!$B$1</c:f>
              <c:strCache>
                <c:ptCount val="1"/>
                <c:pt idx="0">
                  <c:v>나라별 디도스 피해량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중국</c:v>
                </c:pt>
                <c:pt idx="1">
                  <c:v>미국</c:v>
                </c:pt>
                <c:pt idx="2">
                  <c:v>한국</c:v>
                </c:pt>
                <c:pt idx="3">
                  <c:v>그 외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3.4</c:v>
                </c:pt>
                <c:pt idx="1">
                  <c:v>2</c:v>
                </c:pt>
                <c:pt idx="2">
                  <c:v>1.7000000000000004</c:v>
                </c:pt>
                <c:pt idx="3">
                  <c:v>1.2</c:v>
                </c:pt>
              </c:numCache>
            </c:numRef>
          </c:val>
        </c:ser>
        <c:ser>
          <c:idx val="7"/>
          <c:order val="7"/>
          <c:tx>
            <c:strRef>
              <c:f>Sheet1!$B$1</c:f>
              <c:strCache>
                <c:ptCount val="1"/>
                <c:pt idx="0">
                  <c:v>나라별 디도스 피해량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중국</c:v>
                </c:pt>
                <c:pt idx="1">
                  <c:v>미국</c:v>
                </c:pt>
                <c:pt idx="2">
                  <c:v>한국</c:v>
                </c:pt>
                <c:pt idx="3">
                  <c:v>그 외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3.4</c:v>
                </c:pt>
                <c:pt idx="1">
                  <c:v>2</c:v>
                </c:pt>
                <c:pt idx="2">
                  <c:v>1.7000000000000004</c:v>
                </c:pt>
                <c:pt idx="3">
                  <c:v>1.2</c:v>
                </c:pt>
              </c:numCache>
            </c:numRef>
          </c:val>
        </c:ser>
        <c:ser>
          <c:idx val="8"/>
          <c:order val="8"/>
          <c:tx>
            <c:strRef>
              <c:f>Sheet1!$B$1</c:f>
              <c:strCache>
                <c:ptCount val="1"/>
                <c:pt idx="0">
                  <c:v>나라별 디도스 피해량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중국</c:v>
                </c:pt>
                <c:pt idx="1">
                  <c:v>미국</c:v>
                </c:pt>
                <c:pt idx="2">
                  <c:v>한국</c:v>
                </c:pt>
                <c:pt idx="3">
                  <c:v>그 외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3.4</c:v>
                </c:pt>
                <c:pt idx="1">
                  <c:v>2</c:v>
                </c:pt>
                <c:pt idx="2">
                  <c:v>1.7000000000000004</c:v>
                </c:pt>
                <c:pt idx="3">
                  <c:v>1.2</c:v>
                </c:pt>
              </c:numCache>
            </c:numRef>
          </c:val>
        </c:ser>
        <c:ser>
          <c:idx val="0"/>
          <c:order val="0"/>
          <c:tx>
            <c:strRef>
              <c:f>Sheet1!$B$1</c:f>
              <c:strCache>
                <c:ptCount val="1"/>
                <c:pt idx="0">
                  <c:v>나라별 디도스 피해량</c:v>
                </c:pt>
              </c:strCache>
            </c:strRef>
          </c:tx>
          <c:dLbls>
            <c:spPr>
              <a:noFill/>
              <a:ln>
                <a:noFill/>
              </a:ln>
              <a:effectLst/>
            </c:sp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중국</c:v>
                </c:pt>
                <c:pt idx="1">
                  <c:v>미국</c:v>
                </c:pt>
                <c:pt idx="2">
                  <c:v>한국</c:v>
                </c:pt>
                <c:pt idx="3">
                  <c:v>그 외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3.4</c:v>
                </c:pt>
                <c:pt idx="1">
                  <c:v>2</c:v>
                </c:pt>
                <c:pt idx="2">
                  <c:v>1.7000000000000004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0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ko-KR"/>
    </a:p>
  </c:txPr>
  <c:externalData r:id="rId1">
    <c:autoUpdate val="0"/>
  </c:externalData>
</c:chartSpace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FF86A5-0818-405A-9033-633AECDAD07C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C882C67A-6367-4BE0-93AB-30089515FA23}">
      <dgm:prSet phldrT="[텍스트]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pPr latinLnBrk="1"/>
          <a:r>
            <a:rPr lang="en-US" altLang="ko-KR" dirty="0" smtClean="0"/>
            <a:t> </a:t>
          </a:r>
          <a:endParaRPr lang="ko-KR" altLang="en-US" dirty="0"/>
        </a:p>
      </dgm:t>
    </dgm:pt>
    <dgm:pt modelId="{DF12D330-5775-459A-807C-3D17FEFED377}" type="parTrans" cxnId="{1C38A42E-E0E0-4BB3-9881-2353C57C5869}">
      <dgm:prSet/>
      <dgm:spPr/>
      <dgm:t>
        <a:bodyPr/>
        <a:lstStyle/>
        <a:p>
          <a:pPr latinLnBrk="1"/>
          <a:endParaRPr lang="ko-KR" altLang="en-US"/>
        </a:p>
      </dgm:t>
    </dgm:pt>
    <dgm:pt modelId="{B6AAFB7C-EEC6-4B72-8B73-EB2457C69430}" type="sibTrans" cxnId="{1C38A42E-E0E0-4BB3-9881-2353C57C5869}">
      <dgm:prSet/>
      <dgm:spPr/>
      <dgm:t>
        <a:bodyPr/>
        <a:lstStyle/>
        <a:p>
          <a:pPr latinLnBrk="1"/>
          <a:endParaRPr lang="ko-KR" altLang="en-US"/>
        </a:p>
      </dgm:t>
    </dgm:pt>
    <dgm:pt modelId="{F1946261-DDA1-4F4F-A5F9-482363D30DDD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061C7B06-2731-4C3C-A7ED-5A922C8E9259}" type="parTrans" cxnId="{97F3BEB1-4190-497E-A156-AB71CE256735}">
      <dgm:prSet/>
      <dgm:spPr/>
      <dgm:t>
        <a:bodyPr/>
        <a:lstStyle/>
        <a:p>
          <a:pPr latinLnBrk="1"/>
          <a:endParaRPr lang="ko-KR" altLang="en-US"/>
        </a:p>
      </dgm:t>
    </dgm:pt>
    <dgm:pt modelId="{B36AF373-8A85-43D1-9CCE-8DCB8AFEFD0F}" type="sibTrans" cxnId="{97F3BEB1-4190-497E-A156-AB71CE256735}">
      <dgm:prSet/>
      <dgm:spPr/>
      <dgm:t>
        <a:bodyPr/>
        <a:lstStyle/>
        <a:p>
          <a:pPr latinLnBrk="1"/>
          <a:endParaRPr lang="ko-KR" altLang="en-US"/>
        </a:p>
      </dgm:t>
    </dgm:pt>
    <dgm:pt modelId="{8D4013A6-1431-4F21-B946-796945609A3D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EABBA068-5EF9-454A-92C1-F31869218164}" type="parTrans" cxnId="{B9A1E456-CFBF-44D8-8244-8DD426E60D91}">
      <dgm:prSet/>
      <dgm:spPr/>
      <dgm:t>
        <a:bodyPr/>
        <a:lstStyle/>
        <a:p>
          <a:pPr latinLnBrk="1"/>
          <a:endParaRPr lang="ko-KR" altLang="en-US"/>
        </a:p>
      </dgm:t>
    </dgm:pt>
    <dgm:pt modelId="{4E8887B5-7001-453B-AD76-BB83A57E98B9}" type="sibTrans" cxnId="{B9A1E456-CFBF-44D8-8244-8DD426E60D91}">
      <dgm:prSet/>
      <dgm:spPr/>
      <dgm:t>
        <a:bodyPr/>
        <a:lstStyle/>
        <a:p>
          <a:pPr latinLnBrk="1"/>
          <a:endParaRPr lang="ko-KR" altLang="en-US"/>
        </a:p>
      </dgm:t>
    </dgm:pt>
    <dgm:pt modelId="{BD97F1A6-63AF-49F1-A1A3-803AE1EFB9FA}">
      <dgm:prSet phldrT="[텍스트]"/>
      <dgm:spPr/>
      <dgm:t>
        <a:bodyPr/>
        <a:lstStyle/>
        <a:p>
          <a:pPr latinLnBrk="1"/>
          <a:r>
            <a:rPr lang="ko-KR" altLang="en-US" dirty="0" smtClean="0"/>
            <a:t>공격 형태의 다양화</a:t>
          </a:r>
          <a:r>
            <a:rPr lang="en-US" altLang="ko-KR" dirty="0" smtClean="0"/>
            <a:t>,</a:t>
          </a:r>
          <a:r>
            <a:rPr lang="ko-KR" altLang="en-US" dirty="0" smtClean="0"/>
            <a:t>고도화</a:t>
          </a:r>
          <a:endParaRPr lang="ko-KR" altLang="en-US" dirty="0"/>
        </a:p>
      </dgm:t>
    </dgm:pt>
    <dgm:pt modelId="{04758896-0DB0-4024-B455-4251E5F61244}" type="parTrans" cxnId="{614E0B12-A4F4-4B5A-8C97-9EA8B1E29172}">
      <dgm:prSet/>
      <dgm:spPr/>
      <dgm:t>
        <a:bodyPr/>
        <a:lstStyle/>
        <a:p>
          <a:pPr latinLnBrk="1"/>
          <a:endParaRPr lang="ko-KR" altLang="en-US"/>
        </a:p>
      </dgm:t>
    </dgm:pt>
    <dgm:pt modelId="{8A4A707D-9523-4BBE-B5C1-5E1582C61AE3}" type="sibTrans" cxnId="{614E0B12-A4F4-4B5A-8C97-9EA8B1E29172}">
      <dgm:prSet/>
      <dgm:spPr/>
      <dgm:t>
        <a:bodyPr/>
        <a:lstStyle/>
        <a:p>
          <a:pPr latinLnBrk="1"/>
          <a:endParaRPr lang="ko-KR" altLang="en-US"/>
        </a:p>
      </dgm:t>
    </dgm:pt>
    <dgm:pt modelId="{F2B4CF41-0017-4C01-A5F1-C0DBC743E3A7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81A05409-0219-4711-881D-745782859029}" type="parTrans" cxnId="{43370B2D-91D1-4502-80CD-293CF76E021F}">
      <dgm:prSet/>
      <dgm:spPr/>
      <dgm:t>
        <a:bodyPr/>
        <a:lstStyle/>
        <a:p>
          <a:pPr latinLnBrk="1"/>
          <a:endParaRPr lang="ko-KR" altLang="en-US"/>
        </a:p>
      </dgm:t>
    </dgm:pt>
    <dgm:pt modelId="{70D245B4-D8AB-4E84-AFB5-30901E53CF3C}" type="sibTrans" cxnId="{43370B2D-91D1-4502-80CD-293CF76E021F}">
      <dgm:prSet/>
      <dgm:spPr/>
      <dgm:t>
        <a:bodyPr/>
        <a:lstStyle/>
        <a:p>
          <a:pPr latinLnBrk="1"/>
          <a:endParaRPr lang="ko-KR" altLang="en-US"/>
        </a:p>
      </dgm:t>
    </dgm:pt>
    <dgm:pt modelId="{A126ED9F-F89B-4BFF-8497-8BEBF8EF35BF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35C6611B-E92F-4D7A-9081-A548BB49BF85}" type="parTrans" cxnId="{E075742B-35D0-4CD7-8557-DCF8F364A3FD}">
      <dgm:prSet/>
      <dgm:spPr/>
      <dgm:t>
        <a:bodyPr/>
        <a:lstStyle/>
        <a:p>
          <a:pPr latinLnBrk="1"/>
          <a:endParaRPr lang="ko-KR" altLang="en-US"/>
        </a:p>
      </dgm:t>
    </dgm:pt>
    <dgm:pt modelId="{ECDFB26B-6F4C-45ED-8666-4C48A23F5787}" type="sibTrans" cxnId="{E075742B-35D0-4CD7-8557-DCF8F364A3FD}">
      <dgm:prSet/>
      <dgm:spPr/>
      <dgm:t>
        <a:bodyPr/>
        <a:lstStyle/>
        <a:p>
          <a:pPr latinLnBrk="1"/>
          <a:endParaRPr lang="ko-KR" altLang="en-US"/>
        </a:p>
      </dgm:t>
    </dgm:pt>
    <dgm:pt modelId="{761BAB7E-60EE-460B-92A5-D06D0C2C7EDB}">
      <dgm:prSet phldrT="[텍스트]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  <dgm:t>
        <a:bodyPr/>
        <a:lstStyle/>
        <a:p>
          <a:pPr latinLnBrk="1"/>
          <a:endParaRPr lang="ko-KR" altLang="en-US" dirty="0"/>
        </a:p>
      </dgm:t>
    </dgm:pt>
    <dgm:pt modelId="{79428718-BF59-4A14-9974-CEB5A0353FB3}" type="parTrans" cxnId="{EAA225F2-BF15-4641-8221-457701DA440F}">
      <dgm:prSet/>
      <dgm:spPr/>
      <dgm:t>
        <a:bodyPr/>
        <a:lstStyle/>
        <a:p>
          <a:pPr latinLnBrk="1"/>
          <a:endParaRPr lang="ko-KR" altLang="en-US"/>
        </a:p>
      </dgm:t>
    </dgm:pt>
    <dgm:pt modelId="{3D9C73DD-1FB8-4C1F-A7A3-45C7246FF1A0}" type="sibTrans" cxnId="{EAA225F2-BF15-4641-8221-457701DA440F}">
      <dgm:prSet/>
      <dgm:spPr/>
      <dgm:t>
        <a:bodyPr/>
        <a:lstStyle/>
        <a:p>
          <a:pPr latinLnBrk="1"/>
          <a:endParaRPr lang="ko-KR" altLang="en-US"/>
        </a:p>
      </dgm:t>
    </dgm:pt>
    <dgm:pt modelId="{D8791F1D-76CF-4C3D-9F54-7102F3A630A3}">
      <dgm:prSet/>
      <dgm:spPr/>
      <dgm:t>
        <a:bodyPr/>
        <a:lstStyle/>
        <a:p>
          <a:pPr latinLnBrk="1"/>
          <a:r>
            <a:rPr lang="en-US" altLang="ko-KR" dirty="0" smtClean="0"/>
            <a:t>Agent </a:t>
          </a:r>
          <a:r>
            <a:rPr lang="ko-KR" altLang="en-US" dirty="0" smtClean="0"/>
            <a:t>차단의 감소</a:t>
          </a:r>
          <a:endParaRPr lang="ko-KR" altLang="en-US" dirty="0"/>
        </a:p>
      </dgm:t>
    </dgm:pt>
    <dgm:pt modelId="{8D23DEC9-CC78-4ABE-8E72-61E03598F1B4}" type="parTrans" cxnId="{D41F3025-6BBC-4230-9675-705CFDD35672}">
      <dgm:prSet/>
      <dgm:spPr/>
      <dgm:t>
        <a:bodyPr/>
        <a:lstStyle/>
        <a:p>
          <a:pPr latinLnBrk="1"/>
          <a:endParaRPr lang="ko-KR" altLang="en-US"/>
        </a:p>
      </dgm:t>
    </dgm:pt>
    <dgm:pt modelId="{FFEE3FD9-E636-4558-B37A-F0EB8788C8B5}" type="sibTrans" cxnId="{D41F3025-6BBC-4230-9675-705CFDD35672}">
      <dgm:prSet/>
      <dgm:spPr/>
      <dgm:t>
        <a:bodyPr/>
        <a:lstStyle/>
        <a:p>
          <a:pPr latinLnBrk="1"/>
          <a:endParaRPr lang="ko-KR" altLang="en-US"/>
        </a:p>
      </dgm:t>
    </dgm:pt>
    <dgm:pt modelId="{CF87CE92-1689-4254-8CA4-5BEBF2BE2F92}">
      <dgm:prSet/>
      <dgm:spPr/>
      <dgm:t>
        <a:bodyPr/>
        <a:lstStyle/>
        <a:p>
          <a:pPr latinLnBrk="1"/>
          <a:endParaRPr lang="ko-KR" altLang="en-US" dirty="0"/>
        </a:p>
      </dgm:t>
    </dgm:pt>
    <dgm:pt modelId="{E1905099-EBF7-4175-87AC-52830C9F46C7}" type="parTrans" cxnId="{0450199D-1409-46E4-8AC4-725272D62190}">
      <dgm:prSet/>
      <dgm:spPr/>
      <dgm:t>
        <a:bodyPr/>
        <a:lstStyle/>
        <a:p>
          <a:pPr latinLnBrk="1"/>
          <a:endParaRPr lang="ko-KR" altLang="en-US"/>
        </a:p>
      </dgm:t>
    </dgm:pt>
    <dgm:pt modelId="{B295D6C7-0295-45C1-9E32-38C36983E5F2}" type="sibTrans" cxnId="{0450199D-1409-46E4-8AC4-725272D62190}">
      <dgm:prSet/>
      <dgm:spPr/>
      <dgm:t>
        <a:bodyPr/>
        <a:lstStyle/>
        <a:p>
          <a:pPr latinLnBrk="1"/>
          <a:endParaRPr lang="ko-KR" altLang="en-US"/>
        </a:p>
      </dgm:t>
    </dgm:pt>
    <dgm:pt modelId="{67C6BA0E-B040-4764-9190-A26E26F07702}">
      <dgm:prSet/>
      <dgm:spPr/>
      <dgm:t>
        <a:bodyPr/>
        <a:lstStyle/>
        <a:p>
          <a:pPr latinLnBrk="1"/>
          <a:endParaRPr lang="ko-KR" altLang="en-US" dirty="0"/>
        </a:p>
      </dgm:t>
    </dgm:pt>
    <dgm:pt modelId="{BA321DCB-AC81-44E5-AA14-D3FF6FCF1EE8}" type="parTrans" cxnId="{E9F3B2CC-8AA9-459E-AC4A-73ACD7651F94}">
      <dgm:prSet/>
      <dgm:spPr/>
      <dgm:t>
        <a:bodyPr/>
        <a:lstStyle/>
        <a:p>
          <a:pPr latinLnBrk="1"/>
          <a:endParaRPr lang="ko-KR" altLang="en-US"/>
        </a:p>
      </dgm:t>
    </dgm:pt>
    <dgm:pt modelId="{07F5AF4D-05B3-4CF1-B176-96FF7CAD92EB}" type="sibTrans" cxnId="{E9F3B2CC-8AA9-459E-AC4A-73ACD7651F94}">
      <dgm:prSet/>
      <dgm:spPr/>
      <dgm:t>
        <a:bodyPr/>
        <a:lstStyle/>
        <a:p>
          <a:pPr latinLnBrk="1"/>
          <a:endParaRPr lang="ko-KR" altLang="en-US"/>
        </a:p>
      </dgm:t>
    </dgm:pt>
    <dgm:pt modelId="{6608ABD4-9B60-4101-9E2A-7E65BD326B73}">
      <dgm:prSet/>
      <dgm:spPr/>
      <dgm:t>
        <a:bodyPr/>
        <a:lstStyle/>
        <a:p>
          <a:pPr latinLnBrk="1"/>
          <a:endParaRPr lang="ko-KR" altLang="en-US" dirty="0"/>
        </a:p>
      </dgm:t>
    </dgm:pt>
    <dgm:pt modelId="{576F257B-8E02-4BC5-AA5A-72E3B571A9C4}" type="parTrans" cxnId="{D4CE3834-F37C-4D9D-8E8C-E6C0150C3E59}">
      <dgm:prSet/>
      <dgm:spPr/>
      <dgm:t>
        <a:bodyPr/>
        <a:lstStyle/>
        <a:p>
          <a:pPr latinLnBrk="1"/>
          <a:endParaRPr lang="ko-KR" altLang="en-US"/>
        </a:p>
      </dgm:t>
    </dgm:pt>
    <dgm:pt modelId="{D389B265-A571-4B84-9A8B-05364E10CD07}" type="sibTrans" cxnId="{D4CE3834-F37C-4D9D-8E8C-E6C0150C3E59}">
      <dgm:prSet/>
      <dgm:spPr/>
      <dgm:t>
        <a:bodyPr/>
        <a:lstStyle/>
        <a:p>
          <a:pPr latinLnBrk="1"/>
          <a:endParaRPr lang="ko-KR" altLang="en-US"/>
        </a:p>
      </dgm:t>
    </dgm:pt>
    <dgm:pt modelId="{38E1F98B-25B1-4511-9467-D57B38A50FFC}">
      <dgm:prSet/>
      <dgm:spPr/>
      <dgm:t>
        <a:bodyPr/>
        <a:lstStyle/>
        <a:p>
          <a:pPr latinLnBrk="1"/>
          <a:endParaRPr lang="ko-KR" altLang="en-US" dirty="0"/>
        </a:p>
      </dgm:t>
    </dgm:pt>
    <dgm:pt modelId="{1949C759-3D76-4084-818F-A2AAA1F75345}" type="parTrans" cxnId="{94CE2573-1760-40F7-BA68-CC2DD882F447}">
      <dgm:prSet/>
      <dgm:spPr/>
      <dgm:t>
        <a:bodyPr/>
        <a:lstStyle/>
        <a:p>
          <a:pPr latinLnBrk="1"/>
          <a:endParaRPr lang="ko-KR" altLang="en-US"/>
        </a:p>
      </dgm:t>
    </dgm:pt>
    <dgm:pt modelId="{0E9EBB41-B4C2-4E55-9E9C-F2AEFA5FC2A1}" type="sibTrans" cxnId="{94CE2573-1760-40F7-BA68-CC2DD882F447}">
      <dgm:prSet/>
      <dgm:spPr/>
      <dgm:t>
        <a:bodyPr/>
        <a:lstStyle/>
        <a:p>
          <a:pPr latinLnBrk="1"/>
          <a:endParaRPr lang="ko-KR" altLang="en-US"/>
        </a:p>
      </dgm:t>
    </dgm:pt>
    <dgm:pt modelId="{44B7AAB8-A250-44B2-8DD8-44447D30FF44}" type="pres">
      <dgm:prSet presAssocID="{98FF86A5-0818-405A-9033-633AECDAD07C}" presName="Name0" presStyleCnt="0">
        <dgm:presLayoutVars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6FD19E5-1942-4CB5-9BDE-AE6520960ABE}" type="pres">
      <dgm:prSet presAssocID="{C882C67A-6367-4BE0-93AB-30089515FA23}" presName="linNode" presStyleCnt="0"/>
      <dgm:spPr/>
    </dgm:pt>
    <dgm:pt modelId="{C9C6B350-17BE-49F3-900F-8905E8F901CC}" type="pres">
      <dgm:prSet presAssocID="{C882C67A-6367-4BE0-93AB-30089515FA23}" presName="parentShp" presStyleLbl="node1" presStyleIdx="0" presStyleCnt="2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5D400E1B-5DEC-48C3-A7C3-F0743255C286}" type="pres">
      <dgm:prSet presAssocID="{C882C67A-6367-4BE0-93AB-30089515FA23}" presName="childShp" presStyleLbl="bgAccFollow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7967749-E2EB-4CDB-9613-7144BE2D558D}" type="pres">
      <dgm:prSet presAssocID="{B6AAFB7C-EEC6-4B72-8B73-EB2457C69430}" presName="spacing" presStyleCnt="0"/>
      <dgm:spPr/>
    </dgm:pt>
    <dgm:pt modelId="{9E2096C0-F2D4-4F41-8C91-021219A39ED0}" type="pres">
      <dgm:prSet presAssocID="{761BAB7E-60EE-460B-92A5-D06D0C2C7EDB}" presName="linNode" presStyleCnt="0"/>
      <dgm:spPr/>
    </dgm:pt>
    <dgm:pt modelId="{4CACC195-FDAA-4C39-BDF0-895DA9773884}" type="pres">
      <dgm:prSet presAssocID="{761BAB7E-60EE-460B-92A5-D06D0C2C7EDB}" presName="parentShp" presStyleLbl="node1" presStyleIdx="1" presStyleCnt="2">
        <dgm:presLayoutVars>
          <dgm:bulletEnabled val="1"/>
        </dgm:presLayoutVars>
      </dgm:prSet>
      <dgm:spPr>
        <a:prstGeom prst="flowChartProcess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676635F-B16A-4C7A-8F09-24C74D80FB87}" type="pres">
      <dgm:prSet presAssocID="{761BAB7E-60EE-460B-92A5-D06D0C2C7EDB}" presName="childShp" presStyleLbl="bgAccFollowNode1" presStyleIdx="1" presStyleCnt="2" custLinFactNeighborX="774" custLinFactNeighborY="-325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3842E04A-0F50-4861-878B-D11EFAB0D247}" type="presOf" srcId="{C882C67A-6367-4BE0-93AB-30089515FA23}" destId="{C9C6B350-17BE-49F3-900F-8905E8F901CC}" srcOrd="0" destOrd="0" presId="urn:microsoft.com/office/officeart/2005/8/layout/vList6"/>
    <dgm:cxn modelId="{8F8FABE3-308A-4A57-A62D-5741A808DC36}" type="presOf" srcId="{A126ED9F-F89B-4BFF-8497-8BEBF8EF35BF}" destId="{5D400E1B-5DEC-48C3-A7C3-F0743255C286}" srcOrd="0" destOrd="0" presId="urn:microsoft.com/office/officeart/2005/8/layout/vList6"/>
    <dgm:cxn modelId="{795EFC17-DE74-4BCB-809E-CABC5D66AC10}" type="presOf" srcId="{98FF86A5-0818-405A-9033-633AECDAD07C}" destId="{44B7AAB8-A250-44B2-8DD8-44447D30FF44}" srcOrd="0" destOrd="0" presId="urn:microsoft.com/office/officeart/2005/8/layout/vList6"/>
    <dgm:cxn modelId="{D41F3025-6BBC-4230-9675-705CFDD35672}" srcId="{761BAB7E-60EE-460B-92A5-D06D0C2C7EDB}" destId="{D8791F1D-76CF-4C3D-9F54-7102F3A630A3}" srcOrd="2" destOrd="0" parTransId="{8D23DEC9-CC78-4ABE-8E72-61E03598F1B4}" sibTransId="{FFEE3FD9-E636-4558-B37A-F0EB8788C8B5}"/>
    <dgm:cxn modelId="{614E0B12-A4F4-4B5A-8C97-9EA8B1E29172}" srcId="{C882C67A-6367-4BE0-93AB-30089515FA23}" destId="{BD97F1A6-63AF-49F1-A1A3-803AE1EFB9FA}" srcOrd="2" destOrd="0" parTransId="{04758896-0DB0-4024-B455-4251E5F61244}" sibTransId="{8A4A707D-9523-4BBE-B5C1-5E1582C61AE3}"/>
    <dgm:cxn modelId="{43370B2D-91D1-4502-80CD-293CF76E021F}" srcId="{C882C67A-6367-4BE0-93AB-30089515FA23}" destId="{F2B4CF41-0017-4C01-A5F1-C0DBC743E3A7}" srcOrd="1" destOrd="0" parTransId="{81A05409-0219-4711-881D-745782859029}" sibTransId="{70D245B4-D8AB-4E84-AFB5-30901E53CF3C}"/>
    <dgm:cxn modelId="{0450199D-1409-46E4-8AC4-725272D62190}" srcId="{761BAB7E-60EE-460B-92A5-D06D0C2C7EDB}" destId="{CF87CE92-1689-4254-8CA4-5BEBF2BE2F92}" srcOrd="0" destOrd="0" parTransId="{E1905099-EBF7-4175-87AC-52830C9F46C7}" sibTransId="{B295D6C7-0295-45C1-9E32-38C36983E5F2}"/>
    <dgm:cxn modelId="{C7B245D4-9FA2-4491-9737-2306EE87EFCA}" type="presOf" srcId="{F2B4CF41-0017-4C01-A5F1-C0DBC743E3A7}" destId="{5D400E1B-5DEC-48C3-A7C3-F0743255C286}" srcOrd="0" destOrd="1" presId="urn:microsoft.com/office/officeart/2005/8/layout/vList6"/>
    <dgm:cxn modelId="{A41B3B2E-4E84-4327-89D9-C088849BBFF9}" type="presOf" srcId="{67C6BA0E-B040-4764-9190-A26E26F07702}" destId="{2676635F-B16A-4C7A-8F09-24C74D80FB87}" srcOrd="0" destOrd="1" presId="urn:microsoft.com/office/officeart/2005/8/layout/vList6"/>
    <dgm:cxn modelId="{D4CE3834-F37C-4D9D-8E8C-E6C0150C3E59}" srcId="{761BAB7E-60EE-460B-92A5-D06D0C2C7EDB}" destId="{6608ABD4-9B60-4101-9E2A-7E65BD326B73}" srcOrd="4" destOrd="0" parTransId="{576F257B-8E02-4BC5-AA5A-72E3B571A9C4}" sibTransId="{D389B265-A571-4B84-9A8B-05364E10CD07}"/>
    <dgm:cxn modelId="{79DEA09E-B117-41F8-8F21-29F6D33A9423}" type="presOf" srcId="{CF87CE92-1689-4254-8CA4-5BEBF2BE2F92}" destId="{2676635F-B16A-4C7A-8F09-24C74D80FB87}" srcOrd="0" destOrd="0" presId="urn:microsoft.com/office/officeart/2005/8/layout/vList6"/>
    <dgm:cxn modelId="{FDB4FCEA-91F4-4CEF-AD45-C57F95B517AB}" type="presOf" srcId="{761BAB7E-60EE-460B-92A5-D06D0C2C7EDB}" destId="{4CACC195-FDAA-4C39-BDF0-895DA9773884}" srcOrd="0" destOrd="0" presId="urn:microsoft.com/office/officeart/2005/8/layout/vList6"/>
    <dgm:cxn modelId="{EAA225F2-BF15-4641-8221-457701DA440F}" srcId="{98FF86A5-0818-405A-9033-633AECDAD07C}" destId="{761BAB7E-60EE-460B-92A5-D06D0C2C7EDB}" srcOrd="1" destOrd="0" parTransId="{79428718-BF59-4A14-9974-CEB5A0353FB3}" sibTransId="{3D9C73DD-1FB8-4C1F-A7A3-45C7246FF1A0}"/>
    <dgm:cxn modelId="{1C38A42E-E0E0-4BB3-9881-2353C57C5869}" srcId="{98FF86A5-0818-405A-9033-633AECDAD07C}" destId="{C882C67A-6367-4BE0-93AB-30089515FA23}" srcOrd="0" destOrd="0" parTransId="{DF12D330-5775-459A-807C-3D17FEFED377}" sibTransId="{B6AAFB7C-EEC6-4B72-8B73-EB2457C69430}"/>
    <dgm:cxn modelId="{C627742E-D62A-426C-B7E4-EF7E319C8C00}" type="presOf" srcId="{38E1F98B-25B1-4511-9467-D57B38A50FFC}" destId="{2676635F-B16A-4C7A-8F09-24C74D80FB87}" srcOrd="0" destOrd="3" presId="urn:microsoft.com/office/officeart/2005/8/layout/vList6"/>
    <dgm:cxn modelId="{4EDBF6B1-8BF7-466A-8A9C-9CF5F220DAED}" type="presOf" srcId="{BD97F1A6-63AF-49F1-A1A3-803AE1EFB9FA}" destId="{5D400E1B-5DEC-48C3-A7C3-F0743255C286}" srcOrd="0" destOrd="2" presId="urn:microsoft.com/office/officeart/2005/8/layout/vList6"/>
    <dgm:cxn modelId="{6B483E72-277D-477C-BAD4-C643245BAF40}" type="presOf" srcId="{6608ABD4-9B60-4101-9E2A-7E65BD326B73}" destId="{2676635F-B16A-4C7A-8F09-24C74D80FB87}" srcOrd="0" destOrd="4" presId="urn:microsoft.com/office/officeart/2005/8/layout/vList6"/>
    <dgm:cxn modelId="{FA191371-A94F-4526-8596-00AA19CFDDF9}" type="presOf" srcId="{D8791F1D-76CF-4C3D-9F54-7102F3A630A3}" destId="{2676635F-B16A-4C7A-8F09-24C74D80FB87}" srcOrd="0" destOrd="2" presId="urn:microsoft.com/office/officeart/2005/8/layout/vList6"/>
    <dgm:cxn modelId="{94CE2573-1760-40F7-BA68-CC2DD882F447}" srcId="{761BAB7E-60EE-460B-92A5-D06D0C2C7EDB}" destId="{38E1F98B-25B1-4511-9467-D57B38A50FFC}" srcOrd="3" destOrd="0" parTransId="{1949C759-3D76-4084-818F-A2AAA1F75345}" sibTransId="{0E9EBB41-B4C2-4E55-9E9C-F2AEFA5FC2A1}"/>
    <dgm:cxn modelId="{CF922A40-880D-4736-A4B7-D85C9B22B9E2}" type="presOf" srcId="{F1946261-DDA1-4F4F-A5F9-482363D30DDD}" destId="{5D400E1B-5DEC-48C3-A7C3-F0743255C286}" srcOrd="0" destOrd="4" presId="urn:microsoft.com/office/officeart/2005/8/layout/vList6"/>
    <dgm:cxn modelId="{E9F3B2CC-8AA9-459E-AC4A-73ACD7651F94}" srcId="{761BAB7E-60EE-460B-92A5-D06D0C2C7EDB}" destId="{67C6BA0E-B040-4764-9190-A26E26F07702}" srcOrd="1" destOrd="0" parTransId="{BA321DCB-AC81-44E5-AA14-D3FF6FCF1EE8}" sibTransId="{07F5AF4D-05B3-4CF1-B176-96FF7CAD92EB}"/>
    <dgm:cxn modelId="{EDA2689D-D0CE-41CA-8D96-A7B4ED128AE7}" type="presOf" srcId="{8D4013A6-1431-4F21-B946-796945609A3D}" destId="{5D400E1B-5DEC-48C3-A7C3-F0743255C286}" srcOrd="0" destOrd="3" presId="urn:microsoft.com/office/officeart/2005/8/layout/vList6"/>
    <dgm:cxn modelId="{97F3BEB1-4190-497E-A156-AB71CE256735}" srcId="{C882C67A-6367-4BE0-93AB-30089515FA23}" destId="{F1946261-DDA1-4F4F-A5F9-482363D30DDD}" srcOrd="4" destOrd="0" parTransId="{061C7B06-2731-4C3C-A7ED-5A922C8E9259}" sibTransId="{B36AF373-8A85-43D1-9CCE-8DCB8AFEFD0F}"/>
    <dgm:cxn modelId="{E075742B-35D0-4CD7-8557-DCF8F364A3FD}" srcId="{C882C67A-6367-4BE0-93AB-30089515FA23}" destId="{A126ED9F-F89B-4BFF-8497-8BEBF8EF35BF}" srcOrd="0" destOrd="0" parTransId="{35C6611B-E92F-4D7A-9081-A548BB49BF85}" sibTransId="{ECDFB26B-6F4C-45ED-8666-4C48A23F5787}"/>
    <dgm:cxn modelId="{B9A1E456-CFBF-44D8-8244-8DD426E60D91}" srcId="{C882C67A-6367-4BE0-93AB-30089515FA23}" destId="{8D4013A6-1431-4F21-B946-796945609A3D}" srcOrd="3" destOrd="0" parTransId="{EABBA068-5EF9-454A-92C1-F31869218164}" sibTransId="{4E8887B5-7001-453B-AD76-BB83A57E98B9}"/>
    <dgm:cxn modelId="{95BBF550-AFB0-44E6-99C1-2D7D6BD78CFE}" type="presParOf" srcId="{44B7AAB8-A250-44B2-8DD8-44447D30FF44}" destId="{56FD19E5-1942-4CB5-9BDE-AE6520960ABE}" srcOrd="0" destOrd="0" presId="urn:microsoft.com/office/officeart/2005/8/layout/vList6"/>
    <dgm:cxn modelId="{767CD3E2-17CB-419F-9FFC-237688C38DB1}" type="presParOf" srcId="{56FD19E5-1942-4CB5-9BDE-AE6520960ABE}" destId="{C9C6B350-17BE-49F3-900F-8905E8F901CC}" srcOrd="0" destOrd="0" presId="urn:microsoft.com/office/officeart/2005/8/layout/vList6"/>
    <dgm:cxn modelId="{E7EE28CA-66FF-4F56-8EBB-F2156D86284A}" type="presParOf" srcId="{56FD19E5-1942-4CB5-9BDE-AE6520960ABE}" destId="{5D400E1B-5DEC-48C3-A7C3-F0743255C286}" srcOrd="1" destOrd="0" presId="urn:microsoft.com/office/officeart/2005/8/layout/vList6"/>
    <dgm:cxn modelId="{692427E3-E2EB-4F85-9CF5-71274E297BD7}" type="presParOf" srcId="{44B7AAB8-A250-44B2-8DD8-44447D30FF44}" destId="{C7967749-E2EB-4CDB-9613-7144BE2D558D}" srcOrd="1" destOrd="0" presId="urn:microsoft.com/office/officeart/2005/8/layout/vList6"/>
    <dgm:cxn modelId="{106A8A13-72ED-422E-9085-F0C734329F9B}" type="presParOf" srcId="{44B7AAB8-A250-44B2-8DD8-44447D30FF44}" destId="{9E2096C0-F2D4-4F41-8C91-021219A39ED0}" srcOrd="2" destOrd="0" presId="urn:microsoft.com/office/officeart/2005/8/layout/vList6"/>
    <dgm:cxn modelId="{DF5E1AB0-42D7-4DCC-A70B-EFFE5598AA0C}" type="presParOf" srcId="{9E2096C0-F2D4-4F41-8C91-021219A39ED0}" destId="{4CACC195-FDAA-4C39-BDF0-895DA9773884}" srcOrd="0" destOrd="0" presId="urn:microsoft.com/office/officeart/2005/8/layout/vList6"/>
    <dgm:cxn modelId="{0B1101BA-CE24-4A12-BACE-E54739A9BC49}" type="presParOf" srcId="{9E2096C0-F2D4-4F41-8C91-021219A39ED0}" destId="{2676635F-B16A-4C7A-8F09-24C74D80FB87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614E71-7B73-4A23-ABF0-B40F67742BE4}" type="doc">
      <dgm:prSet loTypeId="urn:microsoft.com/office/officeart/2005/8/layout/equation2" loCatId="relationship" qsTypeId="urn:microsoft.com/office/officeart/2005/8/quickstyle/simple5" qsCatId="simple" csTypeId="urn:microsoft.com/office/officeart/2005/8/colors/accent1_2" csCatId="accent1" phldr="1"/>
      <dgm:spPr/>
    </dgm:pt>
    <dgm:pt modelId="{EBA6805A-FFA8-4E1A-B66A-F7624983C012}">
      <dgm:prSet phldrT="[텍스트]"/>
      <dgm:spPr/>
      <dgm:t>
        <a:bodyPr/>
        <a:lstStyle/>
        <a:p>
          <a:pPr latinLnBrk="1"/>
          <a:r>
            <a:rPr lang="ko-KR" altLang="en-US" dirty="0" err="1" smtClean="0"/>
            <a:t>트래픽</a:t>
          </a:r>
          <a:endParaRPr lang="en-US" altLang="ko-KR" dirty="0" smtClean="0"/>
        </a:p>
        <a:p>
          <a:pPr latinLnBrk="1"/>
          <a:r>
            <a:rPr lang="ko-KR" altLang="en-US" dirty="0" smtClean="0"/>
            <a:t>증가</a:t>
          </a:r>
          <a:endParaRPr lang="ko-KR" altLang="en-US" dirty="0"/>
        </a:p>
      </dgm:t>
    </dgm:pt>
    <dgm:pt modelId="{731A603A-0941-45E2-9EEA-0089BE6CDB2A}" type="parTrans" cxnId="{EB417BF9-EAA6-48EE-B491-5C9C2BD94A1C}">
      <dgm:prSet/>
      <dgm:spPr/>
      <dgm:t>
        <a:bodyPr/>
        <a:lstStyle/>
        <a:p>
          <a:pPr latinLnBrk="1"/>
          <a:endParaRPr lang="ko-KR" altLang="en-US"/>
        </a:p>
      </dgm:t>
    </dgm:pt>
    <dgm:pt modelId="{A87675EE-40F1-4C49-AAEB-5A79834C93DD}" type="sibTrans" cxnId="{EB417BF9-EAA6-48EE-B491-5C9C2BD94A1C}">
      <dgm:prSet/>
      <dgm:spPr/>
      <dgm:t>
        <a:bodyPr/>
        <a:lstStyle/>
        <a:p>
          <a:pPr latinLnBrk="1"/>
          <a:endParaRPr lang="ko-KR" altLang="en-US"/>
        </a:p>
      </dgm:t>
    </dgm:pt>
    <dgm:pt modelId="{A9086F19-5163-4ECE-AE6C-9BFC9D9EB1B8}">
      <dgm:prSet phldrT="[텍스트]"/>
      <dgm:spPr/>
      <dgm:t>
        <a:bodyPr/>
        <a:lstStyle/>
        <a:p>
          <a:pPr latinLnBrk="1"/>
          <a:r>
            <a:rPr lang="ko-KR" altLang="en-US" dirty="0" smtClean="0"/>
            <a:t>백 로그 큐</a:t>
          </a:r>
          <a:endParaRPr lang="en-US" altLang="ko-KR" dirty="0" smtClean="0"/>
        </a:p>
        <a:p>
          <a:pPr latinLnBrk="1"/>
          <a:r>
            <a:rPr lang="ko-KR" altLang="en-US" dirty="0" smtClean="0"/>
            <a:t>감시</a:t>
          </a:r>
          <a:endParaRPr lang="ko-KR" altLang="en-US" dirty="0"/>
        </a:p>
      </dgm:t>
    </dgm:pt>
    <dgm:pt modelId="{C9ECAFC2-5BDF-456D-813F-3A34CEA75D10}" type="parTrans" cxnId="{F365C3F3-6998-471C-A3DB-5A61F1B30B07}">
      <dgm:prSet/>
      <dgm:spPr/>
      <dgm:t>
        <a:bodyPr/>
        <a:lstStyle/>
        <a:p>
          <a:pPr latinLnBrk="1"/>
          <a:endParaRPr lang="ko-KR" altLang="en-US"/>
        </a:p>
      </dgm:t>
    </dgm:pt>
    <dgm:pt modelId="{CF740DC4-7FB3-477A-8F48-74ACB524C27E}" type="sibTrans" cxnId="{F365C3F3-6998-471C-A3DB-5A61F1B30B07}">
      <dgm:prSet/>
      <dgm:spPr/>
      <dgm:t>
        <a:bodyPr/>
        <a:lstStyle/>
        <a:p>
          <a:pPr latinLnBrk="1"/>
          <a:endParaRPr lang="ko-KR" altLang="en-US"/>
        </a:p>
      </dgm:t>
    </dgm:pt>
    <dgm:pt modelId="{E3AD8D32-F6D4-451C-89D2-8D05BE61847E}">
      <dgm:prSet phldrT="[텍스트]"/>
      <dgm:spPr>
        <a:solidFill>
          <a:schemeClr val="accent4">
            <a:lumMod val="60000"/>
            <a:lumOff val="40000"/>
          </a:schemeClr>
        </a:solidFill>
      </dgm:spPr>
      <dgm:t>
        <a:bodyPr/>
        <a:lstStyle/>
        <a:p>
          <a:pPr latinLnBrk="1"/>
          <a:r>
            <a:rPr lang="en-US" altLang="ko-KR" dirty="0" smtClean="0"/>
            <a:t>IP Swap</a:t>
          </a:r>
          <a:endParaRPr lang="ko-KR" altLang="en-US" dirty="0"/>
        </a:p>
      </dgm:t>
    </dgm:pt>
    <dgm:pt modelId="{26B58BF8-59AE-4F8E-8664-4504328DD8D6}" type="parTrans" cxnId="{5025BFC8-DD6B-4745-B856-6B7C7F7EBF9B}">
      <dgm:prSet/>
      <dgm:spPr/>
      <dgm:t>
        <a:bodyPr/>
        <a:lstStyle/>
        <a:p>
          <a:pPr latinLnBrk="1"/>
          <a:endParaRPr lang="ko-KR" altLang="en-US"/>
        </a:p>
      </dgm:t>
    </dgm:pt>
    <dgm:pt modelId="{B12F6A59-66C6-4FA9-BFBE-AA37E2F920FD}" type="sibTrans" cxnId="{5025BFC8-DD6B-4745-B856-6B7C7F7EBF9B}">
      <dgm:prSet/>
      <dgm:spPr/>
      <dgm:t>
        <a:bodyPr/>
        <a:lstStyle/>
        <a:p>
          <a:pPr latinLnBrk="1"/>
          <a:endParaRPr lang="ko-KR" altLang="en-US"/>
        </a:p>
      </dgm:t>
    </dgm:pt>
    <dgm:pt modelId="{B05B6590-7A84-42EF-917C-74E9E20711E5}" type="pres">
      <dgm:prSet presAssocID="{6D614E71-7B73-4A23-ABF0-B40F67742BE4}" presName="Name0" presStyleCnt="0">
        <dgm:presLayoutVars>
          <dgm:dir/>
          <dgm:resizeHandles val="exact"/>
        </dgm:presLayoutVars>
      </dgm:prSet>
      <dgm:spPr/>
    </dgm:pt>
    <dgm:pt modelId="{9D32C078-B9EB-4DD9-AC5C-77584FF384D4}" type="pres">
      <dgm:prSet presAssocID="{6D614E71-7B73-4A23-ABF0-B40F67742BE4}" presName="vNodes" presStyleCnt="0"/>
      <dgm:spPr/>
    </dgm:pt>
    <dgm:pt modelId="{33A77359-7D9D-402B-B83A-4568601C9F61}" type="pres">
      <dgm:prSet presAssocID="{EBA6805A-FFA8-4E1A-B66A-F7624983C012}" presName="node" presStyleLbl="node1" presStyleIdx="0" presStyleCnt="3" custScaleX="210748" custScaleY="18986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CA6BF44-25EA-4A3B-B690-D887A6519115}" type="pres">
      <dgm:prSet presAssocID="{A87675EE-40F1-4C49-AAEB-5A79834C93DD}" presName="spacerT" presStyleCnt="0"/>
      <dgm:spPr/>
    </dgm:pt>
    <dgm:pt modelId="{C648837A-258C-4A79-B4CC-42BC2F4E97E1}" type="pres">
      <dgm:prSet presAssocID="{A87675EE-40F1-4C49-AAEB-5A79834C93DD}" presName="sibTrans" presStyleLbl="sibTrans2D1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3A32A9BB-4DF8-4595-9298-56F4C38D2542}" type="pres">
      <dgm:prSet presAssocID="{A87675EE-40F1-4C49-AAEB-5A79834C93DD}" presName="spacerB" presStyleCnt="0"/>
      <dgm:spPr/>
    </dgm:pt>
    <dgm:pt modelId="{B52946CE-C006-4931-A211-DDE4CE22F739}" type="pres">
      <dgm:prSet presAssocID="{A9086F19-5163-4ECE-AE6C-9BFC9D9EB1B8}" presName="node" presStyleLbl="node1" presStyleIdx="1" presStyleCnt="3" custScaleX="210748" custScaleY="189866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A61E8E5-A00C-469C-A3BE-F3DE695FC6D3}" type="pres">
      <dgm:prSet presAssocID="{6D614E71-7B73-4A23-ABF0-B40F67742BE4}" presName="sibTransLas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5E24E7A0-A127-448C-A1FE-7FB0935A63F9}" type="pres">
      <dgm:prSet presAssocID="{6D614E71-7B73-4A23-ABF0-B40F67742BE4}" presName="connectorText" presStyleLbl="sibTrans2D1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474A484A-0198-4361-A4AA-30D175A849DD}" type="pres">
      <dgm:prSet presAssocID="{6D614E71-7B73-4A23-ABF0-B40F67742BE4}" presName="lastNode" presStyleLbl="node1" presStyleIdx="2" presStyleCnt="3" custScaleX="187338" custScaleY="162031">
        <dgm:presLayoutVars>
          <dgm:bulletEnabled val="1"/>
        </dgm:presLayoutVars>
      </dgm:prSet>
      <dgm:spPr>
        <a:prstGeom prst="irregularSeal1">
          <a:avLst/>
        </a:prstGeom>
      </dgm:spPr>
      <dgm:t>
        <a:bodyPr/>
        <a:lstStyle/>
        <a:p>
          <a:pPr latinLnBrk="1"/>
          <a:endParaRPr lang="ko-KR" altLang="en-US"/>
        </a:p>
      </dgm:t>
    </dgm:pt>
  </dgm:ptLst>
  <dgm:cxnLst>
    <dgm:cxn modelId="{1B4B6B06-20E7-4A5B-8778-56169BA4435A}" type="presOf" srcId="{E3AD8D32-F6D4-451C-89D2-8D05BE61847E}" destId="{474A484A-0198-4361-A4AA-30D175A849DD}" srcOrd="0" destOrd="0" presId="urn:microsoft.com/office/officeart/2005/8/layout/equation2"/>
    <dgm:cxn modelId="{CFF3F0BB-499A-495B-9282-55478234DEEC}" type="presOf" srcId="{A87675EE-40F1-4C49-AAEB-5A79834C93DD}" destId="{C648837A-258C-4A79-B4CC-42BC2F4E97E1}" srcOrd="0" destOrd="0" presId="urn:microsoft.com/office/officeart/2005/8/layout/equation2"/>
    <dgm:cxn modelId="{5025BFC8-DD6B-4745-B856-6B7C7F7EBF9B}" srcId="{6D614E71-7B73-4A23-ABF0-B40F67742BE4}" destId="{E3AD8D32-F6D4-451C-89D2-8D05BE61847E}" srcOrd="2" destOrd="0" parTransId="{26B58BF8-59AE-4F8E-8664-4504328DD8D6}" sibTransId="{B12F6A59-66C6-4FA9-BFBE-AA37E2F920FD}"/>
    <dgm:cxn modelId="{EB417BF9-EAA6-48EE-B491-5C9C2BD94A1C}" srcId="{6D614E71-7B73-4A23-ABF0-B40F67742BE4}" destId="{EBA6805A-FFA8-4E1A-B66A-F7624983C012}" srcOrd="0" destOrd="0" parTransId="{731A603A-0941-45E2-9EEA-0089BE6CDB2A}" sibTransId="{A87675EE-40F1-4C49-AAEB-5A79834C93DD}"/>
    <dgm:cxn modelId="{DA960691-F313-48C7-95FB-5ED573F0FA87}" type="presOf" srcId="{CF740DC4-7FB3-477A-8F48-74ACB524C27E}" destId="{7A61E8E5-A00C-469C-A3BE-F3DE695FC6D3}" srcOrd="0" destOrd="0" presId="urn:microsoft.com/office/officeart/2005/8/layout/equation2"/>
    <dgm:cxn modelId="{0E606984-8F46-4291-9458-33378C668641}" type="presOf" srcId="{EBA6805A-FFA8-4E1A-B66A-F7624983C012}" destId="{33A77359-7D9D-402B-B83A-4568601C9F61}" srcOrd="0" destOrd="0" presId="urn:microsoft.com/office/officeart/2005/8/layout/equation2"/>
    <dgm:cxn modelId="{4FB51796-49F0-47F4-8683-4202169F5422}" type="presOf" srcId="{6D614E71-7B73-4A23-ABF0-B40F67742BE4}" destId="{B05B6590-7A84-42EF-917C-74E9E20711E5}" srcOrd="0" destOrd="0" presId="urn:microsoft.com/office/officeart/2005/8/layout/equation2"/>
    <dgm:cxn modelId="{6858BC1A-E284-4E02-9B67-48759773216A}" type="presOf" srcId="{A9086F19-5163-4ECE-AE6C-9BFC9D9EB1B8}" destId="{B52946CE-C006-4931-A211-DDE4CE22F739}" srcOrd="0" destOrd="0" presId="urn:microsoft.com/office/officeart/2005/8/layout/equation2"/>
    <dgm:cxn modelId="{F365C3F3-6998-471C-A3DB-5A61F1B30B07}" srcId="{6D614E71-7B73-4A23-ABF0-B40F67742BE4}" destId="{A9086F19-5163-4ECE-AE6C-9BFC9D9EB1B8}" srcOrd="1" destOrd="0" parTransId="{C9ECAFC2-5BDF-456D-813F-3A34CEA75D10}" sibTransId="{CF740DC4-7FB3-477A-8F48-74ACB524C27E}"/>
    <dgm:cxn modelId="{F5047F58-B221-42E8-BD02-6FCCE04AC30D}" type="presOf" srcId="{CF740DC4-7FB3-477A-8F48-74ACB524C27E}" destId="{5E24E7A0-A127-448C-A1FE-7FB0935A63F9}" srcOrd="1" destOrd="0" presId="urn:microsoft.com/office/officeart/2005/8/layout/equation2"/>
    <dgm:cxn modelId="{660B6CCA-6558-4565-8F16-17385A88794C}" type="presParOf" srcId="{B05B6590-7A84-42EF-917C-74E9E20711E5}" destId="{9D32C078-B9EB-4DD9-AC5C-77584FF384D4}" srcOrd="0" destOrd="0" presId="urn:microsoft.com/office/officeart/2005/8/layout/equation2"/>
    <dgm:cxn modelId="{EB297ACC-5C7B-4952-90AC-B66F79579313}" type="presParOf" srcId="{9D32C078-B9EB-4DD9-AC5C-77584FF384D4}" destId="{33A77359-7D9D-402B-B83A-4568601C9F61}" srcOrd="0" destOrd="0" presId="urn:microsoft.com/office/officeart/2005/8/layout/equation2"/>
    <dgm:cxn modelId="{B4443602-8537-422A-AF35-B7E6D1B1E79A}" type="presParOf" srcId="{9D32C078-B9EB-4DD9-AC5C-77584FF384D4}" destId="{9CA6BF44-25EA-4A3B-B690-D887A6519115}" srcOrd="1" destOrd="0" presId="urn:microsoft.com/office/officeart/2005/8/layout/equation2"/>
    <dgm:cxn modelId="{D350E0C4-0F70-4236-AA32-774FC99EC884}" type="presParOf" srcId="{9D32C078-B9EB-4DD9-AC5C-77584FF384D4}" destId="{C648837A-258C-4A79-B4CC-42BC2F4E97E1}" srcOrd="2" destOrd="0" presId="urn:microsoft.com/office/officeart/2005/8/layout/equation2"/>
    <dgm:cxn modelId="{1B63E58C-501F-4618-A14B-ADAFDE1EDB76}" type="presParOf" srcId="{9D32C078-B9EB-4DD9-AC5C-77584FF384D4}" destId="{3A32A9BB-4DF8-4595-9298-56F4C38D2542}" srcOrd="3" destOrd="0" presId="urn:microsoft.com/office/officeart/2005/8/layout/equation2"/>
    <dgm:cxn modelId="{25BD59B1-4AB2-488C-BA24-F3164DC8E729}" type="presParOf" srcId="{9D32C078-B9EB-4DD9-AC5C-77584FF384D4}" destId="{B52946CE-C006-4931-A211-DDE4CE22F739}" srcOrd="4" destOrd="0" presId="urn:microsoft.com/office/officeart/2005/8/layout/equation2"/>
    <dgm:cxn modelId="{BB2600DA-490B-4DB4-A138-6317DA3CB28A}" type="presParOf" srcId="{B05B6590-7A84-42EF-917C-74E9E20711E5}" destId="{7A61E8E5-A00C-469C-A3BE-F3DE695FC6D3}" srcOrd="1" destOrd="0" presId="urn:microsoft.com/office/officeart/2005/8/layout/equation2"/>
    <dgm:cxn modelId="{917DFC23-093B-47C0-9BEA-14604D47F8E7}" type="presParOf" srcId="{7A61E8E5-A00C-469C-A3BE-F3DE695FC6D3}" destId="{5E24E7A0-A127-448C-A1FE-7FB0935A63F9}" srcOrd="0" destOrd="0" presId="urn:microsoft.com/office/officeart/2005/8/layout/equation2"/>
    <dgm:cxn modelId="{8B3AFF40-0E90-42BC-B0DD-E0531EC29CFD}" type="presParOf" srcId="{B05B6590-7A84-42EF-917C-74E9E20711E5}" destId="{474A484A-0198-4361-A4AA-30D175A849DD}" srcOrd="2" destOrd="0" presId="urn:microsoft.com/office/officeart/2005/8/layout/equati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8C04E0-C4DA-44DC-A3C9-ED4B781BFFF4}" type="doc">
      <dgm:prSet loTypeId="urn:microsoft.com/office/officeart/2005/8/layout/arrow4" loCatId="process" qsTypeId="urn:microsoft.com/office/officeart/2005/8/quickstyle/3d2" qsCatId="3D" csTypeId="urn:microsoft.com/office/officeart/2005/8/colors/colorful3" csCatId="colorful" phldr="1"/>
      <dgm:spPr/>
      <dgm:t>
        <a:bodyPr/>
        <a:lstStyle/>
        <a:p>
          <a:pPr latinLnBrk="1"/>
          <a:endParaRPr lang="ko-KR" altLang="en-US"/>
        </a:p>
      </dgm:t>
    </dgm:pt>
    <dgm:pt modelId="{BF487BF9-799A-496B-A4CD-05B726203DEE}">
      <dgm:prSet/>
      <dgm:spPr/>
      <dgm:t>
        <a:bodyPr/>
        <a:lstStyle/>
        <a:p>
          <a:pPr rtl="0" latinLnBrk="1"/>
          <a:endParaRPr lang="en-US" dirty="0" smtClean="0"/>
        </a:p>
        <a:p>
          <a:pPr rtl="0" latinLnBrk="1"/>
          <a:r>
            <a:rPr lang="en-US" dirty="0" smtClean="0"/>
            <a:t>IP</a:t>
          </a:r>
          <a:r>
            <a:rPr lang="ko-KR" dirty="0" smtClean="0"/>
            <a:t>유동적으로 사용가능</a:t>
          </a:r>
          <a:r>
            <a:rPr lang="en-US" altLang="ko-KR" dirty="0" smtClean="0"/>
            <a:t>, </a:t>
          </a:r>
        </a:p>
        <a:p>
          <a:pPr rtl="0" latinLnBrk="1"/>
          <a:r>
            <a:rPr lang="ko-KR" altLang="en-US" dirty="0" smtClean="0"/>
            <a:t>공격분석을 통한 방어능력 증가</a:t>
          </a:r>
          <a:endParaRPr lang="ko-KR" dirty="0"/>
        </a:p>
      </dgm:t>
    </dgm:pt>
    <dgm:pt modelId="{8E26F668-C301-4485-917E-5BC234E8BB5B}" type="parTrans" cxnId="{A4033AE2-6CFD-40F1-B29A-23F41B1EA65A}">
      <dgm:prSet/>
      <dgm:spPr/>
      <dgm:t>
        <a:bodyPr/>
        <a:lstStyle/>
        <a:p>
          <a:pPr latinLnBrk="1"/>
          <a:endParaRPr lang="ko-KR" altLang="en-US"/>
        </a:p>
      </dgm:t>
    </dgm:pt>
    <dgm:pt modelId="{A38CA089-4C44-4B2D-95BF-C3303F2C965E}" type="sibTrans" cxnId="{A4033AE2-6CFD-40F1-B29A-23F41B1EA65A}">
      <dgm:prSet/>
      <dgm:spPr/>
      <dgm:t>
        <a:bodyPr/>
        <a:lstStyle/>
        <a:p>
          <a:pPr latinLnBrk="1"/>
          <a:endParaRPr lang="ko-KR" altLang="en-US"/>
        </a:p>
      </dgm:t>
    </dgm:pt>
    <dgm:pt modelId="{826F2D46-3E13-4F8B-B85C-E05D218E9821}">
      <dgm:prSet/>
      <dgm:spPr/>
      <dgm:t>
        <a:bodyPr/>
        <a:lstStyle/>
        <a:p>
          <a:pPr rtl="0" latinLnBrk="1"/>
          <a:endParaRPr lang="en-US" altLang="ko-KR" dirty="0" smtClean="0"/>
        </a:p>
        <a:p>
          <a:pPr rtl="0" latinLnBrk="1"/>
          <a:r>
            <a:rPr lang="ko-KR" dirty="0" smtClean="0"/>
            <a:t>유지보수 비용절감</a:t>
          </a:r>
          <a:r>
            <a:rPr lang="en-US" altLang="ko-KR" dirty="0" smtClean="0"/>
            <a:t>, </a:t>
          </a:r>
        </a:p>
        <a:p>
          <a:pPr rtl="0" latinLnBrk="1"/>
          <a:r>
            <a:rPr lang="ko-KR" altLang="en-US" dirty="0" smtClean="0"/>
            <a:t>공격 대응 시간 감소</a:t>
          </a:r>
          <a:endParaRPr lang="ko-KR" dirty="0"/>
        </a:p>
      </dgm:t>
    </dgm:pt>
    <dgm:pt modelId="{E5E556EC-D3FE-42E5-9F6B-04733830DD37}" type="parTrans" cxnId="{ED368C02-40A6-4A7F-B5EC-429CC5412624}">
      <dgm:prSet/>
      <dgm:spPr/>
      <dgm:t>
        <a:bodyPr/>
        <a:lstStyle/>
        <a:p>
          <a:pPr latinLnBrk="1"/>
          <a:endParaRPr lang="ko-KR" altLang="en-US"/>
        </a:p>
      </dgm:t>
    </dgm:pt>
    <dgm:pt modelId="{1CDF3879-499E-488D-820D-494D88C22FEA}" type="sibTrans" cxnId="{ED368C02-40A6-4A7F-B5EC-429CC5412624}">
      <dgm:prSet/>
      <dgm:spPr/>
      <dgm:t>
        <a:bodyPr/>
        <a:lstStyle/>
        <a:p>
          <a:pPr latinLnBrk="1"/>
          <a:endParaRPr lang="ko-KR" altLang="en-US"/>
        </a:p>
      </dgm:t>
    </dgm:pt>
    <dgm:pt modelId="{7AF44872-E2EB-40FE-92D8-7366B4B0AC48}">
      <dgm:prSet/>
      <dgm:spPr/>
    </dgm:pt>
    <dgm:pt modelId="{5B2B454D-8D4F-40E6-B1B4-88B708386E1A}" type="parTrans" cxnId="{CAE9FD42-7A6A-4FE2-BC42-3A31BCC1897C}">
      <dgm:prSet/>
      <dgm:spPr/>
      <dgm:t>
        <a:bodyPr/>
        <a:lstStyle/>
        <a:p>
          <a:pPr latinLnBrk="1"/>
          <a:endParaRPr lang="ko-KR" altLang="en-US"/>
        </a:p>
      </dgm:t>
    </dgm:pt>
    <dgm:pt modelId="{D04A6127-FE51-4588-9A4D-A456B727E3CB}" type="sibTrans" cxnId="{CAE9FD42-7A6A-4FE2-BC42-3A31BCC1897C}">
      <dgm:prSet/>
      <dgm:spPr/>
      <dgm:t>
        <a:bodyPr/>
        <a:lstStyle/>
        <a:p>
          <a:pPr latinLnBrk="1"/>
          <a:endParaRPr lang="ko-KR" altLang="en-US"/>
        </a:p>
      </dgm:t>
    </dgm:pt>
    <dgm:pt modelId="{50C7A569-925F-481D-93C1-0E926BE275BA}">
      <dgm:prSet/>
      <dgm:spPr/>
    </dgm:pt>
    <dgm:pt modelId="{4845D9D2-D3B4-4311-A206-D0744C423225}" type="parTrans" cxnId="{7947614A-EDF0-4156-B4BD-595894A30D06}">
      <dgm:prSet/>
      <dgm:spPr/>
      <dgm:t>
        <a:bodyPr/>
        <a:lstStyle/>
        <a:p>
          <a:pPr latinLnBrk="1"/>
          <a:endParaRPr lang="ko-KR" altLang="en-US"/>
        </a:p>
      </dgm:t>
    </dgm:pt>
    <dgm:pt modelId="{8FA72306-A2F6-4006-B1F6-6998F71AC819}" type="sibTrans" cxnId="{7947614A-EDF0-4156-B4BD-595894A30D06}">
      <dgm:prSet/>
      <dgm:spPr/>
      <dgm:t>
        <a:bodyPr/>
        <a:lstStyle/>
        <a:p>
          <a:pPr latinLnBrk="1"/>
          <a:endParaRPr lang="ko-KR" altLang="en-US"/>
        </a:p>
      </dgm:t>
    </dgm:pt>
    <dgm:pt modelId="{6915CDB5-79A9-4A9B-98E3-EFB5BC5E284C}" type="pres">
      <dgm:prSet presAssocID="{A68C04E0-C4DA-44DC-A3C9-ED4B781BFFF4}" presName="compositeShape" presStyleCnt="0">
        <dgm:presLayoutVars>
          <dgm:chMax val="2"/>
          <dgm:dir/>
          <dgm:resizeHandles val="exact"/>
        </dgm:presLayoutVars>
      </dgm:prSet>
      <dgm:spPr/>
    </dgm:pt>
    <dgm:pt modelId="{39C1F048-EDD4-46BC-BE1F-4D69572251C3}" type="pres">
      <dgm:prSet presAssocID="{BF487BF9-799A-496B-A4CD-05B726203DEE}" presName="upArrow" presStyleLbl="node1" presStyleIdx="0" presStyleCnt="2" custScaleX="66564" custLinFactNeighborX="-16250" custLinFactNeighborY="-308"/>
      <dgm:spPr/>
    </dgm:pt>
    <dgm:pt modelId="{0679FDE7-A5D7-43CA-AC19-F1CC0D60FD5E}" type="pres">
      <dgm:prSet presAssocID="{BF487BF9-799A-496B-A4CD-05B726203DEE}" presName="upArrowText" presStyleLbl="revTx" presStyleIdx="0" presStyleCnt="2" custScaleX="133501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AB9424A-6C68-4D02-9C96-A5A9B6D38877}" type="pres">
      <dgm:prSet presAssocID="{826F2D46-3E13-4F8B-B85C-E05D218E9821}" presName="downArrow" presStyleLbl="node1" presStyleIdx="1" presStyleCnt="2" custScaleX="66564" custLinFactNeighborX="21666" custLinFactNeighborY="-308"/>
      <dgm:spPr/>
    </dgm:pt>
    <dgm:pt modelId="{8F11FE62-7802-47BA-AF19-2AFAB8DF25D2}" type="pres">
      <dgm:prSet presAssocID="{826F2D46-3E13-4F8B-B85C-E05D218E9821}" presName="downArrowText" presStyleLbl="revTx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7947614A-EDF0-4156-B4BD-595894A30D06}" srcId="{A68C04E0-C4DA-44DC-A3C9-ED4B781BFFF4}" destId="{50C7A569-925F-481D-93C1-0E926BE275BA}" srcOrd="3" destOrd="0" parTransId="{4845D9D2-D3B4-4311-A206-D0744C423225}" sibTransId="{8FA72306-A2F6-4006-B1F6-6998F71AC819}"/>
    <dgm:cxn modelId="{CAE9FD42-7A6A-4FE2-BC42-3A31BCC1897C}" srcId="{A68C04E0-C4DA-44DC-A3C9-ED4B781BFFF4}" destId="{7AF44872-E2EB-40FE-92D8-7366B4B0AC48}" srcOrd="2" destOrd="0" parTransId="{5B2B454D-8D4F-40E6-B1B4-88B708386E1A}" sibTransId="{D04A6127-FE51-4588-9A4D-A456B727E3CB}"/>
    <dgm:cxn modelId="{ED368C02-40A6-4A7F-B5EC-429CC5412624}" srcId="{A68C04E0-C4DA-44DC-A3C9-ED4B781BFFF4}" destId="{826F2D46-3E13-4F8B-B85C-E05D218E9821}" srcOrd="1" destOrd="0" parTransId="{E5E556EC-D3FE-42E5-9F6B-04733830DD37}" sibTransId="{1CDF3879-499E-488D-820D-494D88C22FEA}"/>
    <dgm:cxn modelId="{8DF20633-F071-408D-9E90-B60B988B7B0D}" type="presOf" srcId="{A68C04E0-C4DA-44DC-A3C9-ED4B781BFFF4}" destId="{6915CDB5-79A9-4A9B-98E3-EFB5BC5E284C}" srcOrd="0" destOrd="0" presId="urn:microsoft.com/office/officeart/2005/8/layout/arrow4"/>
    <dgm:cxn modelId="{3CF1CB0E-28F4-4F9A-BFBD-8AB96E07EBE5}" type="presOf" srcId="{826F2D46-3E13-4F8B-B85C-E05D218E9821}" destId="{8F11FE62-7802-47BA-AF19-2AFAB8DF25D2}" srcOrd="0" destOrd="0" presId="urn:microsoft.com/office/officeart/2005/8/layout/arrow4"/>
    <dgm:cxn modelId="{A4033AE2-6CFD-40F1-B29A-23F41B1EA65A}" srcId="{A68C04E0-C4DA-44DC-A3C9-ED4B781BFFF4}" destId="{BF487BF9-799A-496B-A4CD-05B726203DEE}" srcOrd="0" destOrd="0" parTransId="{8E26F668-C301-4485-917E-5BC234E8BB5B}" sibTransId="{A38CA089-4C44-4B2D-95BF-C3303F2C965E}"/>
    <dgm:cxn modelId="{1922D72B-3A5F-48D3-A32A-B35550F478B0}" type="presOf" srcId="{BF487BF9-799A-496B-A4CD-05B726203DEE}" destId="{0679FDE7-A5D7-43CA-AC19-F1CC0D60FD5E}" srcOrd="0" destOrd="0" presId="urn:microsoft.com/office/officeart/2005/8/layout/arrow4"/>
    <dgm:cxn modelId="{B7707DA5-C2DC-4B38-A9EA-4D40167BC9D4}" type="presParOf" srcId="{6915CDB5-79A9-4A9B-98E3-EFB5BC5E284C}" destId="{39C1F048-EDD4-46BC-BE1F-4D69572251C3}" srcOrd="0" destOrd="0" presId="urn:microsoft.com/office/officeart/2005/8/layout/arrow4"/>
    <dgm:cxn modelId="{C59A4860-C0D6-4312-86DC-87C8F2928A35}" type="presParOf" srcId="{6915CDB5-79A9-4A9B-98E3-EFB5BC5E284C}" destId="{0679FDE7-A5D7-43CA-AC19-F1CC0D60FD5E}" srcOrd="1" destOrd="0" presId="urn:microsoft.com/office/officeart/2005/8/layout/arrow4"/>
    <dgm:cxn modelId="{728B19C6-1C1D-481C-BC1F-1E2FB4E8BEBD}" type="presParOf" srcId="{6915CDB5-79A9-4A9B-98E3-EFB5BC5E284C}" destId="{BAB9424A-6C68-4D02-9C96-A5A9B6D38877}" srcOrd="2" destOrd="0" presId="urn:microsoft.com/office/officeart/2005/8/layout/arrow4"/>
    <dgm:cxn modelId="{C162143B-2955-4EE1-B287-4C22BECADFF6}" type="presParOf" srcId="{6915CDB5-79A9-4A9B-98E3-EFB5BC5E284C}" destId="{8F11FE62-7802-47BA-AF19-2AFAB8DF25D2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400E1B-5DEC-48C3-A7C3-F0743255C286}">
      <dsp:nvSpPr>
        <dsp:cNvPr id="0" name=""/>
        <dsp:cNvSpPr/>
      </dsp:nvSpPr>
      <dsp:spPr>
        <a:xfrm>
          <a:off x="3251199" y="661"/>
          <a:ext cx="4876800" cy="2579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300" kern="1200" dirty="0" smtClean="0"/>
            <a:t>공격 형태의 다양화</a:t>
          </a:r>
          <a:r>
            <a:rPr lang="en-US" altLang="ko-KR" sz="2300" kern="1200" dirty="0" smtClean="0"/>
            <a:t>,</a:t>
          </a:r>
          <a:r>
            <a:rPr lang="ko-KR" altLang="en-US" sz="2300" kern="1200" dirty="0" smtClean="0"/>
            <a:t>고도화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300" kern="1200" dirty="0"/>
        </a:p>
      </dsp:txBody>
      <dsp:txXfrm>
        <a:off x="3251199" y="323122"/>
        <a:ext cx="3909417" cy="1934765"/>
      </dsp:txXfrm>
    </dsp:sp>
    <dsp:sp modelId="{C9C6B350-17BE-49F3-900F-8905E8F901CC}">
      <dsp:nvSpPr>
        <dsp:cNvPr id="0" name=""/>
        <dsp:cNvSpPr/>
      </dsp:nvSpPr>
      <dsp:spPr>
        <a:xfrm>
          <a:off x="0" y="661"/>
          <a:ext cx="3251200" cy="2579687"/>
        </a:xfrm>
        <a:prstGeom prst="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6500" kern="1200" dirty="0" smtClean="0"/>
            <a:t> </a:t>
          </a:r>
          <a:endParaRPr lang="ko-KR" altLang="en-US" sz="6500" kern="1200" dirty="0"/>
        </a:p>
      </dsp:txBody>
      <dsp:txXfrm>
        <a:off x="0" y="661"/>
        <a:ext cx="3251200" cy="2579687"/>
      </dsp:txXfrm>
    </dsp:sp>
    <dsp:sp modelId="{2676635F-B16A-4C7A-8F09-24C74D80FB87}">
      <dsp:nvSpPr>
        <dsp:cNvPr id="0" name=""/>
        <dsp:cNvSpPr/>
      </dsp:nvSpPr>
      <dsp:spPr>
        <a:xfrm>
          <a:off x="3251199" y="2829933"/>
          <a:ext cx="4876800" cy="2579687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605" tIns="14605" rIns="14605" bIns="14605" numCol="1" spcCol="1270" anchor="t" anchorCtr="0">
          <a:noAutofit/>
        </a:bodyPr>
        <a:lstStyle/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ko-KR" sz="2300" kern="1200" dirty="0" smtClean="0"/>
            <a:t>Agent </a:t>
          </a:r>
          <a:r>
            <a:rPr lang="ko-KR" altLang="en-US" sz="2300" kern="1200" dirty="0" smtClean="0"/>
            <a:t>차단의 감소</a:t>
          </a: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300" kern="1200" dirty="0"/>
        </a:p>
        <a:p>
          <a:pPr marL="228600" lvl="1" indent="-228600" algn="l" defTabSz="10223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300" kern="1200" dirty="0"/>
        </a:p>
      </dsp:txBody>
      <dsp:txXfrm>
        <a:off x="3251199" y="3152394"/>
        <a:ext cx="3909417" cy="1934765"/>
      </dsp:txXfrm>
    </dsp:sp>
    <dsp:sp modelId="{4CACC195-FDAA-4C39-BDF0-895DA9773884}">
      <dsp:nvSpPr>
        <dsp:cNvPr id="0" name=""/>
        <dsp:cNvSpPr/>
      </dsp:nvSpPr>
      <dsp:spPr>
        <a:xfrm>
          <a:off x="0" y="2838317"/>
          <a:ext cx="3251200" cy="2579687"/>
        </a:xfrm>
        <a:prstGeom prst="flowChartProcess">
          <a:avLst/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6500" kern="1200" dirty="0"/>
        </a:p>
      </dsp:txBody>
      <dsp:txXfrm>
        <a:off x="0" y="2838317"/>
        <a:ext cx="3251200" cy="25796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A77359-7D9D-402B-B83A-4568601C9F61}">
      <dsp:nvSpPr>
        <dsp:cNvPr id="0" name=""/>
        <dsp:cNvSpPr/>
      </dsp:nvSpPr>
      <dsp:spPr>
        <a:xfrm>
          <a:off x="1409941" y="131"/>
          <a:ext cx="2350608" cy="211769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err="1" smtClean="0"/>
            <a:t>트래픽</a:t>
          </a:r>
          <a:endParaRPr lang="en-US" altLang="ko-KR" sz="2800" kern="1200" dirty="0" smtClean="0"/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증가</a:t>
          </a:r>
          <a:endParaRPr lang="ko-KR" altLang="en-US" sz="2800" kern="1200" dirty="0"/>
        </a:p>
      </dsp:txBody>
      <dsp:txXfrm>
        <a:off x="1754180" y="310261"/>
        <a:ext cx="1662130" cy="1497437"/>
      </dsp:txXfrm>
    </dsp:sp>
    <dsp:sp modelId="{C648837A-258C-4A79-B4CC-42BC2F4E97E1}">
      <dsp:nvSpPr>
        <dsp:cNvPr id="0" name=""/>
        <dsp:cNvSpPr/>
      </dsp:nvSpPr>
      <dsp:spPr>
        <a:xfrm>
          <a:off x="2261789" y="2208396"/>
          <a:ext cx="646911" cy="646911"/>
        </a:xfrm>
        <a:prstGeom prst="mathPlus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000" kern="1200"/>
        </a:p>
      </dsp:txBody>
      <dsp:txXfrm>
        <a:off x="2347537" y="2455775"/>
        <a:ext cx="475415" cy="152153"/>
      </dsp:txXfrm>
    </dsp:sp>
    <dsp:sp modelId="{B52946CE-C006-4931-A211-DDE4CE22F739}">
      <dsp:nvSpPr>
        <dsp:cNvPr id="0" name=""/>
        <dsp:cNvSpPr/>
      </dsp:nvSpPr>
      <dsp:spPr>
        <a:xfrm>
          <a:off x="1409941" y="2945875"/>
          <a:ext cx="2350608" cy="211769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백 로그 큐</a:t>
          </a:r>
          <a:endParaRPr lang="en-US" altLang="ko-KR" sz="2800" kern="1200" dirty="0" smtClean="0"/>
        </a:p>
        <a:p>
          <a:pPr lvl="0" algn="ctr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2800" kern="1200" dirty="0" smtClean="0"/>
            <a:t>감시</a:t>
          </a:r>
          <a:endParaRPr lang="ko-KR" altLang="en-US" sz="2800" kern="1200" dirty="0"/>
        </a:p>
      </dsp:txBody>
      <dsp:txXfrm>
        <a:off x="1754180" y="3256005"/>
        <a:ext cx="1662130" cy="1497437"/>
      </dsp:txXfrm>
    </dsp:sp>
    <dsp:sp modelId="{7A61E8E5-A00C-469C-A3BE-F3DE695FC6D3}">
      <dsp:nvSpPr>
        <dsp:cNvPr id="0" name=""/>
        <dsp:cNvSpPr/>
      </dsp:nvSpPr>
      <dsp:spPr>
        <a:xfrm>
          <a:off x="3927854" y="2324394"/>
          <a:ext cx="354685" cy="4149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ko-KR" altLang="en-US" sz="1700" kern="1200"/>
        </a:p>
      </dsp:txBody>
      <dsp:txXfrm>
        <a:off x="3927854" y="2407377"/>
        <a:ext cx="248280" cy="248949"/>
      </dsp:txXfrm>
    </dsp:sp>
    <dsp:sp modelId="{474A484A-0198-4361-A4AA-30D175A849DD}">
      <dsp:nvSpPr>
        <dsp:cNvPr id="0" name=""/>
        <dsp:cNvSpPr/>
      </dsp:nvSpPr>
      <dsp:spPr>
        <a:xfrm>
          <a:off x="4429768" y="724616"/>
          <a:ext cx="4179002" cy="3614472"/>
        </a:xfrm>
        <a:prstGeom prst="irregularSeal1">
          <a:avLst/>
        </a:prstGeom>
        <a:solidFill>
          <a:schemeClr val="accent4">
            <a:lumMod val="60000"/>
            <a:lumOff val="40000"/>
          </a:schemeClr>
        </a:solidFill>
        <a:ln>
          <a:noFill/>
        </a:ln>
        <a:effectLst>
          <a:outerShdw blurRad="38100" dist="25400" dir="5400000" rotWithShape="0">
            <a:srgbClr val="000000">
              <a:alpha val="64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25400" h="127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6040" tIns="66040" rIns="66040" bIns="66040" numCol="1" spcCol="1270" anchor="ctr" anchorCtr="0">
          <a:noAutofit/>
        </a:bodyPr>
        <a:lstStyle/>
        <a:p>
          <a:pPr lvl="0" algn="ctr" defTabSz="2311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5200" kern="1200" dirty="0" smtClean="0"/>
            <a:t>IP Swap</a:t>
          </a:r>
          <a:endParaRPr lang="ko-KR" altLang="en-US" sz="5200" kern="1200" dirty="0"/>
        </a:p>
      </dsp:txBody>
      <dsp:txXfrm>
        <a:off x="5324964" y="1782184"/>
        <a:ext cx="2336179" cy="1274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1F048-EDD4-46BC-BE1F-4D69572251C3}">
      <dsp:nvSpPr>
        <dsp:cNvPr id="0" name=""/>
        <dsp:cNvSpPr/>
      </dsp:nvSpPr>
      <dsp:spPr>
        <a:xfrm>
          <a:off x="42908" y="0"/>
          <a:ext cx="1908197" cy="2150032"/>
        </a:xfrm>
        <a:prstGeom prst="upArrow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79FDE7-A5D7-43CA-AC19-F1CC0D60FD5E}">
      <dsp:nvSpPr>
        <dsp:cNvPr id="0" name=""/>
        <dsp:cNvSpPr/>
      </dsp:nvSpPr>
      <dsp:spPr>
        <a:xfrm>
          <a:off x="2036323" y="0"/>
          <a:ext cx="7538640" cy="2150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0" rIns="241808" bIns="241808" numCol="1" spcCol="1270" anchor="ctr" anchorCtr="0">
          <a:noAutofit/>
        </a:bodyPr>
        <a:lstStyle/>
        <a:p>
          <a:pPr lvl="0" algn="l" defTabSz="1511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400" kern="1200" dirty="0" smtClean="0"/>
        </a:p>
        <a:p>
          <a:pPr lvl="0" algn="l" defTabSz="1511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IP</a:t>
          </a:r>
          <a:r>
            <a:rPr lang="ko-KR" sz="3400" kern="1200" dirty="0" smtClean="0"/>
            <a:t>유동적으로 사용가능</a:t>
          </a:r>
          <a:r>
            <a:rPr lang="en-US" altLang="ko-KR" sz="3400" kern="1200" dirty="0" smtClean="0"/>
            <a:t>, </a:t>
          </a:r>
        </a:p>
        <a:p>
          <a:pPr lvl="0" algn="l" defTabSz="1511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/>
            <a:t>공격분석을 통한 방어능력 증가</a:t>
          </a:r>
          <a:endParaRPr lang="ko-KR" sz="3400" kern="1200" dirty="0"/>
        </a:p>
      </dsp:txBody>
      <dsp:txXfrm>
        <a:off x="2036323" y="0"/>
        <a:ext cx="7538640" cy="2150032"/>
      </dsp:txXfrm>
    </dsp:sp>
    <dsp:sp modelId="{BAB9424A-6C68-4D02-9C96-A5A9B6D38877}">
      <dsp:nvSpPr>
        <dsp:cNvPr id="0" name=""/>
        <dsp:cNvSpPr/>
      </dsp:nvSpPr>
      <dsp:spPr>
        <a:xfrm>
          <a:off x="1989863" y="2322580"/>
          <a:ext cx="1908197" cy="2150032"/>
        </a:xfrm>
        <a:prstGeom prst="downArrow">
          <a:avLst/>
        </a:prstGeom>
        <a:gradFill rotWithShape="0">
          <a:gsLst>
            <a:gs pos="0">
              <a:schemeClr val="accent3">
                <a:hueOff val="-1737030"/>
                <a:satOff val="-8474"/>
                <a:lumOff val="-2940"/>
                <a:alphaOff val="0"/>
                <a:tint val="96000"/>
                <a:lumMod val="102000"/>
              </a:schemeClr>
            </a:gs>
            <a:gs pos="100000">
              <a:schemeClr val="accent3">
                <a:hueOff val="-1737030"/>
                <a:satOff val="-8474"/>
                <a:lumOff val="-2940"/>
                <a:alphaOff val="0"/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  <a:ln>
          <a:noFill/>
        </a:ln>
        <a:effectLst>
          <a:reflection blurRad="12700" stA="26000" endPos="32000" dist="12700" dir="5400000" sy="-100000" rotWithShape="0"/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11FE62-7802-47BA-AF19-2AFAB8DF25D2}">
      <dsp:nvSpPr>
        <dsp:cNvPr id="0" name=""/>
        <dsp:cNvSpPr/>
      </dsp:nvSpPr>
      <dsp:spPr>
        <a:xfrm>
          <a:off x="3842217" y="2329202"/>
          <a:ext cx="5646879" cy="2150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808" tIns="0" rIns="241808" bIns="241808" numCol="1" spcCol="1270" anchor="ctr" anchorCtr="0">
          <a:noAutofit/>
        </a:bodyPr>
        <a:lstStyle/>
        <a:p>
          <a:pPr lvl="0" algn="l" defTabSz="1511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altLang="ko-KR" sz="3400" kern="1200" dirty="0" smtClean="0"/>
        </a:p>
        <a:p>
          <a:pPr lvl="0" algn="l" defTabSz="1511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sz="3400" kern="1200" dirty="0" smtClean="0"/>
            <a:t>유지보수 비용절감</a:t>
          </a:r>
          <a:r>
            <a:rPr lang="en-US" altLang="ko-KR" sz="3400" kern="1200" dirty="0" smtClean="0"/>
            <a:t>, </a:t>
          </a:r>
        </a:p>
        <a:p>
          <a:pPr lvl="0" algn="l" defTabSz="1511300" rtl="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400" kern="1200" dirty="0" smtClean="0"/>
            <a:t>공격 대응 시간 감소</a:t>
          </a:r>
          <a:endParaRPr lang="ko-KR" sz="3400" kern="1200" dirty="0"/>
        </a:p>
      </dsp:txBody>
      <dsp:txXfrm>
        <a:off x="3842217" y="2329202"/>
        <a:ext cx="5646879" cy="21500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2">
  <dgm:title val=""/>
  <dgm:desc val=""/>
  <dgm:catLst>
    <dgm:cat type="relationship" pri="18000"/>
    <dgm:cat type="process" pri="2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linDir" val="fromL"/>
          <dgm:param type="fallback" val="2D"/>
        </dgm:alg>
      </dgm:if>
      <dgm:else name="Name3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ch" ptType="node" func="cnt" op="gte" val="3">
        <dgm:constrLst>
          <dgm:constr type="h" for="des" forName="node" refType="w" fact="0.5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ch" forName="lastNode" op="equ" val="65"/>
          <dgm:constr type="primFontSz" for="des" forName="node" op="equ" val="65"/>
          <dgm:constr type="primFontSz" for="des" forName="sibTrans" val="55"/>
          <dgm:constr type="primFontSz" for="des" forName="sibTrans" refType="primFontSz" refFor="des" refForName="node" op="lte" fact="0.8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if>
      <dgm:else name="Name6">
        <dgm:constrLst>
          <dgm:constr type="h" for="des" forName="node" refType="w"/>
          <dgm:constr type="w" for="ch" forName="lastNode" refType="w"/>
          <dgm:constr type="w" for="des" forName="node" refType="h" refFor="des" refForName="node"/>
          <dgm:constr type="w" for="ch" forName="sibTransLast" refType="h" refFor="des" refForName="node" fact="0.6"/>
          <dgm:constr type="h" for="des" forName="sibTrans" refType="h" refFor="des" refForName="node" op="equ" fact="0.58"/>
          <dgm:constr type="w" for="des" forName="sibTrans" refType="h" refFor="des" refForName="sibTrans" op="equ"/>
          <dgm:constr type="primFontSz" for="des" forName="node" val="65"/>
          <dgm:constr type="primFontSz" for="ch" forName="lastNode" refType="primFontSz" refFor="des" refForName="node" op="equ"/>
          <dgm:constr type="primFontSz" for="des" forName="sibTrans" val="55"/>
          <dgm:constr type="primFontSz" for="des" forName="connectorText" refType="primFontSz" refFor="des" refForName="node" op="lte" fact="0.8"/>
          <dgm:constr type="primFontSz" for="des" forName="connectorText" refType="primFontSz" refFor="des" refForName="sibTrans" op="equ"/>
          <dgm:constr type="h" for="des" forName="spacerT" refType="h" refFor="des" refForName="sibTrans" fact="0.14"/>
          <dgm:constr type="h" for="des" forName="spacerB" refType="h" refFor="des" refForName="sibTrans" fact="0.14"/>
        </dgm:constrLst>
      </dgm:else>
    </dgm:choose>
    <dgm:ruleLst/>
    <dgm:choose name="Name7">
      <dgm:if name="Name8" axis="ch" ptType="node" func="cnt" op="gte" val="1">
        <dgm:layoutNode name="vNodes">
          <dgm:alg type="lin">
            <dgm:param type="linDir" val="fromT"/>
            <dgm:param type="fallback" val="2D"/>
          </dgm:alg>
          <dgm:shape xmlns:r="http://schemas.openxmlformats.org/officeDocument/2006/relationships" r:blip="">
            <dgm:adjLst/>
          </dgm:shape>
          <dgm:presOf/>
          <dgm:constrLst/>
          <dgm:ruleLst/>
          <dgm:forEach name="Name9" axis="ch" ptType="node">
            <dgm:choose name="Name10">
              <dgm:if name="Name11" axis="self" func="revPos" op="neq" val="1">
                <dgm:layoutNode name="node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  <dgm:choose name="Name12">
                  <dgm:if name="Name13" axis="self" ptType="node" func="revPos" op="gt" val="2">
                    <dgm:forEach name="sibTransForEach" axis="followSib" ptType="sibTrans" cnt="1">
                      <dgm:layoutNode name="spacerT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  <dgm:layoutNode name="sibTrans">
                        <dgm:alg type="tx"/>
                        <dgm:shape xmlns:r="http://schemas.openxmlformats.org/officeDocument/2006/relationships" type="mathPlus" r:blip="">
                          <dgm:adjLst/>
                        </dgm:shape>
                        <dgm:presOf axis="self"/>
                        <dgm:constrLst>
                          <dgm:constr type="h" refType="w"/>
                          <dgm:constr type="lMarg"/>
                          <dgm:constr type="rMarg"/>
                          <dgm:constr type="tMarg"/>
                          <dgm:constr type="bMarg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spacerB">
                        <dgm:alg type="sp"/>
                        <dgm:shape xmlns:r="http://schemas.openxmlformats.org/officeDocument/2006/relationships" r:blip="">
                          <dgm:adjLst/>
                        </dgm:shape>
                        <dgm:presOf axis="self"/>
                        <dgm:constrLst/>
                        <dgm:ruleLst/>
                      </dgm:layoutNode>
                    </dgm:forEach>
                  </dgm:if>
                  <dgm:else name="Name14"/>
                </dgm:choose>
              </dgm:if>
              <dgm:else name="Name15"/>
            </dgm:choose>
          </dgm:forEach>
        </dgm:layoutNode>
        <dgm:choose name="Name16">
          <dgm:if name="Name17" axis="ch" ptType="node" func="cnt" op="gt" val="1">
            <dgm:layoutNode name="sibTransLast">
              <dgm:alg type="conn">
                <dgm:param type="begPts" val="auto"/>
                <dgm:param type="endPts" val="auto"/>
                <dgm:param type="srcNode" val="vNodes"/>
                <dgm:param type="dstNode" val="lastNode"/>
              </dgm:alg>
              <dgm:shape xmlns:r="http://schemas.openxmlformats.org/officeDocument/2006/relationships" type="conn" r:blip="">
                <dgm:adjLst/>
              </dgm:shape>
              <dgm:presOf axis="ch" ptType="sibTrans" st="-1" cnt="1"/>
              <dgm:constrLst>
                <dgm:constr type="h" refType="w" fact="0.62"/>
                <dgm:constr type="connDist"/>
                <dgm:constr type="begPad" refType="connDist" fact="0.25"/>
                <dgm:constr type="endPad" refType="connDist" fact="0.22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ch desOrSelf" ptType="sibTrans sibTrans" st="-1 1" cnt="1 0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if>
          <dgm:else name="Name18"/>
        </dgm:choose>
        <dgm:layoutNode name="lastNode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ellipse" r:blip="">
            <dgm:adjLst/>
          </dgm:shape>
          <dgm:presOf axis="ch desOrSelf" ptType="node node" st="-1 1" cnt="1 0"/>
          <dgm:constrLst>
            <dgm:constr type="h" refType="w"/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</dgm:if>
      <dgm:else name="Name19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3/10/2016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1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://www.google.co.kr/url?sa=i&amp;rct=j&amp;q=&amp;esrc=s&amp;source=images&amp;cd=&amp;cad=rja&amp;uact=8&amp;ved=0ahUKEwjHkoya8rXLAhUB1mMKHeu0Al4QjRwIBw&amp;url=http://www.rfwireless-world.com/Terminology/WLAN-passive-scanning-vs-WLAN-active-scanning.html&amp;psig=AFQjCNGXTTlZhiHpGo1sOQ9-8RdwYevhDg&amp;ust=1457691511887060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google.co.kr/url?sa=i&amp;rct=j&amp;q=&amp;esrc=s&amp;source=images&amp;cd=&amp;cad=rja&amp;uact=8&amp;ved=0ahUKEwj0vrO89LXLAhUUTGMKHYMaAWgQjRwIBw&amp;url=https://www.researchgate.net/figure/259400117_fig2_Figure-2-The-Handoff-Process-using-Active-Scan&amp;bvm=bv.116573086,d.cGc&amp;psig=AFQjCNG4EGJlBqapLeBl47r7pmWzOdvRdQ&amp;ust=1457691562591035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행복하자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아프지말고</a:t>
            </a:r>
            <a:r>
              <a:rPr lang="en-US" altLang="ko-KR" dirty="0" smtClean="0"/>
              <a:t>…</a:t>
            </a:r>
          </a:p>
          <a:p>
            <a:endParaRPr lang="en-US" altLang="ko-KR" dirty="0"/>
          </a:p>
          <a:p>
            <a:r>
              <a:rPr lang="ko-KR" altLang="en-US" dirty="0" smtClean="0"/>
              <a:t>김용학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이경호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장시찬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918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84311" y="1720972"/>
            <a:ext cx="4895056" cy="4738963"/>
          </a:xfrm>
        </p:spPr>
        <p:txBody>
          <a:bodyPr/>
          <a:lstStyle/>
          <a:p>
            <a:r>
              <a:rPr lang="en-US" altLang="ko-KR" dirty="0"/>
              <a:t>DDoS</a:t>
            </a:r>
            <a:r>
              <a:rPr lang="ko-KR" altLang="en-US" dirty="0"/>
              <a:t>의 경우 </a:t>
            </a:r>
            <a:r>
              <a:rPr lang="en-US" altLang="ko-KR" dirty="0"/>
              <a:t>TCP Half Open</a:t>
            </a:r>
            <a:r>
              <a:rPr lang="ko-KR" altLang="en-US" dirty="0"/>
              <a:t>연결을 대량으로 생성하여 정상적인 세션연결을 시스템 자원을 </a:t>
            </a:r>
            <a:r>
              <a:rPr lang="ko-KR" altLang="en-US" dirty="0" smtClean="0"/>
              <a:t>고갈시킴</a:t>
            </a:r>
            <a:endParaRPr lang="ko-KR" altLang="en-US" dirty="0"/>
          </a:p>
          <a:p>
            <a:r>
              <a:rPr lang="en-US" altLang="ko-KR" dirty="0"/>
              <a:t>TCP Half Open </a:t>
            </a:r>
            <a:r>
              <a:rPr lang="ko-KR" altLang="en-US" dirty="0"/>
              <a:t>상태는 </a:t>
            </a:r>
            <a:r>
              <a:rPr lang="en-US" altLang="ko-KR" dirty="0"/>
              <a:t>SYN+ACK </a:t>
            </a:r>
            <a:r>
              <a:rPr lang="ko-KR" altLang="en-US" dirty="0" err="1"/>
              <a:t>패킷을</a:t>
            </a:r>
            <a:r>
              <a:rPr lang="ko-KR" altLang="en-US" dirty="0"/>
              <a:t> 받은 </a:t>
            </a:r>
            <a:r>
              <a:rPr lang="en-US" altLang="ko-KR" dirty="0"/>
              <a:t>B </a:t>
            </a:r>
            <a:r>
              <a:rPr lang="ko-KR" altLang="en-US" dirty="0"/>
              <a:t>호스트는 </a:t>
            </a:r>
            <a:r>
              <a:rPr lang="en-US" altLang="ko-KR" dirty="0"/>
              <a:t>A </a:t>
            </a:r>
            <a:r>
              <a:rPr lang="ko-KR" altLang="en-US" dirty="0"/>
              <a:t>로부터 응답이 올 것을 기대하고 반쯤 열린 “</a:t>
            </a:r>
            <a:r>
              <a:rPr lang="en-US" altLang="ko-KR" dirty="0"/>
              <a:t>Half Open” </a:t>
            </a:r>
            <a:r>
              <a:rPr lang="ko-KR" altLang="en-US" dirty="0"/>
              <a:t>상태가 </a:t>
            </a:r>
            <a:r>
              <a:rPr lang="ko-KR" altLang="en-US" dirty="0" smtClean="0"/>
              <a:t>되어 대기상태에 머무른다</a:t>
            </a:r>
            <a:r>
              <a:rPr lang="en-US" altLang="ko-KR" dirty="0" smtClean="0"/>
              <a:t>.</a:t>
            </a:r>
          </a:p>
          <a:p>
            <a:r>
              <a:rPr lang="ko-KR" altLang="en-US" dirty="0"/>
              <a:t>다음 요청이 오지 않으면 해당 연결을 초기화 하게 되는데</a:t>
            </a:r>
            <a:r>
              <a:rPr lang="en-US" altLang="ko-KR" dirty="0"/>
              <a:t>, </a:t>
            </a:r>
            <a:r>
              <a:rPr lang="ko-KR" altLang="en-US" dirty="0"/>
              <a:t>초기화하기 전까지 이 연결은 메모리 공간인 </a:t>
            </a:r>
            <a:r>
              <a:rPr lang="ko-KR" altLang="en-US" dirty="0" err="1"/>
              <a:t>백로그</a:t>
            </a:r>
            <a:r>
              <a:rPr lang="ko-KR" altLang="en-US" dirty="0"/>
              <a:t> 큐</a:t>
            </a:r>
            <a:r>
              <a:rPr lang="en-US" altLang="ko-KR" dirty="0"/>
              <a:t>(Backlog Queue)</a:t>
            </a:r>
            <a:r>
              <a:rPr lang="ko-KR" altLang="en-US" dirty="0"/>
              <a:t>에 계속 쌓이게 된다</a:t>
            </a:r>
            <a:r>
              <a:rPr lang="en-US" altLang="ko-KR" dirty="0"/>
              <a:t>.</a:t>
            </a:r>
          </a:p>
          <a:p>
            <a:r>
              <a:rPr lang="ko-KR" altLang="en-US" dirty="0" err="1" smtClean="0"/>
              <a:t>백로그</a:t>
            </a:r>
            <a:r>
              <a:rPr lang="ko-KR" altLang="en-US" dirty="0" smtClean="0"/>
              <a:t> 큐의 경우 서버의 크기에 따라 다르므로 서버에서 평시에 감시를 통해 기준선을 정하여 </a:t>
            </a:r>
            <a:r>
              <a:rPr lang="en-US" altLang="ko-KR" dirty="0" smtClean="0"/>
              <a:t>DDoS</a:t>
            </a:r>
            <a:r>
              <a:rPr lang="ko-KR" altLang="en-US" dirty="0" smtClean="0"/>
              <a:t>공격을 감지할 수 있도록 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880485" y="1506329"/>
            <a:ext cx="4622537" cy="576262"/>
          </a:xfrm>
        </p:spPr>
        <p:txBody>
          <a:bodyPr/>
          <a:lstStyle/>
          <a:p>
            <a:r>
              <a:rPr lang="en-US" altLang="ko-KR" dirty="0" smtClean="0"/>
              <a:t>TCP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“3 way handshake”</a:t>
            </a:r>
            <a:endParaRPr lang="ko-KR" altLang="en-US" dirty="0"/>
          </a:p>
        </p:txBody>
      </p:sp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484309" y="314865"/>
            <a:ext cx="10018713" cy="1091242"/>
          </a:xfrm>
        </p:spPr>
        <p:txBody>
          <a:bodyPr/>
          <a:lstStyle/>
          <a:p>
            <a:r>
              <a:rPr lang="en-US" altLang="ko-KR" dirty="0" smtClean="0"/>
              <a:t>Backlog Queue</a:t>
            </a:r>
            <a:endParaRPr lang="ko-KR" alt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118498104" descr="EMB00000ebc5e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0485" y="2224880"/>
            <a:ext cx="4622537" cy="423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884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1"/>
            <a:ext cx="10018713" cy="102107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IP Swap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21471" y="1447800"/>
            <a:ext cx="5053650" cy="486156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b="1" dirty="0" smtClean="0"/>
              <a:t>Passive Scan &amp; Active Scan</a:t>
            </a:r>
            <a:endParaRPr lang="en-US" dirty="0" smtClean="0"/>
          </a:p>
          <a:p>
            <a:pPr marL="457200" indent="-457200">
              <a:buNone/>
            </a:pPr>
            <a:r>
              <a:rPr lang="en-US" sz="3200" b="1" dirty="0" smtClean="0">
                <a:solidFill>
                  <a:srgbClr val="002060"/>
                </a:solidFill>
              </a:rPr>
              <a:t>1. </a:t>
            </a:r>
            <a:r>
              <a:rPr lang="en-US" b="1" dirty="0" smtClean="0"/>
              <a:t>Passive Scan </a:t>
            </a:r>
          </a:p>
          <a:p>
            <a:pPr marL="457200" indent="-457200">
              <a:buNone/>
            </a:pPr>
            <a:r>
              <a:rPr lang="en-US" altLang="ko-KR" b="1" dirty="0" smtClean="0"/>
              <a:t>        </a:t>
            </a:r>
            <a:r>
              <a:rPr lang="ko-KR" altLang="en-US" dirty="0" err="1" smtClean="0"/>
              <a:t>무선랜</a:t>
            </a:r>
            <a:r>
              <a:rPr lang="ko-KR" altLang="en-US" dirty="0" smtClean="0"/>
              <a:t> </a:t>
            </a:r>
            <a:r>
              <a:rPr lang="en-US" altLang="ko-KR" dirty="0" smtClean="0"/>
              <a:t>AP</a:t>
            </a:r>
            <a:r>
              <a:rPr lang="ko-KR" altLang="en-US" dirty="0" smtClean="0"/>
              <a:t>가 주기적으로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예를 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일반적으로 </a:t>
            </a:r>
            <a:r>
              <a:rPr lang="en-US" altLang="ko-KR" dirty="0" smtClean="0"/>
              <a:t>100ms) </a:t>
            </a:r>
            <a:r>
              <a:rPr lang="ko-KR" altLang="en-US" dirty="0" smtClean="0"/>
              <a:t>보내는 </a:t>
            </a:r>
            <a:r>
              <a:rPr lang="ko-KR" altLang="en-US" dirty="0" err="1" smtClean="0"/>
              <a:t>비콘</a:t>
            </a:r>
            <a:r>
              <a:rPr lang="en-US" altLang="ko-KR" dirty="0" smtClean="0"/>
              <a:t>(beacon) </a:t>
            </a:r>
            <a:r>
              <a:rPr lang="ko-KR" altLang="en-US" dirty="0" smtClean="0"/>
              <a:t>프레임을 단말이 수신해서 </a:t>
            </a:r>
            <a:r>
              <a:rPr lang="ko-KR" altLang="en-US" dirty="0" err="1" smtClean="0"/>
              <a:t>무선랜</a:t>
            </a:r>
            <a:r>
              <a:rPr lang="ko-KR" altLang="en-US" dirty="0" smtClean="0"/>
              <a:t> </a:t>
            </a:r>
            <a:r>
              <a:rPr lang="en-US" altLang="ko-KR" dirty="0" smtClean="0"/>
              <a:t>AP</a:t>
            </a:r>
            <a:r>
              <a:rPr lang="ko-KR" altLang="en-US" dirty="0" smtClean="0"/>
              <a:t>의 존재를 확인하는 방법</a:t>
            </a:r>
            <a:endParaRPr lang="en-US" altLang="ko-KR" dirty="0" smtClean="0"/>
          </a:p>
          <a:p>
            <a:pPr marL="457200" indent="-457200">
              <a:buNone/>
            </a:pPr>
            <a:r>
              <a:rPr lang="en-US" altLang="ko-KR" dirty="0" smtClean="0"/>
              <a:t>        </a:t>
            </a:r>
            <a:endParaRPr lang="ko-KR" altLang="en-US" dirty="0" smtClean="0"/>
          </a:p>
          <a:p>
            <a:pPr marL="457200" indent="-457200">
              <a:buNone/>
            </a:pPr>
            <a:endParaRPr lang="en-US" altLang="ko-KR" b="1" dirty="0" smtClean="0">
              <a:solidFill>
                <a:srgbClr val="002060"/>
              </a:solidFill>
            </a:endParaRPr>
          </a:p>
        </p:txBody>
      </p:sp>
      <p:pic>
        <p:nvPicPr>
          <p:cNvPr id="3074" name="Picture 2" descr="http://www.rfwireless-world.com/images/WLAN-passive-scanning.jp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00595" y="1828799"/>
            <a:ext cx="4007485" cy="3810001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214360" y="5882640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그림</a:t>
            </a:r>
            <a:r>
              <a:rPr lang="en-US" altLang="ko-KR" b="1" dirty="0" smtClean="0"/>
              <a:t>1] Passive scan 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606231" y="1447800"/>
            <a:ext cx="5251770" cy="425196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altLang="ko-KR" sz="3200" b="1" dirty="0" smtClean="0">
                <a:solidFill>
                  <a:srgbClr val="002060"/>
                </a:solidFill>
              </a:rPr>
              <a:t>2. </a:t>
            </a:r>
            <a:r>
              <a:rPr lang="en-US" b="1" dirty="0" smtClean="0"/>
              <a:t>Active Scan</a:t>
            </a:r>
          </a:p>
          <a:p>
            <a:pPr marL="457200" indent="-457200">
              <a:buNone/>
            </a:pPr>
            <a:r>
              <a:rPr lang="en-US" altLang="ko-KR" b="1" dirty="0" smtClean="0">
                <a:solidFill>
                  <a:srgbClr val="002060"/>
                </a:solidFill>
              </a:rPr>
              <a:t>        </a:t>
            </a:r>
            <a:r>
              <a:rPr lang="ko-KR" altLang="en-US" dirty="0" smtClean="0"/>
              <a:t>단말이 직접 </a:t>
            </a:r>
            <a:r>
              <a:rPr lang="ko-KR" altLang="en-US" dirty="0" err="1" smtClean="0"/>
              <a:t>프로브</a:t>
            </a:r>
            <a:r>
              <a:rPr lang="ko-KR" altLang="en-US" dirty="0" smtClean="0"/>
              <a:t> 요청 프레임</a:t>
            </a:r>
            <a:r>
              <a:rPr lang="en-US" altLang="ko-KR" dirty="0" smtClean="0"/>
              <a:t>(probe request frame)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AP</a:t>
            </a:r>
            <a:r>
              <a:rPr lang="ko-KR" altLang="en-US" dirty="0" smtClean="0"/>
              <a:t>에게 보내고</a:t>
            </a:r>
            <a:r>
              <a:rPr lang="en-US" altLang="ko-KR" dirty="0" smtClean="0"/>
              <a:t>, AP</a:t>
            </a:r>
            <a:r>
              <a:rPr lang="ko-KR" altLang="en-US" dirty="0" smtClean="0"/>
              <a:t>가 이 </a:t>
            </a:r>
            <a:r>
              <a:rPr lang="en-US" altLang="ko-KR" dirty="0" smtClean="0"/>
              <a:t>probe request frame</a:t>
            </a:r>
            <a:r>
              <a:rPr lang="ko-KR" altLang="en-US" dirty="0" smtClean="0"/>
              <a:t>을 수신하면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프로브</a:t>
            </a:r>
            <a:r>
              <a:rPr lang="ko-KR" altLang="en-US" dirty="0" smtClean="0"/>
              <a:t> 응답 프레임</a:t>
            </a:r>
            <a:r>
              <a:rPr lang="en-US" altLang="ko-KR" dirty="0" smtClean="0"/>
              <a:t>(probe response frame)</a:t>
            </a:r>
            <a:r>
              <a:rPr lang="ko-KR" altLang="en-US" dirty="0" smtClean="0"/>
              <a:t>을 단말에게 응답함으로써 </a:t>
            </a:r>
            <a:r>
              <a:rPr lang="en-US" altLang="ko-KR" dirty="0" smtClean="0"/>
              <a:t>AP</a:t>
            </a:r>
            <a:r>
              <a:rPr lang="ko-KR" altLang="en-US" dirty="0" smtClean="0"/>
              <a:t>가 자신의 존재를 단말에게 알리는 방법</a:t>
            </a:r>
            <a:endParaRPr lang="en-US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469071" y="1"/>
            <a:ext cx="10018713" cy="1021079"/>
          </a:xfrm>
        </p:spPr>
        <p:txBody>
          <a:bodyPr/>
          <a:lstStyle/>
          <a:p>
            <a:r>
              <a:rPr lang="en-US" altLang="ko-KR" dirty="0" smtClean="0"/>
              <a:t>IP Swap </a:t>
            </a:r>
            <a:r>
              <a:rPr lang="ko-KR" altLang="en-US" dirty="0" smtClean="0"/>
              <a:t>기술</a:t>
            </a:r>
            <a:r>
              <a:rPr lang="en-US" altLang="ko-KR" dirty="0" smtClean="0"/>
              <a:t> (2)</a:t>
            </a:r>
            <a:endParaRPr lang="ko-KR" altLang="en-US" dirty="0"/>
          </a:p>
        </p:txBody>
      </p:sp>
      <p:pic>
        <p:nvPicPr>
          <p:cNvPr id="2050" name="Picture 2" descr="https://www.researchgate.net/profile/Vijay_Ukani/publication/259400117/figure/fig2/Figure-2-The-Handoff-Process-using-Active-Scan.png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41515" y="1554480"/>
            <a:ext cx="4525645" cy="41910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8260080" y="5958840"/>
            <a:ext cx="224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[</a:t>
            </a:r>
            <a:r>
              <a:rPr lang="ko-KR" altLang="en-US" b="1" dirty="0" smtClean="0"/>
              <a:t>그림</a:t>
            </a:r>
            <a:r>
              <a:rPr lang="en-US" altLang="ko-KR" b="1" dirty="0" smtClean="0"/>
              <a:t>2] Active scan 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69071" y="1"/>
            <a:ext cx="10018713" cy="1066799"/>
          </a:xfrm>
        </p:spPr>
        <p:txBody>
          <a:bodyPr/>
          <a:lstStyle/>
          <a:p>
            <a:r>
              <a:rPr lang="en-US" altLang="ko-KR" dirty="0" smtClean="0"/>
              <a:t>IP Swap </a:t>
            </a:r>
            <a:r>
              <a:rPr lang="ko-KR" altLang="en-US" dirty="0" smtClean="0"/>
              <a:t>기술 </a:t>
            </a:r>
            <a:r>
              <a:rPr lang="en-US" altLang="ko-KR" dirty="0" smtClean="0"/>
              <a:t>(3)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77000" y="1092519"/>
            <a:ext cx="4830781" cy="5018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819591" y="1264920"/>
            <a:ext cx="401733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u"/>
            </a:pPr>
            <a:r>
              <a:rPr lang="en-US" altLang="ko-KR" dirty="0" smtClean="0"/>
              <a:t>IP Swap</a:t>
            </a:r>
          </a:p>
          <a:p>
            <a:pPr>
              <a:buNone/>
            </a:pPr>
            <a:r>
              <a:rPr lang="en-US" altLang="ko-KR" dirty="0" smtClean="0"/>
              <a:t>     </a:t>
            </a:r>
            <a:r>
              <a:rPr lang="ko-KR" altLang="en-US" dirty="0" smtClean="0"/>
              <a:t>일정한 기준의 </a:t>
            </a:r>
            <a:r>
              <a:rPr lang="ko-KR" altLang="en-US" dirty="0" err="1" smtClean="0"/>
              <a:t>트래픽을</a:t>
            </a:r>
            <a:r>
              <a:rPr lang="ko-KR" altLang="en-US" dirty="0" smtClean="0"/>
              <a:t> 초과하였거나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백로그</a:t>
            </a:r>
            <a:r>
              <a:rPr lang="ko-KR" altLang="en-US" dirty="0" smtClean="0"/>
              <a:t> 큐가 </a:t>
            </a:r>
            <a:r>
              <a:rPr lang="en-US" altLang="ko-KR" dirty="0" smtClean="0"/>
              <a:t>3</a:t>
            </a:r>
            <a:r>
              <a:rPr lang="ko-KR" altLang="en-US" dirty="0" smtClean="0"/>
              <a:t>분의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이상이 사용될 시 </a:t>
            </a:r>
            <a:r>
              <a:rPr lang="en-US" altLang="ko-KR" dirty="0" err="1" smtClean="0"/>
              <a:t>DDoS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공격을 감지하여 </a:t>
            </a:r>
            <a:r>
              <a:rPr lang="en-US" altLang="ko-KR" dirty="0" smtClean="0"/>
              <a:t>Scanning</a:t>
            </a:r>
            <a:r>
              <a:rPr lang="ko-KR" altLang="en-US" dirty="0" smtClean="0"/>
              <a:t>기술을 자동으로 작동시켜 빠른 </a:t>
            </a:r>
            <a:r>
              <a:rPr lang="en-US" altLang="ko-KR" dirty="0" smtClean="0"/>
              <a:t>IP Swap</a:t>
            </a:r>
            <a:r>
              <a:rPr lang="ko-KR" altLang="en-US" dirty="0" smtClean="0"/>
              <a:t>을 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031480" y="6248400"/>
            <a:ext cx="207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/>
              <a:t>IP Swap </a:t>
            </a:r>
            <a:r>
              <a:rPr lang="ko-KR" altLang="en-US" sz="2000" b="1" dirty="0" smtClean="0"/>
              <a:t>순서도</a:t>
            </a:r>
            <a:endParaRPr lang="ko-KR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39256" y="120957"/>
            <a:ext cx="10018713" cy="1222513"/>
          </a:xfrm>
        </p:spPr>
        <p:txBody>
          <a:bodyPr/>
          <a:lstStyle/>
          <a:p>
            <a:r>
              <a:rPr lang="ko-KR" altLang="en-US" dirty="0" smtClean="0"/>
              <a:t>기대효과 및 활용방안</a:t>
            </a:r>
            <a:endParaRPr lang="ko-KR" altLang="en-US" dirty="0"/>
          </a:p>
        </p:txBody>
      </p:sp>
      <p:graphicFrame>
        <p:nvGraphicFramePr>
          <p:cNvPr id="8" name="내용 개체 틀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6844876"/>
              </p:ext>
            </p:extLst>
          </p:nvPr>
        </p:nvGraphicFramePr>
        <p:xfrm>
          <a:off x="1484309" y="1616765"/>
          <a:ext cx="10083713" cy="44792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내용 개체 틀 2"/>
          <p:cNvSpPr txBox="1">
            <a:spLocks/>
          </p:cNvSpPr>
          <p:nvPr/>
        </p:nvSpPr>
        <p:spPr>
          <a:xfrm>
            <a:off x="6500258" y="1610138"/>
            <a:ext cx="4757463" cy="447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marR="0" lvl="0" indent="-285750" algn="l" defTabSz="4572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 pitchFamily="34" charset="0"/>
              <a:buChar char="•"/>
              <a:tabLst/>
              <a:defRPr/>
            </a:pPr>
            <a:endParaRPr lang="en-US" altLang="ko-KR" sz="24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37320" y="354495"/>
            <a:ext cx="10018713" cy="1103243"/>
          </a:xfrm>
        </p:spPr>
        <p:txBody>
          <a:bodyPr/>
          <a:lstStyle/>
          <a:p>
            <a:r>
              <a:rPr lang="ko-KR" altLang="en-US" dirty="0" smtClean="0"/>
              <a:t>참고 문헌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696278"/>
            <a:ext cx="10018713" cy="4532243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[1] ‘</a:t>
            </a:r>
            <a:r>
              <a:rPr lang="en-US" altLang="ko-KR" dirty="0" err="1" smtClean="0"/>
              <a:t>DDos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공격대응 가이드’ 한국인터넷진흥원</a:t>
            </a:r>
            <a:r>
              <a:rPr lang="en-US" altLang="ko-KR" dirty="0" smtClean="0"/>
              <a:t>(KISA) 2012</a:t>
            </a:r>
            <a:endParaRPr lang="ko-KR" altLang="en-US" dirty="0" smtClean="0"/>
          </a:p>
          <a:p>
            <a:r>
              <a:rPr lang="en-US" altLang="ko-KR" dirty="0" smtClean="0"/>
              <a:t>[2] ‘</a:t>
            </a:r>
            <a:r>
              <a:rPr lang="en-US" altLang="ko-KR" dirty="0" err="1" smtClean="0"/>
              <a:t>DDos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지속공격 비교분석 및 대응방안’한국방송통신전파진흥원 </a:t>
            </a:r>
            <a:r>
              <a:rPr lang="en-US" altLang="ko-KR" dirty="0" smtClean="0"/>
              <a:t>,2013</a:t>
            </a:r>
            <a:endParaRPr lang="ko-KR" altLang="en-US" dirty="0" smtClean="0"/>
          </a:p>
          <a:p>
            <a:r>
              <a:rPr lang="en-US" altLang="ko-KR" dirty="0" smtClean="0"/>
              <a:t>[3]</a:t>
            </a:r>
            <a:r>
              <a:rPr lang="en-US" altLang="ko-KR" u="sng" dirty="0" smtClean="0"/>
              <a:t>https://ko.wikipedia.org/wiki/%EC%9BB9</a:t>
            </a:r>
            <a:r>
              <a:rPr lang="en-US" altLang="ko-KR" dirty="0" smtClean="0"/>
              <a:t>%ED%8A%B8%EB%9E%98%ED%94%BD</a:t>
            </a:r>
            <a:endParaRPr lang="ko-KR" altLang="en-US" dirty="0" smtClean="0"/>
          </a:p>
          <a:p>
            <a:r>
              <a:rPr lang="en-US" altLang="ko-KR" dirty="0" smtClean="0"/>
              <a:t>[4] http://it.donga.com/19554/</a:t>
            </a:r>
            <a:endParaRPr lang="ko-KR" altLang="en-US" dirty="0" smtClean="0"/>
          </a:p>
          <a:p>
            <a:r>
              <a:rPr lang="en-US" altLang="ko-KR" dirty="0" smtClean="0"/>
              <a:t>[5] </a:t>
            </a:r>
            <a:r>
              <a:rPr lang="en-US" altLang="ko-KR" u="sng" dirty="0" smtClean="0"/>
              <a:t>https://www.similarweb.com/</a:t>
            </a:r>
            <a:r>
              <a:rPr lang="en-US" altLang="ko-KR" dirty="0" smtClean="0"/>
              <a:t>website/google.co.kr#overview</a:t>
            </a:r>
          </a:p>
          <a:p>
            <a:r>
              <a:rPr lang="en-US" altLang="ko-KR" dirty="0" smtClean="0"/>
              <a:t>[6] </a:t>
            </a:r>
            <a:r>
              <a:rPr lang="en-US" altLang="ko-KR" u="sng" dirty="0" smtClean="0"/>
              <a:t>http://www.ahnlab.com/kr/site/securityinfo</a:t>
            </a:r>
            <a:r>
              <a:rPr lang="ko-KR" altLang="en-US" dirty="0" smtClean="0"/>
              <a:t> 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secunews</a:t>
            </a:r>
            <a:r>
              <a:rPr lang="en-US" altLang="ko-KR" dirty="0" smtClean="0"/>
              <a:t>/</a:t>
            </a:r>
            <a:r>
              <a:rPr lang="en-US" altLang="ko-KR" dirty="0" err="1" smtClean="0"/>
              <a:t>secuNewsView.do?seq</a:t>
            </a:r>
            <a:r>
              <a:rPr lang="en-US" altLang="ko-KR" dirty="0" smtClean="0"/>
              <a:t>=15662</a:t>
            </a:r>
            <a:endParaRPr lang="ko-KR" altLang="en-US" dirty="0" smtClean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4789" y="0"/>
            <a:ext cx="10018713" cy="1295400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04351" y="1482881"/>
            <a:ext cx="7918770" cy="4445479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아이디어 제안 배경 및 필요성</a:t>
            </a:r>
            <a:endParaRPr lang="en-US" altLang="ko-KR" dirty="0" smtClean="0"/>
          </a:p>
          <a:p>
            <a:r>
              <a:rPr lang="en-US" altLang="ko-KR" dirty="0" smtClean="0"/>
              <a:t>2. </a:t>
            </a:r>
            <a:r>
              <a:rPr lang="ko-KR" altLang="en-US" dirty="0" smtClean="0"/>
              <a:t>목표</a:t>
            </a:r>
            <a:endParaRPr lang="en-US" altLang="ko-KR" dirty="0" smtClean="0"/>
          </a:p>
          <a:p>
            <a:r>
              <a:rPr lang="en-US" altLang="ko-KR" dirty="0" smtClean="0"/>
              <a:t>3. </a:t>
            </a:r>
            <a:r>
              <a:rPr lang="ko-KR" altLang="en-US" dirty="0" smtClean="0"/>
              <a:t>분석 및 아이디어 내용</a:t>
            </a:r>
            <a:endParaRPr lang="en-US" altLang="ko-KR" dirty="0" smtClean="0"/>
          </a:p>
          <a:p>
            <a:r>
              <a:rPr lang="en-US" altLang="ko-KR" dirty="0" smtClean="0"/>
              <a:t>4. </a:t>
            </a:r>
            <a:r>
              <a:rPr lang="ko-KR" altLang="en-US" dirty="0" smtClean="0"/>
              <a:t>검출조건</a:t>
            </a:r>
            <a:endParaRPr lang="en-US" altLang="ko-KR" dirty="0" smtClean="0"/>
          </a:p>
          <a:p>
            <a:r>
              <a:rPr lang="en-US" altLang="ko-KR" dirty="0" smtClean="0"/>
              <a:t>5. IP Swap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r>
              <a:rPr lang="en-US" altLang="ko-KR" dirty="0" smtClean="0"/>
              <a:t>6. </a:t>
            </a:r>
            <a:r>
              <a:rPr lang="ko-KR" altLang="en-US" dirty="0" smtClean="0"/>
              <a:t>기대효과 방안</a:t>
            </a:r>
            <a:endParaRPr lang="en-US" altLang="ko-KR" dirty="0" smtClean="0"/>
          </a:p>
          <a:p>
            <a:r>
              <a:rPr lang="en-US" altLang="ko-KR" dirty="0" smtClean="0"/>
              <a:t>7. </a:t>
            </a:r>
            <a:r>
              <a:rPr lang="ko-KR" altLang="en-US" dirty="0" smtClean="0"/>
              <a:t>참고문헌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18190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84311" y="1"/>
            <a:ext cx="9960929" cy="1082039"/>
          </a:xfrm>
        </p:spPr>
        <p:txBody>
          <a:bodyPr/>
          <a:lstStyle/>
          <a:p>
            <a:r>
              <a:rPr lang="ko-KR" altLang="en-US" dirty="0" smtClean="0"/>
              <a:t>아이디어 제안 배경 및 필요성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84310" y="1112521"/>
            <a:ext cx="6335387" cy="53986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 smtClean="0"/>
              <a:t>	</a:t>
            </a:r>
            <a:r>
              <a:rPr lang="en-US" altLang="ko-KR" dirty="0" err="1" smtClean="0"/>
              <a:t>DDoS</a:t>
            </a:r>
            <a:r>
              <a:rPr lang="en-US" altLang="ko-KR" dirty="0" smtClean="0"/>
              <a:t>(Distributed Denial of Service)</a:t>
            </a:r>
            <a:r>
              <a:rPr lang="ko-KR" altLang="en-US" dirty="0" smtClean="0"/>
              <a:t>는 시스템을 악의적으로 공격해 해당 시스템의 자원을 부족하게 하여 원래의 의도된 용도로 사용하지 못하게 되는 기술인 </a:t>
            </a:r>
            <a:r>
              <a:rPr lang="en-US" altLang="ko-KR" dirty="0" err="1" smtClean="0"/>
              <a:t>DoS</a:t>
            </a:r>
            <a:r>
              <a:rPr lang="en-US" altLang="ko-KR" dirty="0" smtClean="0"/>
              <a:t>(Denial of Service)</a:t>
            </a:r>
            <a:r>
              <a:rPr lang="ko-KR" altLang="en-US" dirty="0" smtClean="0"/>
              <a:t>에 일종이지만 이와 달리 여러 대의 공격자를 분산 배치하여 동시에 동작하게 함으로써 특정 서버를 공격하는 해킹 기술이다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r>
              <a:rPr lang="en-US" altLang="ko-KR" dirty="0" err="1" smtClean="0"/>
              <a:t>DDoS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공격으로 인해 </a:t>
            </a:r>
            <a:r>
              <a:rPr lang="ko-KR" altLang="en-US" dirty="0" err="1" smtClean="0"/>
              <a:t>여러나라들이</a:t>
            </a:r>
            <a:r>
              <a:rPr lang="ko-KR" altLang="en-US" dirty="0" smtClean="0"/>
              <a:t> 많은 피해를 입었다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우리가 이러한 피해들을 줄이고자 </a:t>
            </a:r>
            <a:r>
              <a:rPr lang="en-US" altLang="ko-KR" dirty="0" smtClean="0"/>
              <a:t>IP Swap</a:t>
            </a:r>
            <a:r>
              <a:rPr lang="ko-KR" altLang="en-US" dirty="0" smtClean="0"/>
              <a:t>이라는 아이디어를 제안한다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>
              <a:buNone/>
            </a:pPr>
            <a:endParaRPr lang="ko-KR" altLang="en-US" dirty="0"/>
          </a:p>
        </p:txBody>
      </p:sp>
      <p:graphicFrame>
        <p:nvGraphicFramePr>
          <p:cNvPr id="4" name="차트 3"/>
          <p:cNvGraphicFramePr/>
          <p:nvPr/>
        </p:nvGraphicFramePr>
        <p:xfrm>
          <a:off x="6854322" y="1545722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5288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469071" y="0"/>
            <a:ext cx="10018713" cy="1295400"/>
          </a:xfrm>
        </p:spPr>
        <p:txBody>
          <a:bodyPr/>
          <a:lstStyle/>
          <a:p>
            <a:r>
              <a:rPr lang="ko-KR" altLang="en-US" dirty="0" smtClean="0"/>
              <a:t>목표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444626" y="344951"/>
            <a:ext cx="10018713" cy="879952"/>
          </a:xfrm>
        </p:spPr>
        <p:txBody>
          <a:bodyPr/>
          <a:lstStyle/>
          <a:p>
            <a:r>
              <a:rPr lang="en-US" altLang="ko-KR" dirty="0" err="1" smtClean="0"/>
              <a:t>Ddos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 분석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38"/>
          <a:stretch/>
        </p:blipFill>
        <p:spPr>
          <a:xfrm>
            <a:off x="1631490" y="1303563"/>
            <a:ext cx="6329662" cy="365833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961152" y="4961899"/>
            <a:ext cx="27515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다수 공격자를 분산 배치 후 집중적인 시스템 공격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573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다이어그램 8"/>
          <p:cNvGraphicFramePr/>
          <p:nvPr>
            <p:extLst>
              <p:ext uri="{D42A27DB-BD31-4B8C-83A1-F6EECF244321}">
                <p14:modId xmlns:p14="http://schemas.microsoft.com/office/powerpoint/2010/main" val="5547670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922628" y="2298583"/>
            <a:ext cx="3439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공격 목표의 다양화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공격 방식의 고도화</a:t>
            </a:r>
            <a:endParaRPr lang="en-US" altLang="ko-KR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5773024" y="5009625"/>
            <a:ext cx="3439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dirty="0" smtClean="0"/>
              <a:t>사회적</a:t>
            </a:r>
            <a:r>
              <a:rPr lang="en-US" altLang="ko-KR" dirty="0" smtClean="0"/>
              <a:t>,</a:t>
            </a:r>
            <a:r>
              <a:rPr lang="ko-KR" altLang="en-US" dirty="0" smtClean="0"/>
              <a:t>문화적 특성을 이용한 악성코드 침투</a:t>
            </a:r>
            <a:endParaRPr lang="en-US" altLang="ko-KR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dirty="0" smtClean="0"/>
              <a:t>C&amp;C</a:t>
            </a:r>
            <a:r>
              <a:rPr lang="ko-KR" altLang="en-US" dirty="0" smtClean="0"/>
              <a:t>서버의 증가</a:t>
            </a:r>
            <a:endParaRPr lang="en-US" altLang="ko-KR" dirty="0" smtClean="0"/>
          </a:p>
        </p:txBody>
      </p:sp>
      <p:graphicFrame>
        <p:nvGraphicFramePr>
          <p:cNvPr id="12" name="개체 11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492859540"/>
              </p:ext>
            </p:extLst>
          </p:nvPr>
        </p:nvGraphicFramePr>
        <p:xfrm>
          <a:off x="3515599" y="1130417"/>
          <a:ext cx="5762625" cy="453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비트맵 이미지" r:id="rId8" imgW="8980952" imgH="7066667" progId="PBrush">
                  <p:embed/>
                </p:oleObj>
              </mc:Choice>
              <mc:Fallback>
                <p:oleObj name="비트맵 이미지" r:id="rId8" imgW="8980952" imgH="7066667" progId="PBrush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5599" y="1130417"/>
                        <a:ext cx="5762625" cy="453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2174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140364" y="694190"/>
            <a:ext cx="3549121" cy="1371600"/>
          </a:xfrm>
        </p:spPr>
        <p:txBody>
          <a:bodyPr/>
          <a:lstStyle/>
          <a:p>
            <a:r>
              <a:rPr lang="en-US" altLang="ko-KR" dirty="0" err="1" smtClean="0"/>
              <a:t>Ddos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 프로그램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836649" y="2334236"/>
            <a:ext cx="3549121" cy="1828800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dirty="0" err="1"/>
              <a:t>Trinoo</a:t>
            </a:r>
            <a:endParaRPr lang="en-US" altLang="ko-KR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dirty="0" smtClean="0"/>
              <a:t>TFN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dirty="0" smtClean="0"/>
              <a:t> TFN2K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altLang="ko-KR" dirty="0" smtClean="0"/>
              <a:t> </a:t>
            </a:r>
            <a:r>
              <a:rPr lang="en-US" altLang="ko-KR" dirty="0" err="1" smtClean="0"/>
              <a:t>Stacheldraht</a:t>
            </a:r>
            <a:endParaRPr lang="en-US" altLang="ko-KR" dirty="0"/>
          </a:p>
        </p:txBody>
      </p:sp>
      <p:graphicFrame>
        <p:nvGraphicFramePr>
          <p:cNvPr id="5" name="내용 개체 틀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732535"/>
              </p:ext>
            </p:extLst>
          </p:nvPr>
        </p:nvGraphicFramePr>
        <p:xfrm>
          <a:off x="5194795" y="1386323"/>
          <a:ext cx="6040438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비트맵 이미지" r:id="rId3" imgW="6039693" imgH="3839111" progId="PBrush">
                  <p:embed/>
                </p:oleObj>
              </mc:Choice>
              <mc:Fallback>
                <p:oleObj name="비트맵 이미지" r:id="rId3" imgW="6039693" imgH="3839111" progId="PBrush">
                  <p:embed/>
                  <p:pic>
                    <p:nvPicPr>
                      <p:cNvPr id="0" name="Picture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4795" y="1386323"/>
                        <a:ext cx="6040438" cy="3838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494789" y="5360565"/>
            <a:ext cx="4756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/>
              <a:t>Trinoo</a:t>
            </a:r>
            <a:r>
              <a:rPr lang="en-US" altLang="ko-KR" dirty="0" smtClean="0"/>
              <a:t> </a:t>
            </a:r>
            <a:r>
              <a:rPr lang="ko-KR" altLang="en-US" dirty="0" smtClean="0"/>
              <a:t>공격</a:t>
            </a:r>
            <a:r>
              <a:rPr lang="en-US" altLang="ko-KR" dirty="0"/>
              <a:t>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마스터</a:t>
            </a:r>
            <a:r>
              <a:rPr lang="en-US" altLang="ko-KR" dirty="0" smtClean="0"/>
              <a:t>(handler)</a:t>
            </a:r>
            <a:r>
              <a:rPr lang="ko-KR" altLang="en-US" dirty="0" smtClean="0"/>
              <a:t>에 접속 및 해당                      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 IP </a:t>
            </a:r>
            <a:r>
              <a:rPr lang="ko-KR" altLang="en-US" dirty="0" smtClean="0"/>
              <a:t>공격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51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306308"/>
              </p:ext>
            </p:extLst>
          </p:nvPr>
        </p:nvGraphicFramePr>
        <p:xfrm>
          <a:off x="1484313" y="1509623"/>
          <a:ext cx="10018712" cy="50637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484309" y="314865"/>
            <a:ext cx="10018713" cy="1091242"/>
          </a:xfrm>
        </p:spPr>
        <p:txBody>
          <a:bodyPr/>
          <a:lstStyle/>
          <a:p>
            <a:r>
              <a:rPr lang="ko-KR" altLang="en-US" dirty="0" smtClean="0"/>
              <a:t>검출조건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845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484309" y="1791421"/>
            <a:ext cx="4895056" cy="4255697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웹 사이트에 방문하는 사람들이 데이터를 주고받은 양</a:t>
            </a:r>
            <a:endParaRPr lang="en-US" altLang="ko-K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000" dirty="0"/>
              <a:t>방문자 수와 방문 페이지 수에 따라 결정 </a:t>
            </a:r>
            <a:r>
              <a:rPr lang="en-US" altLang="ko-KR" sz="2000" dirty="0"/>
              <a:t>, </a:t>
            </a:r>
            <a:r>
              <a:rPr lang="ko-KR" altLang="en-US" sz="2000" dirty="0"/>
              <a:t>방문자에게 전송되는 데이터의 양</a:t>
            </a:r>
          </a:p>
          <a:p>
            <a:r>
              <a:rPr lang="en-US" altLang="ko-KR" sz="2000" dirty="0"/>
              <a:t>2013</a:t>
            </a:r>
            <a:r>
              <a:rPr lang="ko-KR" altLang="en-US" sz="2000" dirty="0"/>
              <a:t>년 최대 공격 대역폭 </a:t>
            </a:r>
            <a:r>
              <a:rPr lang="en-US" altLang="ko-KR" sz="2000" dirty="0"/>
              <a:t>300bps, 2014</a:t>
            </a:r>
            <a:r>
              <a:rPr lang="ko-KR" altLang="en-US" sz="2000" dirty="0"/>
              <a:t>년 최대 공격 대역폭 </a:t>
            </a:r>
            <a:r>
              <a:rPr lang="en-US" altLang="ko-KR" sz="2000" dirty="0"/>
              <a:t>400bps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000" dirty="0"/>
              <a:t>매년 공격 대역폭 </a:t>
            </a:r>
            <a:r>
              <a:rPr lang="ko-KR" altLang="en-US" sz="2000" dirty="0" smtClean="0"/>
              <a:t>증가</a:t>
            </a:r>
          </a:p>
          <a:p>
            <a:r>
              <a:rPr lang="ko-KR" altLang="en-US" sz="2000" dirty="0" err="1" smtClean="0"/>
              <a:t>트래픽은</a:t>
            </a:r>
            <a:r>
              <a:rPr lang="ko-KR" altLang="en-US" sz="2000" dirty="0" smtClean="0"/>
              <a:t> 서버마다 다르기 때문에 각 서버의 </a:t>
            </a:r>
            <a:r>
              <a:rPr lang="ko-KR" altLang="en-US" sz="2000" dirty="0" err="1" smtClean="0"/>
              <a:t>트래픽을</a:t>
            </a:r>
            <a:r>
              <a:rPr lang="ko-KR" altLang="en-US" sz="2000" dirty="0" smtClean="0"/>
              <a:t> 감시</a:t>
            </a:r>
            <a:endParaRPr lang="ko-KR" altLang="en-US" sz="20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743828" y="1709738"/>
            <a:ext cx="4622537" cy="576262"/>
          </a:xfrm>
        </p:spPr>
        <p:txBody>
          <a:bodyPr/>
          <a:lstStyle/>
          <a:p>
            <a:r>
              <a:rPr lang="ko-KR" altLang="en-US" dirty="0" smtClean="0"/>
              <a:t>최근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 간 </a:t>
            </a:r>
            <a:r>
              <a:rPr lang="en-US" altLang="ko-KR" dirty="0" smtClean="0"/>
              <a:t>Google </a:t>
            </a:r>
            <a:endParaRPr lang="ko-KR" altLang="en-US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172" y="2406771"/>
            <a:ext cx="4895850" cy="3640347"/>
          </a:xfrm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1484309" y="314865"/>
            <a:ext cx="10018713" cy="1091242"/>
          </a:xfrm>
        </p:spPr>
        <p:txBody>
          <a:bodyPr/>
          <a:lstStyle/>
          <a:p>
            <a:r>
              <a:rPr lang="en-US" altLang="ko-KR" dirty="0" smtClean="0"/>
              <a:t>Traffic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12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시차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시차</Template>
  <TotalTime>384</TotalTime>
  <Words>487</Words>
  <Application>Microsoft Office PowerPoint</Application>
  <PresentationFormat>와이드스크린</PresentationFormat>
  <Paragraphs>82</Paragraphs>
  <Slides>15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HY그래픽</vt:lpstr>
      <vt:lpstr>HY엽서L</vt:lpstr>
      <vt:lpstr>Arial</vt:lpstr>
      <vt:lpstr>Corbel</vt:lpstr>
      <vt:lpstr>Wingdings</vt:lpstr>
      <vt:lpstr>시차</vt:lpstr>
      <vt:lpstr>비트맵 이미지</vt:lpstr>
      <vt:lpstr>PowerPoint 프레젠테이션</vt:lpstr>
      <vt:lpstr>목차</vt:lpstr>
      <vt:lpstr>아이디어 제안 배경 및 필요성</vt:lpstr>
      <vt:lpstr>목표</vt:lpstr>
      <vt:lpstr>Ddos 공격 분석</vt:lpstr>
      <vt:lpstr>PowerPoint 프레젠테이션</vt:lpstr>
      <vt:lpstr>Ddos 공격 프로그램</vt:lpstr>
      <vt:lpstr>검출조건</vt:lpstr>
      <vt:lpstr>Traffic</vt:lpstr>
      <vt:lpstr>Backlog Queue</vt:lpstr>
      <vt:lpstr>IP Swap 기술 (1)</vt:lpstr>
      <vt:lpstr>IP Swap 기술 (2)</vt:lpstr>
      <vt:lpstr>IP Swap 기술 (3)</vt:lpstr>
      <vt:lpstr>기대효과 및 활용방안</vt:lpstr>
      <vt:lpstr>참고 문헌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Sichan</dc:creator>
  <cp:lastModifiedBy>Sichan</cp:lastModifiedBy>
  <cp:revision>28</cp:revision>
  <dcterms:created xsi:type="dcterms:W3CDTF">2016-03-09T11:15:17Z</dcterms:created>
  <dcterms:modified xsi:type="dcterms:W3CDTF">2016-03-10T12:41:42Z</dcterms:modified>
</cp:coreProperties>
</file>