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3" r:id="rId8"/>
    <p:sldId id="270" r:id="rId9"/>
    <p:sldId id="272" r:id="rId10"/>
    <p:sldId id="27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-209545" y="1998849"/>
            <a:ext cx="9337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기초 </a:t>
            </a: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프로젝트 계획서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68467" y="4917477"/>
            <a:ext cx="4918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컴퓨터과학과 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201433027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장보현</a:t>
            </a:r>
          </a:p>
          <a:p>
            <a:pPr algn="r"/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201233008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김재하</a:t>
            </a: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201233022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안상형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/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지도교수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이완주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교수님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25915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개발 일정 소개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190444" y="1708031"/>
            <a:ext cx="8229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DB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이용하여 놀이공원 정보와 다양한 편의시설 정보 수집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JAVA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이용하여 검색 과 위치 서비스 관련 작업 코딩 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ANDROID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툴을 이용하여 코딩 디버깅  </a:t>
            </a:r>
            <a:endParaRPr lang="ko-KR" altLang="en-US" dirty="0"/>
          </a:p>
          <a:p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3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52192" y="2593730"/>
            <a:ext cx="30245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Q&amp;A</a:t>
            </a:r>
            <a:endParaRPr lang="ko-KR" altLang="en-US" sz="8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0498" y="1630392"/>
            <a:ext cx="3838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4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14794" y="2552492"/>
            <a:ext cx="6253018" cy="3866157"/>
            <a:chOff x="5747056" y="1845910"/>
            <a:chExt cx="6253018" cy="3866157"/>
          </a:xfrm>
        </p:grpSpPr>
        <p:sp>
          <p:nvSpPr>
            <p:cNvPr id="4" name="TextBox 3"/>
            <p:cNvSpPr txBox="1"/>
            <p:nvPr/>
          </p:nvSpPr>
          <p:spPr>
            <a:xfrm>
              <a:off x="9679568" y="4035396"/>
              <a:ext cx="23205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•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프로그램 개요</a:t>
              </a:r>
              <a:endPara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ko-KR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•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프로그램 기능 정의</a:t>
              </a:r>
              <a:endPara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ko-KR" altLang="en-US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747056" y="1845910"/>
              <a:ext cx="5994852" cy="3866157"/>
              <a:chOff x="5763682" y="1845910"/>
              <a:chExt cx="5994852" cy="386615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679568" y="240095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개요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679568" y="3644934"/>
                <a:ext cx="18085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프로그램 소개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43" name="직사각형 2242"/>
              <p:cNvSpPr/>
              <p:nvPr/>
            </p:nvSpPr>
            <p:spPr>
              <a:xfrm>
                <a:off x="9403553" y="2560812"/>
                <a:ext cx="80387" cy="80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9403553" y="3804795"/>
                <a:ext cx="80387" cy="80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679568" y="4678291"/>
                <a:ext cx="18934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개발 일정 소개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9403553" y="4838153"/>
                <a:ext cx="80387" cy="80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9679568" y="2758834"/>
                <a:ext cx="207896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ko-KR" sz="12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•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ko-KR" altLang="en-US" sz="1200" dirty="0" err="1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프로그램명</a:t>
                </a:r>
                <a:endParaRPr lang="en-US" altLang="ko-KR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ko-KR" sz="12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•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개발자</a:t>
                </a:r>
                <a:endParaRPr lang="en-US" altLang="ko-KR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ko-KR" sz="12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•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사용언어 및 개발환경</a:t>
                </a:r>
                <a:endParaRPr lang="en-US" altLang="ko-KR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endParaRPr lang="ko-KR" altLang="en-US" sz="12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9679568" y="5127292"/>
                <a:ext cx="1753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•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일정 소개</a:t>
                </a:r>
              </a:p>
              <a:p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24693" y="2399833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개요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324693" y="3643817"/>
                <a:ext cx="18085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프로그램 소개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048678" y="2559695"/>
                <a:ext cx="80387" cy="80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048678" y="3803678"/>
                <a:ext cx="80387" cy="80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324693" y="4677174"/>
                <a:ext cx="18934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개발 일정 소개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048678" y="4837036"/>
                <a:ext cx="80387" cy="80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24693" y="2757717"/>
                <a:ext cx="207896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ko-KR" sz="12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•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ko-KR" altLang="en-US" sz="1200" dirty="0" err="1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프로그램명</a:t>
                </a:r>
                <a:endParaRPr lang="en-US" altLang="ko-KR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ko-KR" sz="12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•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개발자</a:t>
                </a:r>
                <a:endParaRPr lang="en-US" altLang="ko-KR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ko-KR" sz="12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•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사용언어 및 개발환경</a:t>
                </a:r>
                <a:endParaRPr lang="en-US" altLang="ko-KR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endParaRPr lang="ko-KR" altLang="en-US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324693" y="4021848"/>
                <a:ext cx="23205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ko-KR" sz="12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•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프로그램 개요</a:t>
                </a:r>
                <a:endParaRPr lang="en-US" altLang="ko-KR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ko-KR" sz="12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•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프로그램 기능 정의</a:t>
                </a:r>
                <a:endParaRPr lang="en-US" altLang="ko-KR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24693" y="5126175"/>
                <a:ext cx="1753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•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일정 소개</a:t>
                </a:r>
              </a:p>
              <a:p>
                <a:endParaRPr lang="ko-KR" alt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763682" y="1848201"/>
                <a:ext cx="21435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sz="20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학식 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QR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코드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81647" y="1845910"/>
                <a:ext cx="18934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2. 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손안의 롯데</a:t>
                </a:r>
                <a:endParaRPr lang="en-US" altLang="ko-KR" sz="20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25915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개요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354" y="1250830"/>
            <a:ext cx="842800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명 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학식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QR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 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용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Q)</a:t>
            </a:r>
          </a:p>
          <a:p>
            <a:endParaRPr lang="en-US" altLang="ko-KR" sz="2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개발자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201233008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김재하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201233022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안상형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201433027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장보현</a:t>
            </a:r>
          </a:p>
          <a:p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사용언어 </a:t>
            </a:r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-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사용언어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Java, C# 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-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툴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Android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툴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바다M" pitchFamily="18" charset="-127"/>
                <a:ea typeface="HY바다M" pitchFamily="18" charset="-127"/>
              </a:rPr>
              <a:t> </a:t>
            </a:r>
            <a:endParaRPr lang="ko-KR" altLang="en-US" dirty="0">
              <a:latin typeface="HY바다M" pitchFamily="18" charset="-127"/>
              <a:ea typeface="HY바다M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25915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프로그램 소개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9736" y="1639018"/>
            <a:ext cx="7893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QR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코드를 이용한 학교 식당 결제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484620" y="2187425"/>
            <a:ext cx="9231142" cy="2197580"/>
            <a:chOff x="1484620" y="2187425"/>
            <a:chExt cx="9231142" cy="21975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4856" y="2187425"/>
              <a:ext cx="2870906" cy="2197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620" y="2187425"/>
              <a:ext cx="2930106" cy="2197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138" y="2187425"/>
              <a:ext cx="2930106" cy="21975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TextBox 21"/>
          <p:cNvSpPr txBox="1"/>
          <p:nvPr/>
        </p:nvSpPr>
        <p:spPr>
          <a:xfrm>
            <a:off x="1029736" y="4691871"/>
            <a:ext cx="9568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다수의 학생들이 이용하는 점심시간 대 식당 내에서 사용하는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안의 결제 프로그램을 통해 일정한 금액 충전 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해당 음식 코너의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QR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 인식기에 본인의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QR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코드를 인식 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별도의 카드 결제기를 통한 결제가 필요 없기 때문에 효과적인 시간과 공간의 활용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/>
              <a:t> </a:t>
            </a:r>
            <a:r>
              <a:rPr lang="ko-KR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모니터를 통한 간단한 확인 시스템으로 신속한 배식이 가능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45654" y="551046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25915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프로그램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90445" y="1606123"/>
            <a:ext cx="9178505" cy="4759147"/>
          </a:xfrm>
          <a:prstGeom prst="rect">
            <a:avLst/>
          </a:prstGeom>
        </p:spPr>
        <p:txBody>
          <a:bodyPr wrap="square" rIns="108000" bIns="324000" anchor="ctr">
            <a:spAutoFit/>
          </a:bodyPr>
          <a:lstStyle/>
          <a:p>
            <a:r>
              <a:rPr lang="ko-KR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기능 정의 </a:t>
            </a: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메뉴 안내 서비스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교내의 식당에 관한 메뉴 안내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한식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양식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직화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등 분류를 통한 메뉴 안내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</a:p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결제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서비스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신용카드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휴대폰 결제 등 다양한 방법의 결제 수단을 제공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</a:p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- QR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 개인마다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QR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코드를 제공하여 개인정보와 결제정보 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6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25915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개발 일정 소개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45849" y="1699403"/>
            <a:ext cx="952356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DB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학생들의 정보와 식당 메뉴 정보 수집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50000"/>
              </a:lnSpc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JAVA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결제 서비스 및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QR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 인식기 코딩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50000"/>
              </a:lnSpc>
            </a:pP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개발 툴을 이용하여 코딩 디버깅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0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25915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개요 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1434" y="1302589"/>
            <a:ext cx="842800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명 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롯데월드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안내 </a:t>
            </a:r>
            <a:r>
              <a:rPr lang="ko-KR" altLang="en-US" sz="2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손안의롯데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2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개발자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201233008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김재하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201233022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안상형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201433027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장보현</a:t>
            </a:r>
          </a:p>
          <a:p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사용언어 </a:t>
            </a:r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-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사용언어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Java, C# 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-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툴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Android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툴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HY바다M" pitchFamily="18" charset="-127"/>
              <a:ea typeface="HY바다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바다M" pitchFamily="18" charset="-127"/>
                <a:ea typeface="HY바다M" pitchFamily="18" charset="-127"/>
              </a:rPr>
              <a:t> </a:t>
            </a:r>
            <a:endParaRPr lang="ko-KR" altLang="en-US" dirty="0">
              <a:latin typeface="HY바다M" pitchFamily="18" charset="-127"/>
              <a:ea typeface="HY바다M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3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25915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프로그램 소개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21435" y="1595886"/>
            <a:ext cx="785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롯데월드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내의 원하는 장소와 정보 제공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67" y="2104846"/>
            <a:ext cx="3199791" cy="21307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35" y="2104846"/>
            <a:ext cx="3043444" cy="21307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435" y="4477110"/>
            <a:ext cx="8635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앱을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통한 현재의 자신의 위치와 해당 목적지 경로 정보 제공 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안내 책자와 표지판에 의존하여 길을 찾아야 하는 불편함 해소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놀이공원 내에서의 효과적인 시간활용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해당 장소의 정보제공의 편리함 제공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다양한 언어 서비스 제공 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-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놀이공원을 이용하는 외국인들에게 맞는 서비스를 제공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6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25915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프로그램 소개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061049" y="1155561"/>
            <a:ext cx="91267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•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기능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정의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장소 등록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편의 시설 및 놀이 기구 시설 등록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층 과 실내 외 분류를 통해 정보를 세분화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 </a:t>
            </a:r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등록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편의 시설과 놀이 기구에 대한 간략한 정보 제공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장소 검색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검색을 통해 현재의 위치 안내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검색을 통해 목적지의 위치와 경로 정보 제공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언어 변환</a:t>
            </a:r>
            <a:endParaRPr lang="en-US" altLang="ko-KR" sz="16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영어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일어</a:t>
            </a:r>
            <a:r>
              <a:rPr lang="en-US" altLang="ko-KR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중국어 등 다양한 언어 변환 서비스 제공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73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294</TotalTime>
  <Words>493</Words>
  <Application>Microsoft Office PowerPoint</Application>
  <PresentationFormat>와이드스크린</PresentationFormat>
  <Paragraphs>130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HY바다M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yongin</cp:lastModifiedBy>
  <cp:revision>75</cp:revision>
  <dcterms:created xsi:type="dcterms:W3CDTF">2016-03-12T15:04:52Z</dcterms:created>
  <dcterms:modified xsi:type="dcterms:W3CDTF">2017-03-31T06:16:14Z</dcterms:modified>
</cp:coreProperties>
</file>